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92" r:id="rId5"/>
    <p:sldId id="258" r:id="rId6"/>
    <p:sldId id="259" r:id="rId7"/>
    <p:sldId id="293" r:id="rId8"/>
    <p:sldId id="260" r:id="rId9"/>
    <p:sldId id="294" r:id="rId10"/>
    <p:sldId id="261" r:id="rId11"/>
    <p:sldId id="295" r:id="rId12"/>
    <p:sldId id="263" r:id="rId13"/>
    <p:sldId id="264" r:id="rId14"/>
    <p:sldId id="298" r:id="rId15"/>
    <p:sldId id="297" r:id="rId16"/>
    <p:sldId id="299" r:id="rId17"/>
    <p:sldId id="300" r:id="rId18"/>
    <p:sldId id="301" r:id="rId19"/>
    <p:sldId id="302" r:id="rId20"/>
    <p:sldId id="303" r:id="rId21"/>
    <p:sldId id="268" r:id="rId22"/>
    <p:sldId id="262" r:id="rId23"/>
    <p:sldId id="269" r:id="rId24"/>
    <p:sldId id="270" r:id="rId25"/>
    <p:sldId id="271" r:id="rId26"/>
    <p:sldId id="308" r:id="rId27"/>
    <p:sldId id="304" r:id="rId28"/>
    <p:sldId id="272" r:id="rId29"/>
    <p:sldId id="273" r:id="rId30"/>
    <p:sldId id="314" r:id="rId31"/>
    <p:sldId id="315" r:id="rId32"/>
    <p:sldId id="305" r:id="rId33"/>
    <p:sldId id="274" r:id="rId34"/>
    <p:sldId id="275" r:id="rId35"/>
    <p:sldId id="278" r:id="rId36"/>
    <p:sldId id="279" r:id="rId37"/>
    <p:sldId id="306" r:id="rId38"/>
    <p:sldId id="284" r:id="rId39"/>
    <p:sldId id="281" r:id="rId40"/>
    <p:sldId id="282" r:id="rId41"/>
    <p:sldId id="286" r:id="rId42"/>
    <p:sldId id="313" r:id="rId43"/>
    <p:sldId id="290" r:id="rId44"/>
    <p:sldId id="309" r:id="rId45"/>
    <p:sldId id="310" r:id="rId46"/>
    <p:sldId id="287" r:id="rId47"/>
    <p:sldId id="311" r:id="rId48"/>
    <p:sldId id="312" r:id="rId4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B47C"/>
    <a:srgbClr val="C0A7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94"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F9911-C5DF-1149-BC61-66A3B07745F2}"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s-ES_tradnl"/>
        </a:p>
      </dgm:t>
    </dgm:pt>
    <dgm:pt modelId="{74CCE4BC-9D2F-5840-B749-42410AF9F29E}">
      <dgm:prSet phldrT="[Texto]"/>
      <dgm:spPr/>
      <dgm:t>
        <a:bodyPr/>
        <a:lstStyle/>
        <a:p>
          <a:r>
            <a:rPr lang="es-ES" b="1" dirty="0" smtClean="0">
              <a:latin typeface="Arial"/>
              <a:cs typeface="Arial"/>
            </a:rPr>
            <a:t>COMPETIDORES DEL SECTOR</a:t>
          </a:r>
          <a:endParaRPr lang="es-ES_tradnl" dirty="0">
            <a:latin typeface="Arial"/>
            <a:cs typeface="Arial"/>
          </a:endParaRPr>
        </a:p>
      </dgm:t>
    </dgm:pt>
    <dgm:pt modelId="{D9249264-F0C2-1C46-8EF3-E49F67A520CD}" type="parTrans" cxnId="{9BCAD7FB-50A5-664B-B7E4-82342DE78EBB}">
      <dgm:prSet/>
      <dgm:spPr/>
      <dgm:t>
        <a:bodyPr/>
        <a:lstStyle/>
        <a:p>
          <a:endParaRPr lang="es-ES_tradnl"/>
        </a:p>
      </dgm:t>
    </dgm:pt>
    <dgm:pt modelId="{7B612B6C-4699-6941-B099-740EAEC41D7D}" type="sibTrans" cxnId="{9BCAD7FB-50A5-664B-B7E4-82342DE78EBB}">
      <dgm:prSet/>
      <dgm:spPr/>
      <dgm:t>
        <a:bodyPr/>
        <a:lstStyle/>
        <a:p>
          <a:endParaRPr lang="es-ES_tradnl"/>
        </a:p>
      </dgm:t>
    </dgm:pt>
    <dgm:pt modelId="{C456F6D2-332A-4945-892E-C975935EAC5D}">
      <dgm:prSet phldrT="[Texto]"/>
      <dgm:spPr/>
      <dgm:t>
        <a:bodyPr/>
        <a:lstStyle/>
        <a:p>
          <a:r>
            <a:rPr lang="es-ES" b="1" dirty="0" smtClean="0">
              <a:latin typeface="Arial"/>
              <a:cs typeface="Arial"/>
            </a:rPr>
            <a:t>COMPETIDORES POTENCIALES</a:t>
          </a:r>
          <a:endParaRPr lang="es-ES_tradnl" dirty="0">
            <a:latin typeface="Arial"/>
            <a:cs typeface="Arial"/>
          </a:endParaRPr>
        </a:p>
      </dgm:t>
    </dgm:pt>
    <dgm:pt modelId="{812DA10A-4620-E445-AD1F-5477B0FDB592}" type="parTrans" cxnId="{FF4672F7-2400-9244-9F20-EAC7B97B8F9C}">
      <dgm:prSet/>
      <dgm:spPr/>
      <dgm:t>
        <a:bodyPr/>
        <a:lstStyle/>
        <a:p>
          <a:endParaRPr lang="es-ES_tradnl"/>
        </a:p>
      </dgm:t>
    </dgm:pt>
    <dgm:pt modelId="{006E486E-A7A5-F042-B3EB-6EF1860A6D2E}" type="sibTrans" cxnId="{FF4672F7-2400-9244-9F20-EAC7B97B8F9C}">
      <dgm:prSet/>
      <dgm:spPr/>
      <dgm:t>
        <a:bodyPr/>
        <a:lstStyle/>
        <a:p>
          <a:endParaRPr lang="es-ES_tradnl"/>
        </a:p>
      </dgm:t>
    </dgm:pt>
    <dgm:pt modelId="{A5170E79-4BA6-714E-9C98-C96463978177}">
      <dgm:prSet phldrT="[Texto]"/>
      <dgm:spPr/>
      <dgm:t>
        <a:bodyPr/>
        <a:lstStyle/>
        <a:p>
          <a:r>
            <a:rPr lang="es-ES" b="1" dirty="0" smtClean="0">
              <a:latin typeface="Arial"/>
              <a:cs typeface="Arial"/>
            </a:rPr>
            <a:t>CLIENTES</a:t>
          </a:r>
          <a:endParaRPr lang="es-ES_tradnl" dirty="0">
            <a:latin typeface="Arial"/>
            <a:cs typeface="Arial"/>
          </a:endParaRPr>
        </a:p>
      </dgm:t>
    </dgm:pt>
    <dgm:pt modelId="{B9970B7D-5035-AF43-B5AA-14FA89425B47}" type="parTrans" cxnId="{6E7D0232-AF4A-134E-802D-FD69B56D98D6}">
      <dgm:prSet/>
      <dgm:spPr/>
      <dgm:t>
        <a:bodyPr/>
        <a:lstStyle/>
        <a:p>
          <a:endParaRPr lang="es-ES_tradnl"/>
        </a:p>
      </dgm:t>
    </dgm:pt>
    <dgm:pt modelId="{560284D4-9A7D-6744-A441-21F43E1E96C8}" type="sibTrans" cxnId="{6E7D0232-AF4A-134E-802D-FD69B56D98D6}">
      <dgm:prSet/>
      <dgm:spPr/>
      <dgm:t>
        <a:bodyPr/>
        <a:lstStyle/>
        <a:p>
          <a:endParaRPr lang="es-ES_tradnl"/>
        </a:p>
      </dgm:t>
    </dgm:pt>
    <dgm:pt modelId="{FAB2B6A3-75D6-CB49-A04A-9C4902FD9CB1}">
      <dgm:prSet phldrT="[Texto]"/>
      <dgm:spPr/>
      <dgm:t>
        <a:bodyPr/>
        <a:lstStyle/>
        <a:p>
          <a:r>
            <a:rPr lang="es-ES" b="1" dirty="0" smtClean="0">
              <a:latin typeface="Arial"/>
              <a:cs typeface="Arial"/>
            </a:rPr>
            <a:t>SUSTITUTOS</a:t>
          </a:r>
          <a:endParaRPr lang="es-ES_tradnl" dirty="0">
            <a:latin typeface="Arial"/>
            <a:cs typeface="Arial"/>
          </a:endParaRPr>
        </a:p>
      </dgm:t>
    </dgm:pt>
    <dgm:pt modelId="{040AEBFE-AE18-A44F-BE65-F26729614C11}" type="parTrans" cxnId="{CC529A72-3BB8-744D-AC82-B8C1F18BFF7A}">
      <dgm:prSet/>
      <dgm:spPr/>
      <dgm:t>
        <a:bodyPr/>
        <a:lstStyle/>
        <a:p>
          <a:endParaRPr lang="es-ES_tradnl"/>
        </a:p>
      </dgm:t>
    </dgm:pt>
    <dgm:pt modelId="{6B27A30C-483B-D84B-9DA3-EE7E4F12AD22}" type="sibTrans" cxnId="{CC529A72-3BB8-744D-AC82-B8C1F18BFF7A}">
      <dgm:prSet/>
      <dgm:spPr/>
      <dgm:t>
        <a:bodyPr/>
        <a:lstStyle/>
        <a:p>
          <a:endParaRPr lang="es-ES_tradnl"/>
        </a:p>
      </dgm:t>
    </dgm:pt>
    <dgm:pt modelId="{C252216E-D9CE-7C4B-9275-17C369F7CCDD}">
      <dgm:prSet phldrT="[Texto]"/>
      <dgm:spPr/>
      <dgm:t>
        <a:bodyPr/>
        <a:lstStyle/>
        <a:p>
          <a:r>
            <a:rPr lang="es-ES" b="1" dirty="0" smtClean="0">
              <a:latin typeface="Arial"/>
              <a:cs typeface="Arial"/>
            </a:rPr>
            <a:t>PROVEEDORES</a:t>
          </a:r>
          <a:endParaRPr lang="es-ES_tradnl" dirty="0">
            <a:latin typeface="Arial"/>
            <a:cs typeface="Arial"/>
          </a:endParaRPr>
        </a:p>
      </dgm:t>
    </dgm:pt>
    <dgm:pt modelId="{809CD73E-AD7A-5445-AC84-A9F86658DDD6}" type="parTrans" cxnId="{F462F352-1C7E-004E-86A2-A620EA9A81BC}">
      <dgm:prSet/>
      <dgm:spPr/>
      <dgm:t>
        <a:bodyPr/>
        <a:lstStyle/>
        <a:p>
          <a:endParaRPr lang="es-ES_tradnl"/>
        </a:p>
      </dgm:t>
    </dgm:pt>
    <dgm:pt modelId="{0EEF4084-2EE5-7E41-90D0-773F54672617}" type="sibTrans" cxnId="{F462F352-1C7E-004E-86A2-A620EA9A81BC}">
      <dgm:prSet/>
      <dgm:spPr/>
      <dgm:t>
        <a:bodyPr/>
        <a:lstStyle/>
        <a:p>
          <a:endParaRPr lang="es-ES_tradnl"/>
        </a:p>
      </dgm:t>
    </dgm:pt>
    <dgm:pt modelId="{6235F7CB-3518-B742-B400-E230473F4C8A}">
      <dgm:prSet phldrT="[Texto]"/>
      <dgm:spPr/>
      <dgm:t>
        <a:bodyPr/>
        <a:lstStyle/>
        <a:p>
          <a:r>
            <a:rPr lang="es-ES_tradnl" dirty="0" smtClean="0"/>
            <a:t>Amenaza de nuevos competidores</a:t>
          </a:r>
          <a:endParaRPr lang="es-ES_tradnl" dirty="0"/>
        </a:p>
      </dgm:t>
    </dgm:pt>
    <dgm:pt modelId="{56308C15-A44F-9B46-9E71-4A74E85CFADD}" type="parTrans" cxnId="{D5A82475-B1E5-4345-A8F9-7841DF8D14D1}">
      <dgm:prSet/>
      <dgm:spPr/>
      <dgm:t>
        <a:bodyPr/>
        <a:lstStyle/>
        <a:p>
          <a:endParaRPr lang="es-ES_tradnl"/>
        </a:p>
      </dgm:t>
    </dgm:pt>
    <dgm:pt modelId="{0BFF2F4C-D24D-D34A-8C41-020CE6EA19CC}" type="sibTrans" cxnId="{D5A82475-B1E5-4345-A8F9-7841DF8D14D1}">
      <dgm:prSet/>
      <dgm:spPr/>
      <dgm:t>
        <a:bodyPr/>
        <a:lstStyle/>
        <a:p>
          <a:endParaRPr lang="es-ES_tradnl"/>
        </a:p>
      </dgm:t>
    </dgm:pt>
    <dgm:pt modelId="{C4447FD1-06DF-2C4D-85F2-89EA4E54B9AC}">
      <dgm:prSet phldrT="[Texto]"/>
      <dgm:spPr/>
      <dgm:t>
        <a:bodyPr/>
        <a:lstStyle/>
        <a:p>
          <a:r>
            <a:rPr lang="es-ES_tradnl" dirty="0" smtClean="0"/>
            <a:t>Empresas nacionales de la industria textil y pinturas especiales</a:t>
          </a:r>
          <a:endParaRPr lang="es-ES_tradnl" dirty="0"/>
        </a:p>
      </dgm:t>
    </dgm:pt>
    <dgm:pt modelId="{5B33C945-72D2-4046-A5F2-0CCF714DCF23}" type="parTrans" cxnId="{8D163FB3-6ED1-6242-99D6-0DD759350F61}">
      <dgm:prSet/>
      <dgm:spPr/>
      <dgm:t>
        <a:bodyPr/>
        <a:lstStyle/>
        <a:p>
          <a:endParaRPr lang="es-ES_tradnl"/>
        </a:p>
      </dgm:t>
    </dgm:pt>
    <dgm:pt modelId="{931AD9C7-A313-2840-80DF-21269AC7B7D4}" type="sibTrans" cxnId="{8D163FB3-6ED1-6242-99D6-0DD759350F61}">
      <dgm:prSet/>
      <dgm:spPr/>
      <dgm:t>
        <a:bodyPr/>
        <a:lstStyle/>
        <a:p>
          <a:endParaRPr lang="es-ES_tradnl"/>
        </a:p>
      </dgm:t>
    </dgm:pt>
    <dgm:pt modelId="{9E4C4638-79D8-9B4D-856B-B5DA7311139F}">
      <dgm:prSet phldrT="[Texto]"/>
      <dgm:spPr/>
      <dgm:t>
        <a:bodyPr/>
        <a:lstStyle/>
        <a:p>
          <a:r>
            <a:rPr lang="es-ES_tradnl" dirty="0" smtClean="0"/>
            <a:t>Personas con poder adquisitivo</a:t>
          </a:r>
          <a:endParaRPr lang="es-ES_tradnl" dirty="0"/>
        </a:p>
      </dgm:t>
    </dgm:pt>
    <dgm:pt modelId="{02FFD131-0022-6D4F-B3AE-D2E2DD6AFEA7}" type="parTrans" cxnId="{1CF0C8A9-0A2C-0D4B-9598-E97EFA3EE467}">
      <dgm:prSet/>
      <dgm:spPr/>
      <dgm:t>
        <a:bodyPr/>
        <a:lstStyle/>
        <a:p>
          <a:endParaRPr lang="es-ES_tradnl"/>
        </a:p>
      </dgm:t>
    </dgm:pt>
    <dgm:pt modelId="{26A5E61B-4AB1-9144-A59D-E56B2DD6653F}" type="sibTrans" cxnId="{1CF0C8A9-0A2C-0D4B-9598-E97EFA3EE467}">
      <dgm:prSet/>
      <dgm:spPr/>
      <dgm:t>
        <a:bodyPr/>
        <a:lstStyle/>
        <a:p>
          <a:endParaRPr lang="es-ES_tradnl"/>
        </a:p>
      </dgm:t>
    </dgm:pt>
    <dgm:pt modelId="{361204B7-7684-E641-9B40-F7B9537A1BDB}">
      <dgm:prSet phldrT="[Texto]"/>
      <dgm:spPr/>
      <dgm:t>
        <a:bodyPr/>
        <a:lstStyle/>
        <a:p>
          <a:r>
            <a:rPr lang="es-ES_tradnl" dirty="0" smtClean="0"/>
            <a:t>No existen sustitutos directos</a:t>
          </a:r>
          <a:endParaRPr lang="es-ES_tradnl" dirty="0"/>
        </a:p>
      </dgm:t>
    </dgm:pt>
    <dgm:pt modelId="{4DE2DD83-76E5-E54F-ABE2-A3DE85AE3352}" type="parTrans" cxnId="{8DA5983E-CB46-1144-B768-300C962AAC1A}">
      <dgm:prSet/>
      <dgm:spPr/>
      <dgm:t>
        <a:bodyPr/>
        <a:lstStyle/>
        <a:p>
          <a:endParaRPr lang="es-ES_tradnl"/>
        </a:p>
      </dgm:t>
    </dgm:pt>
    <dgm:pt modelId="{453987B0-F3B3-6846-8862-E808D8EC6410}" type="sibTrans" cxnId="{8DA5983E-CB46-1144-B768-300C962AAC1A}">
      <dgm:prSet/>
      <dgm:spPr/>
      <dgm:t>
        <a:bodyPr/>
        <a:lstStyle/>
        <a:p>
          <a:endParaRPr lang="es-ES_tradnl"/>
        </a:p>
      </dgm:t>
    </dgm:pt>
    <dgm:pt modelId="{4872FB91-6724-4148-B642-A61054DB384D}" type="pres">
      <dgm:prSet presAssocID="{4EBF9911-C5DF-1149-BC61-66A3B07745F2}" presName="cycle" presStyleCnt="0">
        <dgm:presLayoutVars>
          <dgm:chMax val="1"/>
          <dgm:dir/>
          <dgm:animLvl val="ctr"/>
          <dgm:resizeHandles val="exact"/>
        </dgm:presLayoutVars>
      </dgm:prSet>
      <dgm:spPr/>
      <dgm:t>
        <a:bodyPr/>
        <a:lstStyle/>
        <a:p>
          <a:endParaRPr lang="es-ES_tradnl"/>
        </a:p>
      </dgm:t>
    </dgm:pt>
    <dgm:pt modelId="{430AE189-5581-2640-91E6-6FD88CA9B132}" type="pres">
      <dgm:prSet presAssocID="{74CCE4BC-9D2F-5840-B749-42410AF9F29E}" presName="centerShape" presStyleLbl="node0" presStyleIdx="0" presStyleCnt="1"/>
      <dgm:spPr/>
      <dgm:t>
        <a:bodyPr/>
        <a:lstStyle/>
        <a:p>
          <a:endParaRPr lang="es-ES_tradnl"/>
        </a:p>
      </dgm:t>
    </dgm:pt>
    <dgm:pt modelId="{8DA9BD22-E573-844B-9AC6-F9B91E7825C9}" type="pres">
      <dgm:prSet presAssocID="{812DA10A-4620-E445-AD1F-5477B0FDB592}" presName="Name9" presStyleLbl="parChTrans1D2" presStyleIdx="0" presStyleCnt="4"/>
      <dgm:spPr/>
      <dgm:t>
        <a:bodyPr/>
        <a:lstStyle/>
        <a:p>
          <a:endParaRPr lang="es-ES_tradnl"/>
        </a:p>
      </dgm:t>
    </dgm:pt>
    <dgm:pt modelId="{59E2396C-271A-EA46-B612-D1DB8C722A23}" type="pres">
      <dgm:prSet presAssocID="{812DA10A-4620-E445-AD1F-5477B0FDB592}" presName="connTx" presStyleLbl="parChTrans1D2" presStyleIdx="0" presStyleCnt="4"/>
      <dgm:spPr/>
      <dgm:t>
        <a:bodyPr/>
        <a:lstStyle/>
        <a:p>
          <a:endParaRPr lang="es-ES_tradnl"/>
        </a:p>
      </dgm:t>
    </dgm:pt>
    <dgm:pt modelId="{050060D2-D8A6-8A42-92BB-7F564698FE30}" type="pres">
      <dgm:prSet presAssocID="{C456F6D2-332A-4945-892E-C975935EAC5D}" presName="node" presStyleLbl="node1" presStyleIdx="0" presStyleCnt="4">
        <dgm:presLayoutVars>
          <dgm:bulletEnabled val="1"/>
        </dgm:presLayoutVars>
      </dgm:prSet>
      <dgm:spPr/>
      <dgm:t>
        <a:bodyPr/>
        <a:lstStyle/>
        <a:p>
          <a:endParaRPr lang="es-ES_tradnl"/>
        </a:p>
      </dgm:t>
    </dgm:pt>
    <dgm:pt modelId="{AE4DC2C5-678D-2D44-B385-A9BD2EFE9F53}" type="pres">
      <dgm:prSet presAssocID="{B9970B7D-5035-AF43-B5AA-14FA89425B47}" presName="Name9" presStyleLbl="parChTrans1D2" presStyleIdx="1" presStyleCnt="4"/>
      <dgm:spPr/>
      <dgm:t>
        <a:bodyPr/>
        <a:lstStyle/>
        <a:p>
          <a:endParaRPr lang="es-ES_tradnl"/>
        </a:p>
      </dgm:t>
    </dgm:pt>
    <dgm:pt modelId="{3EA01FE4-DD09-C046-91E7-53C6092472C9}" type="pres">
      <dgm:prSet presAssocID="{B9970B7D-5035-AF43-B5AA-14FA89425B47}" presName="connTx" presStyleLbl="parChTrans1D2" presStyleIdx="1" presStyleCnt="4"/>
      <dgm:spPr/>
      <dgm:t>
        <a:bodyPr/>
        <a:lstStyle/>
        <a:p>
          <a:endParaRPr lang="es-ES_tradnl"/>
        </a:p>
      </dgm:t>
    </dgm:pt>
    <dgm:pt modelId="{7AB0D527-F8FC-9E4C-B78B-4C6F9CA32097}" type="pres">
      <dgm:prSet presAssocID="{A5170E79-4BA6-714E-9C98-C96463978177}" presName="node" presStyleLbl="node1" presStyleIdx="1" presStyleCnt="4">
        <dgm:presLayoutVars>
          <dgm:bulletEnabled val="1"/>
        </dgm:presLayoutVars>
      </dgm:prSet>
      <dgm:spPr/>
      <dgm:t>
        <a:bodyPr/>
        <a:lstStyle/>
        <a:p>
          <a:endParaRPr lang="es-ES_tradnl"/>
        </a:p>
      </dgm:t>
    </dgm:pt>
    <dgm:pt modelId="{5F21301B-BC20-2947-ADCF-2B2661CB6070}" type="pres">
      <dgm:prSet presAssocID="{040AEBFE-AE18-A44F-BE65-F26729614C11}" presName="Name9" presStyleLbl="parChTrans1D2" presStyleIdx="2" presStyleCnt="4"/>
      <dgm:spPr/>
      <dgm:t>
        <a:bodyPr/>
        <a:lstStyle/>
        <a:p>
          <a:endParaRPr lang="es-ES_tradnl"/>
        </a:p>
      </dgm:t>
    </dgm:pt>
    <dgm:pt modelId="{7276BB5C-CCE1-2047-ADD9-38260D98F98B}" type="pres">
      <dgm:prSet presAssocID="{040AEBFE-AE18-A44F-BE65-F26729614C11}" presName="connTx" presStyleLbl="parChTrans1D2" presStyleIdx="2" presStyleCnt="4"/>
      <dgm:spPr/>
      <dgm:t>
        <a:bodyPr/>
        <a:lstStyle/>
        <a:p>
          <a:endParaRPr lang="es-ES_tradnl"/>
        </a:p>
      </dgm:t>
    </dgm:pt>
    <dgm:pt modelId="{07C5DFB8-CE17-9940-BD37-A5AAE3561EFC}" type="pres">
      <dgm:prSet presAssocID="{FAB2B6A3-75D6-CB49-A04A-9C4902FD9CB1}" presName="node" presStyleLbl="node1" presStyleIdx="2" presStyleCnt="4">
        <dgm:presLayoutVars>
          <dgm:bulletEnabled val="1"/>
        </dgm:presLayoutVars>
      </dgm:prSet>
      <dgm:spPr/>
      <dgm:t>
        <a:bodyPr/>
        <a:lstStyle/>
        <a:p>
          <a:endParaRPr lang="es-ES_tradnl"/>
        </a:p>
      </dgm:t>
    </dgm:pt>
    <dgm:pt modelId="{127F60A9-D743-134D-A1CC-93307376EEC8}" type="pres">
      <dgm:prSet presAssocID="{809CD73E-AD7A-5445-AC84-A9F86658DDD6}" presName="Name9" presStyleLbl="parChTrans1D2" presStyleIdx="3" presStyleCnt="4"/>
      <dgm:spPr/>
      <dgm:t>
        <a:bodyPr/>
        <a:lstStyle/>
        <a:p>
          <a:endParaRPr lang="es-ES_tradnl"/>
        </a:p>
      </dgm:t>
    </dgm:pt>
    <dgm:pt modelId="{44E79167-34F4-0643-B6AD-3660A10AEF95}" type="pres">
      <dgm:prSet presAssocID="{809CD73E-AD7A-5445-AC84-A9F86658DDD6}" presName="connTx" presStyleLbl="parChTrans1D2" presStyleIdx="3" presStyleCnt="4"/>
      <dgm:spPr/>
      <dgm:t>
        <a:bodyPr/>
        <a:lstStyle/>
        <a:p>
          <a:endParaRPr lang="es-ES_tradnl"/>
        </a:p>
      </dgm:t>
    </dgm:pt>
    <dgm:pt modelId="{E28D42C3-8A09-C649-8534-CD4EA2EA17CF}" type="pres">
      <dgm:prSet presAssocID="{C252216E-D9CE-7C4B-9275-17C369F7CCDD}" presName="node" presStyleLbl="node1" presStyleIdx="3" presStyleCnt="4">
        <dgm:presLayoutVars>
          <dgm:bulletEnabled val="1"/>
        </dgm:presLayoutVars>
      </dgm:prSet>
      <dgm:spPr/>
      <dgm:t>
        <a:bodyPr/>
        <a:lstStyle/>
        <a:p>
          <a:endParaRPr lang="es-ES_tradnl"/>
        </a:p>
      </dgm:t>
    </dgm:pt>
  </dgm:ptLst>
  <dgm:cxnLst>
    <dgm:cxn modelId="{975F1935-3AB6-4E64-8762-6D6C6DCE4E5A}" type="presOf" srcId="{812DA10A-4620-E445-AD1F-5477B0FDB592}" destId="{59E2396C-271A-EA46-B612-D1DB8C722A23}" srcOrd="1" destOrd="0" presId="urn:microsoft.com/office/officeart/2005/8/layout/radial1"/>
    <dgm:cxn modelId="{8DA5983E-CB46-1144-B768-300C962AAC1A}" srcId="{FAB2B6A3-75D6-CB49-A04A-9C4902FD9CB1}" destId="{361204B7-7684-E641-9B40-F7B9537A1BDB}" srcOrd="0" destOrd="0" parTransId="{4DE2DD83-76E5-E54F-ABE2-A3DE85AE3352}" sibTransId="{453987B0-F3B3-6846-8862-E808D8EC6410}"/>
    <dgm:cxn modelId="{FF4672F7-2400-9244-9F20-EAC7B97B8F9C}" srcId="{74CCE4BC-9D2F-5840-B749-42410AF9F29E}" destId="{C456F6D2-332A-4945-892E-C975935EAC5D}" srcOrd="0" destOrd="0" parTransId="{812DA10A-4620-E445-AD1F-5477B0FDB592}" sibTransId="{006E486E-A7A5-F042-B3EB-6EF1860A6D2E}"/>
    <dgm:cxn modelId="{5BF9C651-D4B4-4F50-AAD3-A2AB70117C14}" type="presOf" srcId="{809CD73E-AD7A-5445-AC84-A9F86658DDD6}" destId="{44E79167-34F4-0643-B6AD-3660A10AEF95}" srcOrd="1" destOrd="0" presId="urn:microsoft.com/office/officeart/2005/8/layout/radial1"/>
    <dgm:cxn modelId="{645CEEE9-CE04-4928-BBDA-177FFB912555}" type="presOf" srcId="{361204B7-7684-E641-9B40-F7B9537A1BDB}" destId="{07C5DFB8-CE17-9940-BD37-A5AAE3561EFC}" srcOrd="0" destOrd="1" presId="urn:microsoft.com/office/officeart/2005/8/layout/radial1"/>
    <dgm:cxn modelId="{0BAA6475-E483-40AF-8BFD-D198D4F34652}" type="presOf" srcId="{B9970B7D-5035-AF43-B5AA-14FA89425B47}" destId="{AE4DC2C5-678D-2D44-B385-A9BD2EFE9F53}" srcOrd="0" destOrd="0" presId="urn:microsoft.com/office/officeart/2005/8/layout/radial1"/>
    <dgm:cxn modelId="{1CF0C8A9-0A2C-0D4B-9598-E97EFA3EE467}" srcId="{A5170E79-4BA6-714E-9C98-C96463978177}" destId="{9E4C4638-79D8-9B4D-856B-B5DA7311139F}" srcOrd="0" destOrd="0" parTransId="{02FFD131-0022-6D4F-B3AE-D2E2DD6AFEA7}" sibTransId="{26A5E61B-4AB1-9144-A59D-E56B2DD6653F}"/>
    <dgm:cxn modelId="{4B9C41BC-859C-4DCC-941E-07DD631C8E9F}" type="presOf" srcId="{B9970B7D-5035-AF43-B5AA-14FA89425B47}" destId="{3EA01FE4-DD09-C046-91E7-53C6092472C9}" srcOrd="1" destOrd="0" presId="urn:microsoft.com/office/officeart/2005/8/layout/radial1"/>
    <dgm:cxn modelId="{5F5E7D10-C5BA-49AF-A346-C21311EEA205}" type="presOf" srcId="{6235F7CB-3518-B742-B400-E230473F4C8A}" destId="{050060D2-D8A6-8A42-92BB-7F564698FE30}" srcOrd="0" destOrd="1" presId="urn:microsoft.com/office/officeart/2005/8/layout/radial1"/>
    <dgm:cxn modelId="{4738F062-BDFA-4F5C-8361-B9A48C8F5948}" type="presOf" srcId="{4EBF9911-C5DF-1149-BC61-66A3B07745F2}" destId="{4872FB91-6724-4148-B642-A61054DB384D}" srcOrd="0" destOrd="0" presId="urn:microsoft.com/office/officeart/2005/8/layout/radial1"/>
    <dgm:cxn modelId="{8A14041A-F03E-4D9A-9F25-512FE737A166}" type="presOf" srcId="{809CD73E-AD7A-5445-AC84-A9F86658DDD6}" destId="{127F60A9-D743-134D-A1CC-93307376EEC8}" srcOrd="0" destOrd="0" presId="urn:microsoft.com/office/officeart/2005/8/layout/radial1"/>
    <dgm:cxn modelId="{3729B028-D9BA-4B8C-BD28-1DBD2A802064}" type="presOf" srcId="{C456F6D2-332A-4945-892E-C975935EAC5D}" destId="{050060D2-D8A6-8A42-92BB-7F564698FE30}" srcOrd="0" destOrd="0" presId="urn:microsoft.com/office/officeart/2005/8/layout/radial1"/>
    <dgm:cxn modelId="{E5B12ACF-24C3-46A6-A6AB-C8A7EE356F82}" type="presOf" srcId="{9E4C4638-79D8-9B4D-856B-B5DA7311139F}" destId="{7AB0D527-F8FC-9E4C-B78B-4C6F9CA32097}" srcOrd="0" destOrd="1" presId="urn:microsoft.com/office/officeart/2005/8/layout/radial1"/>
    <dgm:cxn modelId="{2C452361-FA31-4841-BD7C-90E82F0BC484}" type="presOf" srcId="{040AEBFE-AE18-A44F-BE65-F26729614C11}" destId="{7276BB5C-CCE1-2047-ADD9-38260D98F98B}" srcOrd="1" destOrd="0" presId="urn:microsoft.com/office/officeart/2005/8/layout/radial1"/>
    <dgm:cxn modelId="{8D163FB3-6ED1-6242-99D6-0DD759350F61}" srcId="{C252216E-D9CE-7C4B-9275-17C369F7CCDD}" destId="{C4447FD1-06DF-2C4D-85F2-89EA4E54B9AC}" srcOrd="0" destOrd="0" parTransId="{5B33C945-72D2-4046-A5F2-0CCF714DCF23}" sibTransId="{931AD9C7-A313-2840-80DF-21269AC7B7D4}"/>
    <dgm:cxn modelId="{C2FB5789-C3DE-4993-8DD6-433E44E4D022}" type="presOf" srcId="{040AEBFE-AE18-A44F-BE65-F26729614C11}" destId="{5F21301B-BC20-2947-ADCF-2B2661CB6070}" srcOrd="0" destOrd="0" presId="urn:microsoft.com/office/officeart/2005/8/layout/radial1"/>
    <dgm:cxn modelId="{E4EF01DA-69E2-46BC-B645-4B6C751F1DEB}" type="presOf" srcId="{C252216E-D9CE-7C4B-9275-17C369F7CCDD}" destId="{E28D42C3-8A09-C649-8534-CD4EA2EA17CF}" srcOrd="0" destOrd="0" presId="urn:microsoft.com/office/officeart/2005/8/layout/radial1"/>
    <dgm:cxn modelId="{F462F352-1C7E-004E-86A2-A620EA9A81BC}" srcId="{74CCE4BC-9D2F-5840-B749-42410AF9F29E}" destId="{C252216E-D9CE-7C4B-9275-17C369F7CCDD}" srcOrd="3" destOrd="0" parTransId="{809CD73E-AD7A-5445-AC84-A9F86658DDD6}" sibTransId="{0EEF4084-2EE5-7E41-90D0-773F54672617}"/>
    <dgm:cxn modelId="{D5A82475-B1E5-4345-A8F9-7841DF8D14D1}" srcId="{C456F6D2-332A-4945-892E-C975935EAC5D}" destId="{6235F7CB-3518-B742-B400-E230473F4C8A}" srcOrd="0" destOrd="0" parTransId="{56308C15-A44F-9B46-9E71-4A74E85CFADD}" sibTransId="{0BFF2F4C-D24D-D34A-8C41-020CE6EA19CC}"/>
    <dgm:cxn modelId="{6E7D0232-AF4A-134E-802D-FD69B56D98D6}" srcId="{74CCE4BC-9D2F-5840-B749-42410AF9F29E}" destId="{A5170E79-4BA6-714E-9C98-C96463978177}" srcOrd="1" destOrd="0" parTransId="{B9970B7D-5035-AF43-B5AA-14FA89425B47}" sibTransId="{560284D4-9A7D-6744-A441-21F43E1E96C8}"/>
    <dgm:cxn modelId="{9BCAD7FB-50A5-664B-B7E4-82342DE78EBB}" srcId="{4EBF9911-C5DF-1149-BC61-66A3B07745F2}" destId="{74CCE4BC-9D2F-5840-B749-42410AF9F29E}" srcOrd="0" destOrd="0" parTransId="{D9249264-F0C2-1C46-8EF3-E49F67A520CD}" sibTransId="{7B612B6C-4699-6941-B099-740EAEC41D7D}"/>
    <dgm:cxn modelId="{F69F95E6-5113-4AFD-A076-9085CAB7CBEA}" type="presOf" srcId="{A5170E79-4BA6-714E-9C98-C96463978177}" destId="{7AB0D527-F8FC-9E4C-B78B-4C6F9CA32097}" srcOrd="0" destOrd="0" presId="urn:microsoft.com/office/officeart/2005/8/layout/radial1"/>
    <dgm:cxn modelId="{828069D6-B2DA-4228-8B37-E0DFE682B7FF}" type="presOf" srcId="{FAB2B6A3-75D6-CB49-A04A-9C4902FD9CB1}" destId="{07C5DFB8-CE17-9940-BD37-A5AAE3561EFC}" srcOrd="0" destOrd="0" presId="urn:microsoft.com/office/officeart/2005/8/layout/radial1"/>
    <dgm:cxn modelId="{9A6F5ACD-4DB4-4584-B83C-DB3D0813B41C}" type="presOf" srcId="{C4447FD1-06DF-2C4D-85F2-89EA4E54B9AC}" destId="{E28D42C3-8A09-C649-8534-CD4EA2EA17CF}" srcOrd="0" destOrd="1" presId="urn:microsoft.com/office/officeart/2005/8/layout/radial1"/>
    <dgm:cxn modelId="{96336A7D-0A6A-458F-AFF6-39A64974295D}" type="presOf" srcId="{74CCE4BC-9D2F-5840-B749-42410AF9F29E}" destId="{430AE189-5581-2640-91E6-6FD88CA9B132}" srcOrd="0" destOrd="0" presId="urn:microsoft.com/office/officeart/2005/8/layout/radial1"/>
    <dgm:cxn modelId="{67722850-C01C-44E9-B9E5-B0D73D2F8AE9}" type="presOf" srcId="{812DA10A-4620-E445-AD1F-5477B0FDB592}" destId="{8DA9BD22-E573-844B-9AC6-F9B91E7825C9}" srcOrd="0" destOrd="0" presId="urn:microsoft.com/office/officeart/2005/8/layout/radial1"/>
    <dgm:cxn modelId="{CC529A72-3BB8-744D-AC82-B8C1F18BFF7A}" srcId="{74CCE4BC-9D2F-5840-B749-42410AF9F29E}" destId="{FAB2B6A3-75D6-CB49-A04A-9C4902FD9CB1}" srcOrd="2" destOrd="0" parTransId="{040AEBFE-AE18-A44F-BE65-F26729614C11}" sibTransId="{6B27A30C-483B-D84B-9DA3-EE7E4F12AD22}"/>
    <dgm:cxn modelId="{777E3ED1-16C7-4E53-BB03-681B3AF9B5FB}" type="presParOf" srcId="{4872FB91-6724-4148-B642-A61054DB384D}" destId="{430AE189-5581-2640-91E6-6FD88CA9B132}" srcOrd="0" destOrd="0" presId="urn:microsoft.com/office/officeart/2005/8/layout/radial1"/>
    <dgm:cxn modelId="{A1A0E4B3-8FAC-463F-9FB5-F50F07446D4D}" type="presParOf" srcId="{4872FB91-6724-4148-B642-A61054DB384D}" destId="{8DA9BD22-E573-844B-9AC6-F9B91E7825C9}" srcOrd="1" destOrd="0" presId="urn:microsoft.com/office/officeart/2005/8/layout/radial1"/>
    <dgm:cxn modelId="{FDE91B01-0556-4378-92A7-5EF5BDD1AC96}" type="presParOf" srcId="{8DA9BD22-E573-844B-9AC6-F9B91E7825C9}" destId="{59E2396C-271A-EA46-B612-D1DB8C722A23}" srcOrd="0" destOrd="0" presId="urn:microsoft.com/office/officeart/2005/8/layout/radial1"/>
    <dgm:cxn modelId="{1BC6CD67-EA0A-41B5-9109-04278800C0ED}" type="presParOf" srcId="{4872FB91-6724-4148-B642-A61054DB384D}" destId="{050060D2-D8A6-8A42-92BB-7F564698FE30}" srcOrd="2" destOrd="0" presId="urn:microsoft.com/office/officeart/2005/8/layout/radial1"/>
    <dgm:cxn modelId="{D26173ED-02F0-4038-B07A-6028C5FFDEDE}" type="presParOf" srcId="{4872FB91-6724-4148-B642-A61054DB384D}" destId="{AE4DC2C5-678D-2D44-B385-A9BD2EFE9F53}" srcOrd="3" destOrd="0" presId="urn:microsoft.com/office/officeart/2005/8/layout/radial1"/>
    <dgm:cxn modelId="{53326092-1252-498C-89F1-FEE49A62484E}" type="presParOf" srcId="{AE4DC2C5-678D-2D44-B385-A9BD2EFE9F53}" destId="{3EA01FE4-DD09-C046-91E7-53C6092472C9}" srcOrd="0" destOrd="0" presId="urn:microsoft.com/office/officeart/2005/8/layout/radial1"/>
    <dgm:cxn modelId="{0D045917-97B0-4114-B447-B3C73E2FC060}" type="presParOf" srcId="{4872FB91-6724-4148-B642-A61054DB384D}" destId="{7AB0D527-F8FC-9E4C-B78B-4C6F9CA32097}" srcOrd="4" destOrd="0" presId="urn:microsoft.com/office/officeart/2005/8/layout/radial1"/>
    <dgm:cxn modelId="{A3D24392-F460-4F3F-8210-91CA7396AB03}" type="presParOf" srcId="{4872FB91-6724-4148-B642-A61054DB384D}" destId="{5F21301B-BC20-2947-ADCF-2B2661CB6070}" srcOrd="5" destOrd="0" presId="urn:microsoft.com/office/officeart/2005/8/layout/radial1"/>
    <dgm:cxn modelId="{89CC3881-F17D-4876-BBE5-31DD645ED4F9}" type="presParOf" srcId="{5F21301B-BC20-2947-ADCF-2B2661CB6070}" destId="{7276BB5C-CCE1-2047-ADD9-38260D98F98B}" srcOrd="0" destOrd="0" presId="urn:microsoft.com/office/officeart/2005/8/layout/radial1"/>
    <dgm:cxn modelId="{6F43932C-B221-4F43-B36B-F40593CE63B3}" type="presParOf" srcId="{4872FB91-6724-4148-B642-A61054DB384D}" destId="{07C5DFB8-CE17-9940-BD37-A5AAE3561EFC}" srcOrd="6" destOrd="0" presId="urn:microsoft.com/office/officeart/2005/8/layout/radial1"/>
    <dgm:cxn modelId="{3B9097B5-9626-4640-876A-FB6BC3B3D1AE}" type="presParOf" srcId="{4872FB91-6724-4148-B642-A61054DB384D}" destId="{127F60A9-D743-134D-A1CC-93307376EEC8}" srcOrd="7" destOrd="0" presId="urn:microsoft.com/office/officeart/2005/8/layout/radial1"/>
    <dgm:cxn modelId="{BFBE3956-991A-45E1-9BAE-093FB9D12C85}" type="presParOf" srcId="{127F60A9-D743-134D-A1CC-93307376EEC8}" destId="{44E79167-34F4-0643-B6AD-3660A10AEF95}" srcOrd="0" destOrd="0" presId="urn:microsoft.com/office/officeart/2005/8/layout/radial1"/>
    <dgm:cxn modelId="{04F8D35E-A498-4767-90B6-425775FFF1E8}" type="presParOf" srcId="{4872FB91-6724-4148-B642-A61054DB384D}" destId="{E28D42C3-8A09-C649-8534-CD4EA2EA17CF}" srcOrd="8" destOrd="0" presId="urn:microsoft.com/office/officeart/2005/8/layout/radial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016E37C2-0D1F-7D4A-910C-D66AC1CCDC0D}"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s-ES_tradnl"/>
        </a:p>
      </dgm:t>
    </dgm:pt>
    <dgm:pt modelId="{97D6F271-13CD-6E49-A6A0-6C193D0F4A64}">
      <dgm:prSet phldrT="[Texto]"/>
      <dgm:spPr/>
      <dgm:t>
        <a:bodyPr/>
        <a:lstStyle/>
        <a:p>
          <a:r>
            <a:rPr lang="es-ES_tradnl" b="0" dirty="0" smtClean="0"/>
            <a:t>PELUCONAS.COM</a:t>
          </a:r>
          <a:endParaRPr lang="es-ES_tradnl" b="0" dirty="0"/>
        </a:p>
      </dgm:t>
    </dgm:pt>
    <dgm:pt modelId="{C704B03A-6193-EE47-9217-8E1D46859378}" type="parTrans" cxnId="{764B2B00-6075-AE4C-9671-E1CC8A92948C}">
      <dgm:prSet/>
      <dgm:spPr/>
      <dgm:t>
        <a:bodyPr/>
        <a:lstStyle/>
        <a:p>
          <a:endParaRPr lang="es-ES_tradnl" b="0"/>
        </a:p>
      </dgm:t>
    </dgm:pt>
    <dgm:pt modelId="{AF893813-2521-4A43-A986-467ED12E3359}" type="sibTrans" cxnId="{764B2B00-6075-AE4C-9671-E1CC8A92948C}">
      <dgm:prSet/>
      <dgm:spPr/>
      <dgm:t>
        <a:bodyPr/>
        <a:lstStyle/>
        <a:p>
          <a:endParaRPr lang="es-ES_tradnl" b="0"/>
        </a:p>
      </dgm:t>
    </dgm:pt>
    <dgm:pt modelId="{93EDB2C0-B07B-7042-B095-894B733002B2}">
      <dgm:prSet phldrT="[Texto]"/>
      <dgm:spPr/>
      <dgm:t>
        <a:bodyPr/>
        <a:lstStyle/>
        <a:p>
          <a:r>
            <a:rPr lang="es-ES_tradnl" b="0" dirty="0" smtClean="0"/>
            <a:t>DIRECTIVA</a:t>
          </a:r>
          <a:endParaRPr lang="es-ES_tradnl" b="0" dirty="0"/>
        </a:p>
      </dgm:t>
    </dgm:pt>
    <dgm:pt modelId="{7E1C05E3-D93C-D34D-8B7D-A304656DAF05}" type="parTrans" cxnId="{9B2B2CC9-7B25-D74B-9043-FBF9FA0BCBBA}">
      <dgm:prSet/>
      <dgm:spPr/>
      <dgm:t>
        <a:bodyPr/>
        <a:lstStyle/>
        <a:p>
          <a:endParaRPr lang="es-ES_tradnl" b="0"/>
        </a:p>
      </dgm:t>
    </dgm:pt>
    <dgm:pt modelId="{A780BCB9-ADF6-7C4D-AB8C-62B857E1B1F8}" type="sibTrans" cxnId="{9B2B2CC9-7B25-D74B-9043-FBF9FA0BCBBA}">
      <dgm:prSet/>
      <dgm:spPr/>
      <dgm:t>
        <a:bodyPr/>
        <a:lstStyle/>
        <a:p>
          <a:endParaRPr lang="es-ES_tradnl" b="0"/>
        </a:p>
      </dgm:t>
    </dgm:pt>
    <dgm:pt modelId="{AE16066D-9FE5-6247-BA4C-BDF2097E6110}">
      <dgm:prSet phldrT="[Texto]"/>
      <dgm:spPr/>
      <dgm:t>
        <a:bodyPr/>
        <a:lstStyle/>
        <a:p>
          <a:r>
            <a:rPr lang="es-ES_tradnl" b="0" dirty="0" smtClean="0"/>
            <a:t>GERENTE GENERAL</a:t>
          </a:r>
          <a:endParaRPr lang="es-ES_tradnl" b="0" dirty="0"/>
        </a:p>
      </dgm:t>
    </dgm:pt>
    <dgm:pt modelId="{A3FF23DC-8005-BC49-A635-4917BEC775D0}" type="parTrans" cxnId="{FB069B9C-1059-A842-AAA1-032E361B50CA}">
      <dgm:prSet/>
      <dgm:spPr/>
      <dgm:t>
        <a:bodyPr/>
        <a:lstStyle/>
        <a:p>
          <a:endParaRPr lang="es-ES_tradnl" b="0"/>
        </a:p>
      </dgm:t>
    </dgm:pt>
    <dgm:pt modelId="{DC9E54CF-51F0-F548-9EA1-5353866CB622}" type="sibTrans" cxnId="{FB069B9C-1059-A842-AAA1-032E361B50CA}">
      <dgm:prSet/>
      <dgm:spPr/>
      <dgm:t>
        <a:bodyPr/>
        <a:lstStyle/>
        <a:p>
          <a:endParaRPr lang="es-ES_tradnl" b="0"/>
        </a:p>
      </dgm:t>
    </dgm:pt>
    <dgm:pt modelId="{B2B54272-80EB-804C-A02F-11F69E74AA22}">
      <dgm:prSet phldrT="[Texto]"/>
      <dgm:spPr/>
      <dgm:t>
        <a:bodyPr/>
        <a:lstStyle/>
        <a:p>
          <a:r>
            <a:rPr lang="es-ES_tradnl" b="0" dirty="0" smtClean="0"/>
            <a:t>JEFE ADMINISTRATIVO</a:t>
          </a:r>
          <a:endParaRPr lang="es-ES_tradnl" b="0" dirty="0"/>
        </a:p>
      </dgm:t>
    </dgm:pt>
    <dgm:pt modelId="{5DD9C4B4-B251-8442-84F6-D6E2378271D7}" type="parTrans" cxnId="{0430D699-CD51-8344-B197-EBC68E33ED03}">
      <dgm:prSet/>
      <dgm:spPr/>
      <dgm:t>
        <a:bodyPr/>
        <a:lstStyle/>
        <a:p>
          <a:endParaRPr lang="es-ES_tradnl" b="0"/>
        </a:p>
      </dgm:t>
    </dgm:pt>
    <dgm:pt modelId="{ED0F6EDB-FA95-8649-890B-687371EB76AC}" type="sibTrans" cxnId="{0430D699-CD51-8344-B197-EBC68E33ED03}">
      <dgm:prSet/>
      <dgm:spPr/>
      <dgm:t>
        <a:bodyPr/>
        <a:lstStyle/>
        <a:p>
          <a:endParaRPr lang="es-ES_tradnl" b="0"/>
        </a:p>
      </dgm:t>
    </dgm:pt>
    <dgm:pt modelId="{DB3DD5A0-4D32-A84E-A446-6245C3FA56C6}">
      <dgm:prSet phldrT="[Texto]"/>
      <dgm:spPr/>
      <dgm:t>
        <a:bodyPr/>
        <a:lstStyle/>
        <a:p>
          <a:r>
            <a:rPr lang="es-ES_tradnl" b="0" dirty="0" smtClean="0"/>
            <a:t>JEFE DE MARKETING Y VENTAS</a:t>
          </a:r>
          <a:endParaRPr lang="es-ES_tradnl" b="0" dirty="0"/>
        </a:p>
      </dgm:t>
    </dgm:pt>
    <dgm:pt modelId="{00AA5ED0-1EC1-714F-B7B8-E64E8224FEE3}" type="parTrans" cxnId="{DAA58930-BE32-FE41-A2C0-4B63D88824FD}">
      <dgm:prSet/>
      <dgm:spPr/>
      <dgm:t>
        <a:bodyPr/>
        <a:lstStyle/>
        <a:p>
          <a:endParaRPr lang="es-ES_tradnl" b="0"/>
        </a:p>
      </dgm:t>
    </dgm:pt>
    <dgm:pt modelId="{3C37A615-E507-CC4D-B317-A98B94F98149}" type="sibTrans" cxnId="{DAA58930-BE32-FE41-A2C0-4B63D88824FD}">
      <dgm:prSet/>
      <dgm:spPr/>
      <dgm:t>
        <a:bodyPr/>
        <a:lstStyle/>
        <a:p>
          <a:endParaRPr lang="es-ES_tradnl" b="0"/>
        </a:p>
      </dgm:t>
    </dgm:pt>
    <dgm:pt modelId="{23D46E7E-0ABF-BE40-965A-ECDFF25A3F3D}">
      <dgm:prSet phldrT="[Texto]"/>
      <dgm:spPr/>
      <dgm:t>
        <a:bodyPr/>
        <a:lstStyle/>
        <a:p>
          <a:r>
            <a:rPr lang="es-ES_tradnl" b="0" dirty="0" smtClean="0"/>
            <a:t>JEFE DE PRODUCCIÓN Y CALIDAD</a:t>
          </a:r>
          <a:endParaRPr lang="es-ES_tradnl" b="0" dirty="0"/>
        </a:p>
      </dgm:t>
    </dgm:pt>
    <dgm:pt modelId="{AB47ADB3-692D-3441-A896-2C9B6256DB33}" type="parTrans" cxnId="{5CB371FA-3EF0-7C42-A489-A26D1C8948AD}">
      <dgm:prSet/>
      <dgm:spPr/>
      <dgm:t>
        <a:bodyPr/>
        <a:lstStyle/>
        <a:p>
          <a:endParaRPr lang="es-ES_tradnl" b="0"/>
        </a:p>
      </dgm:t>
    </dgm:pt>
    <dgm:pt modelId="{232DA6AF-AB88-0844-AFBD-4137932ED733}" type="sibTrans" cxnId="{5CB371FA-3EF0-7C42-A489-A26D1C8948AD}">
      <dgm:prSet/>
      <dgm:spPr/>
      <dgm:t>
        <a:bodyPr/>
        <a:lstStyle/>
        <a:p>
          <a:endParaRPr lang="es-ES_tradnl" b="0"/>
        </a:p>
      </dgm:t>
    </dgm:pt>
    <dgm:pt modelId="{8730EDE2-2AAC-F64F-81FF-D908F6AFDC23}">
      <dgm:prSet phldrT="[Texto]"/>
      <dgm:spPr/>
      <dgm:t>
        <a:bodyPr/>
        <a:lstStyle/>
        <a:p>
          <a:r>
            <a:rPr lang="es-ES_tradnl" b="0" dirty="0" smtClean="0"/>
            <a:t>CONTADOR</a:t>
          </a:r>
          <a:endParaRPr lang="es-ES_tradnl" b="0" dirty="0"/>
        </a:p>
      </dgm:t>
    </dgm:pt>
    <dgm:pt modelId="{43BF7AAB-8A2D-1143-A418-94DD5D01E8FD}" type="parTrans" cxnId="{07BF7E78-8FA1-B94E-B3BB-6CA3A5C1CE6F}">
      <dgm:prSet/>
      <dgm:spPr/>
      <dgm:t>
        <a:bodyPr/>
        <a:lstStyle/>
        <a:p>
          <a:endParaRPr lang="es-ES_tradnl" b="0"/>
        </a:p>
      </dgm:t>
    </dgm:pt>
    <dgm:pt modelId="{D681AED9-9EAB-5641-A56C-A5F732D1337F}" type="sibTrans" cxnId="{07BF7E78-8FA1-B94E-B3BB-6CA3A5C1CE6F}">
      <dgm:prSet/>
      <dgm:spPr/>
      <dgm:t>
        <a:bodyPr/>
        <a:lstStyle/>
        <a:p>
          <a:endParaRPr lang="es-ES_tradnl" b="0"/>
        </a:p>
      </dgm:t>
    </dgm:pt>
    <dgm:pt modelId="{C6653F66-A06A-FD42-8C28-0BAD7D9ADC83}">
      <dgm:prSet phldrT="[Texto]"/>
      <dgm:spPr/>
      <dgm:t>
        <a:bodyPr/>
        <a:lstStyle/>
        <a:p>
          <a:r>
            <a:rPr lang="es-ES_tradnl" b="0" dirty="0" smtClean="0"/>
            <a:t>ASISTENTE CONTABLE</a:t>
          </a:r>
          <a:endParaRPr lang="es-ES_tradnl" b="0" dirty="0"/>
        </a:p>
      </dgm:t>
    </dgm:pt>
    <dgm:pt modelId="{2C2470F3-DB6B-1C42-9AA4-E4940ED0BC00}" type="parTrans" cxnId="{F8F28F4C-3391-9749-9D8E-1C44F5D0E10D}">
      <dgm:prSet/>
      <dgm:spPr/>
      <dgm:t>
        <a:bodyPr/>
        <a:lstStyle/>
        <a:p>
          <a:endParaRPr lang="es-ES_tradnl" b="0"/>
        </a:p>
      </dgm:t>
    </dgm:pt>
    <dgm:pt modelId="{8D7DF914-AEE0-DD47-A35D-5426F9D6E203}" type="sibTrans" cxnId="{F8F28F4C-3391-9749-9D8E-1C44F5D0E10D}">
      <dgm:prSet/>
      <dgm:spPr/>
      <dgm:t>
        <a:bodyPr/>
        <a:lstStyle/>
        <a:p>
          <a:endParaRPr lang="es-ES_tradnl" b="0"/>
        </a:p>
      </dgm:t>
    </dgm:pt>
    <dgm:pt modelId="{54651C32-2E2A-3C4D-A485-C184DA4450C3}">
      <dgm:prSet phldrT="[Texto]"/>
      <dgm:spPr/>
      <dgm:t>
        <a:bodyPr/>
        <a:lstStyle/>
        <a:p>
          <a:r>
            <a:rPr lang="es-ES_tradnl" b="0" dirty="0" smtClean="0"/>
            <a:t>OPERARIOS (5)</a:t>
          </a:r>
          <a:endParaRPr lang="es-ES_tradnl" b="0" dirty="0"/>
        </a:p>
      </dgm:t>
    </dgm:pt>
    <dgm:pt modelId="{F74297BB-B81D-1743-A0DE-A8E727443B43}" type="parTrans" cxnId="{12E58AE7-9795-414F-AF79-67A86D11B6BB}">
      <dgm:prSet/>
      <dgm:spPr/>
      <dgm:t>
        <a:bodyPr/>
        <a:lstStyle/>
        <a:p>
          <a:endParaRPr lang="es-ES_tradnl" b="0"/>
        </a:p>
      </dgm:t>
    </dgm:pt>
    <dgm:pt modelId="{EC97566B-4123-7544-B91E-1606148AD27F}" type="sibTrans" cxnId="{12E58AE7-9795-414F-AF79-67A86D11B6BB}">
      <dgm:prSet/>
      <dgm:spPr/>
      <dgm:t>
        <a:bodyPr/>
        <a:lstStyle/>
        <a:p>
          <a:endParaRPr lang="es-ES_tradnl" b="0"/>
        </a:p>
      </dgm:t>
    </dgm:pt>
    <dgm:pt modelId="{BC5C8778-954E-9149-93EF-12A3888EEF5F}" type="pres">
      <dgm:prSet presAssocID="{016E37C2-0D1F-7D4A-910C-D66AC1CCDC0D}" presName="hierChild1" presStyleCnt="0">
        <dgm:presLayoutVars>
          <dgm:chPref val="1"/>
          <dgm:dir/>
          <dgm:animOne val="branch"/>
          <dgm:animLvl val="lvl"/>
          <dgm:resizeHandles/>
        </dgm:presLayoutVars>
      </dgm:prSet>
      <dgm:spPr/>
      <dgm:t>
        <a:bodyPr/>
        <a:lstStyle/>
        <a:p>
          <a:endParaRPr lang="es-ES_tradnl"/>
        </a:p>
      </dgm:t>
    </dgm:pt>
    <dgm:pt modelId="{9A26464F-7B8A-2047-A467-31EF069F1578}" type="pres">
      <dgm:prSet presAssocID="{97D6F271-13CD-6E49-A6A0-6C193D0F4A64}" presName="hierRoot1" presStyleCnt="0"/>
      <dgm:spPr/>
    </dgm:pt>
    <dgm:pt modelId="{228D2507-D75F-9D4F-ACAA-DDC2F1D7DEB9}" type="pres">
      <dgm:prSet presAssocID="{97D6F271-13CD-6E49-A6A0-6C193D0F4A64}" presName="composite" presStyleCnt="0"/>
      <dgm:spPr/>
    </dgm:pt>
    <dgm:pt modelId="{F51FF68F-95CB-5D4A-9462-603E8B091810}" type="pres">
      <dgm:prSet presAssocID="{97D6F271-13CD-6E49-A6A0-6C193D0F4A64}" presName="background" presStyleLbl="node0" presStyleIdx="0" presStyleCnt="1"/>
      <dgm:spPr/>
    </dgm:pt>
    <dgm:pt modelId="{5B02A019-1762-A541-9C9B-69464E5EDA51}" type="pres">
      <dgm:prSet presAssocID="{97D6F271-13CD-6E49-A6A0-6C193D0F4A64}" presName="text" presStyleLbl="fgAcc0" presStyleIdx="0" presStyleCnt="1">
        <dgm:presLayoutVars>
          <dgm:chPref val="3"/>
        </dgm:presLayoutVars>
      </dgm:prSet>
      <dgm:spPr/>
      <dgm:t>
        <a:bodyPr/>
        <a:lstStyle/>
        <a:p>
          <a:endParaRPr lang="es-ES_tradnl"/>
        </a:p>
      </dgm:t>
    </dgm:pt>
    <dgm:pt modelId="{1B565D77-19C9-4946-B80D-B26A495AD5E7}" type="pres">
      <dgm:prSet presAssocID="{97D6F271-13CD-6E49-A6A0-6C193D0F4A64}" presName="hierChild2" presStyleCnt="0"/>
      <dgm:spPr/>
    </dgm:pt>
    <dgm:pt modelId="{5E1E6DD9-E4DC-FB4B-9B0F-05E1BE9ADAB6}" type="pres">
      <dgm:prSet presAssocID="{7E1C05E3-D93C-D34D-8B7D-A304656DAF05}" presName="Name10" presStyleLbl="parChTrans1D2" presStyleIdx="0" presStyleCnt="1"/>
      <dgm:spPr/>
      <dgm:t>
        <a:bodyPr/>
        <a:lstStyle/>
        <a:p>
          <a:endParaRPr lang="es-ES_tradnl"/>
        </a:p>
      </dgm:t>
    </dgm:pt>
    <dgm:pt modelId="{78228989-B4DB-E845-84DF-A7166E08449B}" type="pres">
      <dgm:prSet presAssocID="{93EDB2C0-B07B-7042-B095-894B733002B2}" presName="hierRoot2" presStyleCnt="0"/>
      <dgm:spPr/>
    </dgm:pt>
    <dgm:pt modelId="{E415F62A-1820-B74F-93B3-7BA456A8A742}" type="pres">
      <dgm:prSet presAssocID="{93EDB2C0-B07B-7042-B095-894B733002B2}" presName="composite2" presStyleCnt="0"/>
      <dgm:spPr/>
    </dgm:pt>
    <dgm:pt modelId="{07A75F92-04E8-4B41-9A96-4777A08F6B23}" type="pres">
      <dgm:prSet presAssocID="{93EDB2C0-B07B-7042-B095-894B733002B2}" presName="background2" presStyleLbl="node2" presStyleIdx="0" presStyleCnt="1"/>
      <dgm:spPr/>
    </dgm:pt>
    <dgm:pt modelId="{ADDC9935-CFA8-A14D-B3D9-1F0FF978E3B0}" type="pres">
      <dgm:prSet presAssocID="{93EDB2C0-B07B-7042-B095-894B733002B2}" presName="text2" presStyleLbl="fgAcc2" presStyleIdx="0" presStyleCnt="1">
        <dgm:presLayoutVars>
          <dgm:chPref val="3"/>
        </dgm:presLayoutVars>
      </dgm:prSet>
      <dgm:spPr/>
      <dgm:t>
        <a:bodyPr/>
        <a:lstStyle/>
        <a:p>
          <a:endParaRPr lang="es-ES_tradnl"/>
        </a:p>
      </dgm:t>
    </dgm:pt>
    <dgm:pt modelId="{7DCE85D5-C2F3-7C47-BD62-603E658A7A4F}" type="pres">
      <dgm:prSet presAssocID="{93EDB2C0-B07B-7042-B095-894B733002B2}" presName="hierChild3" presStyleCnt="0"/>
      <dgm:spPr/>
    </dgm:pt>
    <dgm:pt modelId="{5AAAB2F5-D3FD-7141-8882-73E52FFEA09A}" type="pres">
      <dgm:prSet presAssocID="{A3FF23DC-8005-BC49-A635-4917BEC775D0}" presName="Name17" presStyleLbl="parChTrans1D3" presStyleIdx="0" presStyleCnt="1"/>
      <dgm:spPr/>
      <dgm:t>
        <a:bodyPr/>
        <a:lstStyle/>
        <a:p>
          <a:endParaRPr lang="es-ES_tradnl"/>
        </a:p>
      </dgm:t>
    </dgm:pt>
    <dgm:pt modelId="{5E1A1250-E48F-5C41-8C45-3B94E5200EA4}" type="pres">
      <dgm:prSet presAssocID="{AE16066D-9FE5-6247-BA4C-BDF2097E6110}" presName="hierRoot3" presStyleCnt="0"/>
      <dgm:spPr/>
    </dgm:pt>
    <dgm:pt modelId="{73229746-17B4-CF49-BD8E-2183BA2ADE23}" type="pres">
      <dgm:prSet presAssocID="{AE16066D-9FE5-6247-BA4C-BDF2097E6110}" presName="composite3" presStyleCnt="0"/>
      <dgm:spPr/>
    </dgm:pt>
    <dgm:pt modelId="{B62792CE-D626-D349-9308-F4CA641D84F7}" type="pres">
      <dgm:prSet presAssocID="{AE16066D-9FE5-6247-BA4C-BDF2097E6110}" presName="background3" presStyleLbl="node3" presStyleIdx="0" presStyleCnt="1"/>
      <dgm:spPr/>
    </dgm:pt>
    <dgm:pt modelId="{0BEE4754-8AE3-3E42-8E58-DEA44E8DE1E2}" type="pres">
      <dgm:prSet presAssocID="{AE16066D-9FE5-6247-BA4C-BDF2097E6110}" presName="text3" presStyleLbl="fgAcc3" presStyleIdx="0" presStyleCnt="1">
        <dgm:presLayoutVars>
          <dgm:chPref val="3"/>
        </dgm:presLayoutVars>
      </dgm:prSet>
      <dgm:spPr/>
      <dgm:t>
        <a:bodyPr/>
        <a:lstStyle/>
        <a:p>
          <a:endParaRPr lang="es-ES_tradnl"/>
        </a:p>
      </dgm:t>
    </dgm:pt>
    <dgm:pt modelId="{AE762C76-0E2A-B64F-AA89-9CE1DD498005}" type="pres">
      <dgm:prSet presAssocID="{AE16066D-9FE5-6247-BA4C-BDF2097E6110}" presName="hierChild4" presStyleCnt="0"/>
      <dgm:spPr/>
    </dgm:pt>
    <dgm:pt modelId="{77B0FEB2-9F9C-4347-AA5D-3BE265A4724A}" type="pres">
      <dgm:prSet presAssocID="{5DD9C4B4-B251-8442-84F6-D6E2378271D7}" presName="Name23" presStyleLbl="parChTrans1D4" presStyleIdx="0" presStyleCnt="6"/>
      <dgm:spPr/>
      <dgm:t>
        <a:bodyPr/>
        <a:lstStyle/>
        <a:p>
          <a:endParaRPr lang="es-ES_tradnl"/>
        </a:p>
      </dgm:t>
    </dgm:pt>
    <dgm:pt modelId="{8891985D-40DD-3346-A3E9-473A97B54480}" type="pres">
      <dgm:prSet presAssocID="{B2B54272-80EB-804C-A02F-11F69E74AA22}" presName="hierRoot4" presStyleCnt="0"/>
      <dgm:spPr/>
    </dgm:pt>
    <dgm:pt modelId="{3BAE6D4F-025B-B44E-9F6F-7FD038108FB7}" type="pres">
      <dgm:prSet presAssocID="{B2B54272-80EB-804C-A02F-11F69E74AA22}" presName="composite4" presStyleCnt="0"/>
      <dgm:spPr/>
    </dgm:pt>
    <dgm:pt modelId="{3E3586D4-6F25-A646-9CDF-FDF36A60DA20}" type="pres">
      <dgm:prSet presAssocID="{B2B54272-80EB-804C-A02F-11F69E74AA22}" presName="background4" presStyleLbl="node4" presStyleIdx="0" presStyleCnt="6"/>
      <dgm:spPr/>
    </dgm:pt>
    <dgm:pt modelId="{E1EC847F-4AB4-9944-B0EB-7FCA002C8726}" type="pres">
      <dgm:prSet presAssocID="{B2B54272-80EB-804C-A02F-11F69E74AA22}" presName="text4" presStyleLbl="fgAcc4" presStyleIdx="0" presStyleCnt="6">
        <dgm:presLayoutVars>
          <dgm:chPref val="3"/>
        </dgm:presLayoutVars>
      </dgm:prSet>
      <dgm:spPr/>
      <dgm:t>
        <a:bodyPr/>
        <a:lstStyle/>
        <a:p>
          <a:endParaRPr lang="es-ES_tradnl"/>
        </a:p>
      </dgm:t>
    </dgm:pt>
    <dgm:pt modelId="{54670D8C-15EF-EC47-BAEA-1F1A04C7B9B5}" type="pres">
      <dgm:prSet presAssocID="{B2B54272-80EB-804C-A02F-11F69E74AA22}" presName="hierChild5" presStyleCnt="0"/>
      <dgm:spPr/>
    </dgm:pt>
    <dgm:pt modelId="{ED196AB3-7B96-C343-BBFB-31AA5D0EEDFB}" type="pres">
      <dgm:prSet presAssocID="{43BF7AAB-8A2D-1143-A418-94DD5D01E8FD}" presName="Name23" presStyleLbl="parChTrans1D4" presStyleIdx="1" presStyleCnt="6"/>
      <dgm:spPr/>
      <dgm:t>
        <a:bodyPr/>
        <a:lstStyle/>
        <a:p>
          <a:endParaRPr lang="es-ES_tradnl"/>
        </a:p>
      </dgm:t>
    </dgm:pt>
    <dgm:pt modelId="{6EBF00B7-486E-B744-AC86-C904606A40A8}" type="pres">
      <dgm:prSet presAssocID="{8730EDE2-2AAC-F64F-81FF-D908F6AFDC23}" presName="hierRoot4" presStyleCnt="0"/>
      <dgm:spPr/>
    </dgm:pt>
    <dgm:pt modelId="{4BAB1B81-3E90-BC49-B003-E277E5397296}" type="pres">
      <dgm:prSet presAssocID="{8730EDE2-2AAC-F64F-81FF-D908F6AFDC23}" presName="composite4" presStyleCnt="0"/>
      <dgm:spPr/>
    </dgm:pt>
    <dgm:pt modelId="{B4EF3300-5041-5641-892F-EBD1D56E6D67}" type="pres">
      <dgm:prSet presAssocID="{8730EDE2-2AAC-F64F-81FF-D908F6AFDC23}" presName="background4" presStyleLbl="node4" presStyleIdx="1" presStyleCnt="6"/>
      <dgm:spPr/>
    </dgm:pt>
    <dgm:pt modelId="{A4FA075B-421A-7848-A287-F439BC35754A}" type="pres">
      <dgm:prSet presAssocID="{8730EDE2-2AAC-F64F-81FF-D908F6AFDC23}" presName="text4" presStyleLbl="fgAcc4" presStyleIdx="1" presStyleCnt="6">
        <dgm:presLayoutVars>
          <dgm:chPref val="3"/>
        </dgm:presLayoutVars>
      </dgm:prSet>
      <dgm:spPr/>
      <dgm:t>
        <a:bodyPr/>
        <a:lstStyle/>
        <a:p>
          <a:endParaRPr lang="es-ES_tradnl"/>
        </a:p>
      </dgm:t>
    </dgm:pt>
    <dgm:pt modelId="{6976BEBF-E340-3549-A18A-F4543115B6A1}" type="pres">
      <dgm:prSet presAssocID="{8730EDE2-2AAC-F64F-81FF-D908F6AFDC23}" presName="hierChild5" presStyleCnt="0"/>
      <dgm:spPr/>
    </dgm:pt>
    <dgm:pt modelId="{4E068686-5922-5D43-AD65-EE24D299C10E}" type="pres">
      <dgm:prSet presAssocID="{2C2470F3-DB6B-1C42-9AA4-E4940ED0BC00}" presName="Name23" presStyleLbl="parChTrans1D4" presStyleIdx="2" presStyleCnt="6"/>
      <dgm:spPr/>
      <dgm:t>
        <a:bodyPr/>
        <a:lstStyle/>
        <a:p>
          <a:endParaRPr lang="es-ES_tradnl"/>
        </a:p>
      </dgm:t>
    </dgm:pt>
    <dgm:pt modelId="{E8CC79F2-291D-6A44-94EA-3274AD506515}" type="pres">
      <dgm:prSet presAssocID="{C6653F66-A06A-FD42-8C28-0BAD7D9ADC83}" presName="hierRoot4" presStyleCnt="0"/>
      <dgm:spPr/>
    </dgm:pt>
    <dgm:pt modelId="{9D9F235A-9661-FC4C-87BD-5DD783165400}" type="pres">
      <dgm:prSet presAssocID="{C6653F66-A06A-FD42-8C28-0BAD7D9ADC83}" presName="composite4" presStyleCnt="0"/>
      <dgm:spPr/>
    </dgm:pt>
    <dgm:pt modelId="{ED7B55FD-AA97-9243-9CDE-88DD3CB62293}" type="pres">
      <dgm:prSet presAssocID="{C6653F66-A06A-FD42-8C28-0BAD7D9ADC83}" presName="background4" presStyleLbl="node4" presStyleIdx="2" presStyleCnt="6"/>
      <dgm:spPr/>
    </dgm:pt>
    <dgm:pt modelId="{14C8B091-16A3-3040-80B4-7AEDB9D752AF}" type="pres">
      <dgm:prSet presAssocID="{C6653F66-A06A-FD42-8C28-0BAD7D9ADC83}" presName="text4" presStyleLbl="fgAcc4" presStyleIdx="2" presStyleCnt="6">
        <dgm:presLayoutVars>
          <dgm:chPref val="3"/>
        </dgm:presLayoutVars>
      </dgm:prSet>
      <dgm:spPr/>
      <dgm:t>
        <a:bodyPr/>
        <a:lstStyle/>
        <a:p>
          <a:endParaRPr lang="es-ES_tradnl"/>
        </a:p>
      </dgm:t>
    </dgm:pt>
    <dgm:pt modelId="{6C884C2D-E885-444A-9072-2447D60564DB}" type="pres">
      <dgm:prSet presAssocID="{C6653F66-A06A-FD42-8C28-0BAD7D9ADC83}" presName="hierChild5" presStyleCnt="0"/>
      <dgm:spPr/>
    </dgm:pt>
    <dgm:pt modelId="{786C07F2-09EB-B241-853D-F35B9BDB662D}" type="pres">
      <dgm:prSet presAssocID="{00AA5ED0-1EC1-714F-B7B8-E64E8224FEE3}" presName="Name23" presStyleLbl="parChTrans1D4" presStyleIdx="3" presStyleCnt="6"/>
      <dgm:spPr/>
      <dgm:t>
        <a:bodyPr/>
        <a:lstStyle/>
        <a:p>
          <a:endParaRPr lang="es-ES_tradnl"/>
        </a:p>
      </dgm:t>
    </dgm:pt>
    <dgm:pt modelId="{402A5BE3-97DD-C445-B3E7-0809038586E7}" type="pres">
      <dgm:prSet presAssocID="{DB3DD5A0-4D32-A84E-A446-6245C3FA56C6}" presName="hierRoot4" presStyleCnt="0"/>
      <dgm:spPr/>
    </dgm:pt>
    <dgm:pt modelId="{4B864C81-C613-E140-A20B-967A792DBEF3}" type="pres">
      <dgm:prSet presAssocID="{DB3DD5A0-4D32-A84E-A446-6245C3FA56C6}" presName="composite4" presStyleCnt="0"/>
      <dgm:spPr/>
    </dgm:pt>
    <dgm:pt modelId="{1D89E8EE-E254-924A-9E6A-CB9E4C42092D}" type="pres">
      <dgm:prSet presAssocID="{DB3DD5A0-4D32-A84E-A446-6245C3FA56C6}" presName="background4" presStyleLbl="node4" presStyleIdx="3" presStyleCnt="6"/>
      <dgm:spPr/>
    </dgm:pt>
    <dgm:pt modelId="{7C6D5449-794A-6949-9A84-FD8E1934824C}" type="pres">
      <dgm:prSet presAssocID="{DB3DD5A0-4D32-A84E-A446-6245C3FA56C6}" presName="text4" presStyleLbl="fgAcc4" presStyleIdx="3" presStyleCnt="6">
        <dgm:presLayoutVars>
          <dgm:chPref val="3"/>
        </dgm:presLayoutVars>
      </dgm:prSet>
      <dgm:spPr/>
      <dgm:t>
        <a:bodyPr/>
        <a:lstStyle/>
        <a:p>
          <a:endParaRPr lang="es-ES_tradnl"/>
        </a:p>
      </dgm:t>
    </dgm:pt>
    <dgm:pt modelId="{80921B02-FFFF-D347-A5A4-D98C083B1A9B}" type="pres">
      <dgm:prSet presAssocID="{DB3DD5A0-4D32-A84E-A446-6245C3FA56C6}" presName="hierChild5" presStyleCnt="0"/>
      <dgm:spPr/>
    </dgm:pt>
    <dgm:pt modelId="{6E93A8AE-554B-C24B-B9E2-E0D25E572948}" type="pres">
      <dgm:prSet presAssocID="{AB47ADB3-692D-3441-A896-2C9B6256DB33}" presName="Name23" presStyleLbl="parChTrans1D4" presStyleIdx="4" presStyleCnt="6"/>
      <dgm:spPr/>
      <dgm:t>
        <a:bodyPr/>
        <a:lstStyle/>
        <a:p>
          <a:endParaRPr lang="es-ES_tradnl"/>
        </a:p>
      </dgm:t>
    </dgm:pt>
    <dgm:pt modelId="{B94B27F6-496F-D241-93A0-8BCA99FB2F40}" type="pres">
      <dgm:prSet presAssocID="{23D46E7E-0ABF-BE40-965A-ECDFF25A3F3D}" presName="hierRoot4" presStyleCnt="0"/>
      <dgm:spPr/>
    </dgm:pt>
    <dgm:pt modelId="{ED764293-6856-7546-B125-7972C3B8407E}" type="pres">
      <dgm:prSet presAssocID="{23D46E7E-0ABF-BE40-965A-ECDFF25A3F3D}" presName="composite4" presStyleCnt="0"/>
      <dgm:spPr/>
    </dgm:pt>
    <dgm:pt modelId="{B0478194-0E41-7D48-9ED0-BEEB2ED44D54}" type="pres">
      <dgm:prSet presAssocID="{23D46E7E-0ABF-BE40-965A-ECDFF25A3F3D}" presName="background4" presStyleLbl="node4" presStyleIdx="4" presStyleCnt="6"/>
      <dgm:spPr/>
    </dgm:pt>
    <dgm:pt modelId="{C1F41A30-A090-1D49-90A5-2D219351CE35}" type="pres">
      <dgm:prSet presAssocID="{23D46E7E-0ABF-BE40-965A-ECDFF25A3F3D}" presName="text4" presStyleLbl="fgAcc4" presStyleIdx="4" presStyleCnt="6">
        <dgm:presLayoutVars>
          <dgm:chPref val="3"/>
        </dgm:presLayoutVars>
      </dgm:prSet>
      <dgm:spPr/>
      <dgm:t>
        <a:bodyPr/>
        <a:lstStyle/>
        <a:p>
          <a:endParaRPr lang="es-ES_tradnl"/>
        </a:p>
      </dgm:t>
    </dgm:pt>
    <dgm:pt modelId="{3052C437-AAD1-0547-8596-1C126DA1A08C}" type="pres">
      <dgm:prSet presAssocID="{23D46E7E-0ABF-BE40-965A-ECDFF25A3F3D}" presName="hierChild5" presStyleCnt="0"/>
      <dgm:spPr/>
    </dgm:pt>
    <dgm:pt modelId="{AD6E8076-79FD-9A45-9D5A-2C74D595DAA5}" type="pres">
      <dgm:prSet presAssocID="{F74297BB-B81D-1743-A0DE-A8E727443B43}" presName="Name23" presStyleLbl="parChTrans1D4" presStyleIdx="5" presStyleCnt="6"/>
      <dgm:spPr/>
      <dgm:t>
        <a:bodyPr/>
        <a:lstStyle/>
        <a:p>
          <a:endParaRPr lang="es-ES_tradnl"/>
        </a:p>
      </dgm:t>
    </dgm:pt>
    <dgm:pt modelId="{1C6A056E-30D8-2043-A1C4-4D9EE35DC369}" type="pres">
      <dgm:prSet presAssocID="{54651C32-2E2A-3C4D-A485-C184DA4450C3}" presName="hierRoot4" presStyleCnt="0"/>
      <dgm:spPr/>
    </dgm:pt>
    <dgm:pt modelId="{1C4E3B13-19D9-4F46-A74E-49D8EBAD68E1}" type="pres">
      <dgm:prSet presAssocID="{54651C32-2E2A-3C4D-A485-C184DA4450C3}" presName="composite4" presStyleCnt="0"/>
      <dgm:spPr/>
    </dgm:pt>
    <dgm:pt modelId="{6DE3C1AA-F0DA-7C40-AA79-BFA2DAFB6FDF}" type="pres">
      <dgm:prSet presAssocID="{54651C32-2E2A-3C4D-A485-C184DA4450C3}" presName="background4" presStyleLbl="node4" presStyleIdx="5" presStyleCnt="6"/>
      <dgm:spPr/>
    </dgm:pt>
    <dgm:pt modelId="{EE578020-B267-D44A-9511-8567D5911485}" type="pres">
      <dgm:prSet presAssocID="{54651C32-2E2A-3C4D-A485-C184DA4450C3}" presName="text4" presStyleLbl="fgAcc4" presStyleIdx="5" presStyleCnt="6">
        <dgm:presLayoutVars>
          <dgm:chPref val="3"/>
        </dgm:presLayoutVars>
      </dgm:prSet>
      <dgm:spPr/>
      <dgm:t>
        <a:bodyPr/>
        <a:lstStyle/>
        <a:p>
          <a:endParaRPr lang="es-ES_tradnl"/>
        </a:p>
      </dgm:t>
    </dgm:pt>
    <dgm:pt modelId="{816D70CF-3E76-F946-8D69-A61926918B5B}" type="pres">
      <dgm:prSet presAssocID="{54651C32-2E2A-3C4D-A485-C184DA4450C3}" presName="hierChild5" presStyleCnt="0"/>
      <dgm:spPr/>
    </dgm:pt>
  </dgm:ptLst>
  <dgm:cxnLst>
    <dgm:cxn modelId="{5CB371FA-3EF0-7C42-A489-A26D1C8948AD}" srcId="{AE16066D-9FE5-6247-BA4C-BDF2097E6110}" destId="{23D46E7E-0ABF-BE40-965A-ECDFF25A3F3D}" srcOrd="2" destOrd="0" parTransId="{AB47ADB3-692D-3441-A896-2C9B6256DB33}" sibTransId="{232DA6AF-AB88-0844-AFBD-4137932ED733}"/>
    <dgm:cxn modelId="{0430D699-CD51-8344-B197-EBC68E33ED03}" srcId="{AE16066D-9FE5-6247-BA4C-BDF2097E6110}" destId="{B2B54272-80EB-804C-A02F-11F69E74AA22}" srcOrd="0" destOrd="0" parTransId="{5DD9C4B4-B251-8442-84F6-D6E2378271D7}" sibTransId="{ED0F6EDB-FA95-8649-890B-687371EB76AC}"/>
    <dgm:cxn modelId="{15129449-C96F-4521-A3BC-DC1554F48A3E}" type="presOf" srcId="{C6653F66-A06A-FD42-8C28-0BAD7D9ADC83}" destId="{14C8B091-16A3-3040-80B4-7AEDB9D752AF}" srcOrd="0" destOrd="0" presId="urn:microsoft.com/office/officeart/2005/8/layout/hierarchy1"/>
    <dgm:cxn modelId="{0FAF6ECD-0A7E-4663-8913-B920E0A97470}" type="presOf" srcId="{F74297BB-B81D-1743-A0DE-A8E727443B43}" destId="{AD6E8076-79FD-9A45-9D5A-2C74D595DAA5}" srcOrd="0" destOrd="0" presId="urn:microsoft.com/office/officeart/2005/8/layout/hierarchy1"/>
    <dgm:cxn modelId="{764B2B00-6075-AE4C-9671-E1CC8A92948C}" srcId="{016E37C2-0D1F-7D4A-910C-D66AC1CCDC0D}" destId="{97D6F271-13CD-6E49-A6A0-6C193D0F4A64}" srcOrd="0" destOrd="0" parTransId="{C704B03A-6193-EE47-9217-8E1D46859378}" sibTransId="{AF893813-2521-4A43-A986-467ED12E3359}"/>
    <dgm:cxn modelId="{9B2B2CC9-7B25-D74B-9043-FBF9FA0BCBBA}" srcId="{97D6F271-13CD-6E49-A6A0-6C193D0F4A64}" destId="{93EDB2C0-B07B-7042-B095-894B733002B2}" srcOrd="0" destOrd="0" parTransId="{7E1C05E3-D93C-D34D-8B7D-A304656DAF05}" sibTransId="{A780BCB9-ADF6-7C4D-AB8C-62B857E1B1F8}"/>
    <dgm:cxn modelId="{D2FB5D03-9F44-4CAE-8A98-56ABFCFFC734}" type="presOf" srcId="{54651C32-2E2A-3C4D-A485-C184DA4450C3}" destId="{EE578020-B267-D44A-9511-8567D5911485}" srcOrd="0" destOrd="0" presId="urn:microsoft.com/office/officeart/2005/8/layout/hierarchy1"/>
    <dgm:cxn modelId="{FB069B9C-1059-A842-AAA1-032E361B50CA}" srcId="{93EDB2C0-B07B-7042-B095-894B733002B2}" destId="{AE16066D-9FE5-6247-BA4C-BDF2097E6110}" srcOrd="0" destOrd="0" parTransId="{A3FF23DC-8005-BC49-A635-4917BEC775D0}" sibTransId="{DC9E54CF-51F0-F548-9EA1-5353866CB622}"/>
    <dgm:cxn modelId="{F8F28F4C-3391-9749-9D8E-1C44F5D0E10D}" srcId="{B2B54272-80EB-804C-A02F-11F69E74AA22}" destId="{C6653F66-A06A-FD42-8C28-0BAD7D9ADC83}" srcOrd="1" destOrd="0" parTransId="{2C2470F3-DB6B-1C42-9AA4-E4940ED0BC00}" sibTransId="{8D7DF914-AEE0-DD47-A35D-5426F9D6E203}"/>
    <dgm:cxn modelId="{AB4A1343-902F-4710-96C2-8C3C70E6613B}" type="presOf" srcId="{DB3DD5A0-4D32-A84E-A446-6245C3FA56C6}" destId="{7C6D5449-794A-6949-9A84-FD8E1934824C}" srcOrd="0" destOrd="0" presId="urn:microsoft.com/office/officeart/2005/8/layout/hierarchy1"/>
    <dgm:cxn modelId="{EB81F3F0-7D80-409C-9924-74C56E2DA6B4}" type="presOf" srcId="{AE16066D-9FE5-6247-BA4C-BDF2097E6110}" destId="{0BEE4754-8AE3-3E42-8E58-DEA44E8DE1E2}" srcOrd="0" destOrd="0" presId="urn:microsoft.com/office/officeart/2005/8/layout/hierarchy1"/>
    <dgm:cxn modelId="{392B324A-98DA-43A1-A01A-E1886B9F3B0E}" type="presOf" srcId="{2C2470F3-DB6B-1C42-9AA4-E4940ED0BC00}" destId="{4E068686-5922-5D43-AD65-EE24D299C10E}" srcOrd="0" destOrd="0" presId="urn:microsoft.com/office/officeart/2005/8/layout/hierarchy1"/>
    <dgm:cxn modelId="{82D70B16-907D-443A-87F1-1ADBE7593F90}" type="presOf" srcId="{016E37C2-0D1F-7D4A-910C-D66AC1CCDC0D}" destId="{BC5C8778-954E-9149-93EF-12A3888EEF5F}" srcOrd="0" destOrd="0" presId="urn:microsoft.com/office/officeart/2005/8/layout/hierarchy1"/>
    <dgm:cxn modelId="{12E58AE7-9795-414F-AF79-67A86D11B6BB}" srcId="{23D46E7E-0ABF-BE40-965A-ECDFF25A3F3D}" destId="{54651C32-2E2A-3C4D-A485-C184DA4450C3}" srcOrd="0" destOrd="0" parTransId="{F74297BB-B81D-1743-A0DE-A8E727443B43}" sibTransId="{EC97566B-4123-7544-B91E-1606148AD27F}"/>
    <dgm:cxn modelId="{07BF7E78-8FA1-B94E-B3BB-6CA3A5C1CE6F}" srcId="{B2B54272-80EB-804C-A02F-11F69E74AA22}" destId="{8730EDE2-2AAC-F64F-81FF-D908F6AFDC23}" srcOrd="0" destOrd="0" parTransId="{43BF7AAB-8A2D-1143-A418-94DD5D01E8FD}" sibTransId="{D681AED9-9EAB-5641-A56C-A5F732D1337F}"/>
    <dgm:cxn modelId="{A7057239-9AE2-421A-971F-9C7E661D232A}" type="presOf" srcId="{43BF7AAB-8A2D-1143-A418-94DD5D01E8FD}" destId="{ED196AB3-7B96-C343-BBFB-31AA5D0EEDFB}" srcOrd="0" destOrd="0" presId="urn:microsoft.com/office/officeart/2005/8/layout/hierarchy1"/>
    <dgm:cxn modelId="{202AB5D1-486F-4C88-A170-F7FDFC9510AB}" type="presOf" srcId="{8730EDE2-2AAC-F64F-81FF-D908F6AFDC23}" destId="{A4FA075B-421A-7848-A287-F439BC35754A}" srcOrd="0" destOrd="0" presId="urn:microsoft.com/office/officeart/2005/8/layout/hierarchy1"/>
    <dgm:cxn modelId="{389271A6-3328-4FD8-B9B1-E0DF31562E45}" type="presOf" srcId="{97D6F271-13CD-6E49-A6A0-6C193D0F4A64}" destId="{5B02A019-1762-A541-9C9B-69464E5EDA51}" srcOrd="0" destOrd="0" presId="urn:microsoft.com/office/officeart/2005/8/layout/hierarchy1"/>
    <dgm:cxn modelId="{25859E1F-867D-4680-B24C-90B576BBF168}" type="presOf" srcId="{7E1C05E3-D93C-D34D-8B7D-A304656DAF05}" destId="{5E1E6DD9-E4DC-FB4B-9B0F-05E1BE9ADAB6}" srcOrd="0" destOrd="0" presId="urn:microsoft.com/office/officeart/2005/8/layout/hierarchy1"/>
    <dgm:cxn modelId="{86F4234C-F351-4BC6-90F5-24A21961AC0C}" type="presOf" srcId="{5DD9C4B4-B251-8442-84F6-D6E2378271D7}" destId="{77B0FEB2-9F9C-4347-AA5D-3BE265A4724A}" srcOrd="0" destOrd="0" presId="urn:microsoft.com/office/officeart/2005/8/layout/hierarchy1"/>
    <dgm:cxn modelId="{B71073B7-5089-405C-923D-395043C3AB9B}" type="presOf" srcId="{A3FF23DC-8005-BC49-A635-4917BEC775D0}" destId="{5AAAB2F5-D3FD-7141-8882-73E52FFEA09A}" srcOrd="0" destOrd="0" presId="urn:microsoft.com/office/officeart/2005/8/layout/hierarchy1"/>
    <dgm:cxn modelId="{FF6F58C3-3E17-4120-8B50-EC571B37DCFB}" type="presOf" srcId="{00AA5ED0-1EC1-714F-B7B8-E64E8224FEE3}" destId="{786C07F2-09EB-B241-853D-F35B9BDB662D}" srcOrd="0" destOrd="0" presId="urn:microsoft.com/office/officeart/2005/8/layout/hierarchy1"/>
    <dgm:cxn modelId="{341AD148-41FB-4698-8593-3E64E837ED95}" type="presOf" srcId="{93EDB2C0-B07B-7042-B095-894B733002B2}" destId="{ADDC9935-CFA8-A14D-B3D9-1F0FF978E3B0}" srcOrd="0" destOrd="0" presId="urn:microsoft.com/office/officeart/2005/8/layout/hierarchy1"/>
    <dgm:cxn modelId="{8EA531FC-232E-4CEB-A01D-6F9F05E0B07A}" type="presOf" srcId="{23D46E7E-0ABF-BE40-965A-ECDFF25A3F3D}" destId="{C1F41A30-A090-1D49-90A5-2D219351CE35}" srcOrd="0" destOrd="0" presId="urn:microsoft.com/office/officeart/2005/8/layout/hierarchy1"/>
    <dgm:cxn modelId="{E4CAF9B5-43E1-4DE5-9B04-15680C864088}" type="presOf" srcId="{B2B54272-80EB-804C-A02F-11F69E74AA22}" destId="{E1EC847F-4AB4-9944-B0EB-7FCA002C8726}" srcOrd="0" destOrd="0" presId="urn:microsoft.com/office/officeart/2005/8/layout/hierarchy1"/>
    <dgm:cxn modelId="{485DEE71-F127-4FFF-96B8-1129433EEACF}" type="presOf" srcId="{AB47ADB3-692D-3441-A896-2C9B6256DB33}" destId="{6E93A8AE-554B-C24B-B9E2-E0D25E572948}" srcOrd="0" destOrd="0" presId="urn:microsoft.com/office/officeart/2005/8/layout/hierarchy1"/>
    <dgm:cxn modelId="{DAA58930-BE32-FE41-A2C0-4B63D88824FD}" srcId="{AE16066D-9FE5-6247-BA4C-BDF2097E6110}" destId="{DB3DD5A0-4D32-A84E-A446-6245C3FA56C6}" srcOrd="1" destOrd="0" parTransId="{00AA5ED0-1EC1-714F-B7B8-E64E8224FEE3}" sibTransId="{3C37A615-E507-CC4D-B317-A98B94F98149}"/>
    <dgm:cxn modelId="{DE968951-DC03-4DDE-ADA5-740F0D35D23B}" type="presParOf" srcId="{BC5C8778-954E-9149-93EF-12A3888EEF5F}" destId="{9A26464F-7B8A-2047-A467-31EF069F1578}" srcOrd="0" destOrd="0" presId="urn:microsoft.com/office/officeart/2005/8/layout/hierarchy1"/>
    <dgm:cxn modelId="{16576054-984B-49D8-AA6D-3D29AD6AC8A4}" type="presParOf" srcId="{9A26464F-7B8A-2047-A467-31EF069F1578}" destId="{228D2507-D75F-9D4F-ACAA-DDC2F1D7DEB9}" srcOrd="0" destOrd="0" presId="urn:microsoft.com/office/officeart/2005/8/layout/hierarchy1"/>
    <dgm:cxn modelId="{144E81F2-08DE-4A2C-A73A-E70DD061CC96}" type="presParOf" srcId="{228D2507-D75F-9D4F-ACAA-DDC2F1D7DEB9}" destId="{F51FF68F-95CB-5D4A-9462-603E8B091810}" srcOrd="0" destOrd="0" presId="urn:microsoft.com/office/officeart/2005/8/layout/hierarchy1"/>
    <dgm:cxn modelId="{63C253FD-BD4D-4BF9-9A72-9FBC5F57FD7B}" type="presParOf" srcId="{228D2507-D75F-9D4F-ACAA-DDC2F1D7DEB9}" destId="{5B02A019-1762-A541-9C9B-69464E5EDA51}" srcOrd="1" destOrd="0" presId="urn:microsoft.com/office/officeart/2005/8/layout/hierarchy1"/>
    <dgm:cxn modelId="{C7116524-3D62-4DA5-B65D-5F288530B6D8}" type="presParOf" srcId="{9A26464F-7B8A-2047-A467-31EF069F1578}" destId="{1B565D77-19C9-4946-B80D-B26A495AD5E7}" srcOrd="1" destOrd="0" presId="urn:microsoft.com/office/officeart/2005/8/layout/hierarchy1"/>
    <dgm:cxn modelId="{0FFF7D34-6100-440D-8CD0-D91E3C262FFC}" type="presParOf" srcId="{1B565D77-19C9-4946-B80D-B26A495AD5E7}" destId="{5E1E6DD9-E4DC-FB4B-9B0F-05E1BE9ADAB6}" srcOrd="0" destOrd="0" presId="urn:microsoft.com/office/officeart/2005/8/layout/hierarchy1"/>
    <dgm:cxn modelId="{FEA60C30-3832-4EE3-BE79-BAFBECFDA0D5}" type="presParOf" srcId="{1B565D77-19C9-4946-B80D-B26A495AD5E7}" destId="{78228989-B4DB-E845-84DF-A7166E08449B}" srcOrd="1" destOrd="0" presId="urn:microsoft.com/office/officeart/2005/8/layout/hierarchy1"/>
    <dgm:cxn modelId="{CAE1CDBE-6CC9-40F5-8DF1-5082435482E7}" type="presParOf" srcId="{78228989-B4DB-E845-84DF-A7166E08449B}" destId="{E415F62A-1820-B74F-93B3-7BA456A8A742}" srcOrd="0" destOrd="0" presId="urn:microsoft.com/office/officeart/2005/8/layout/hierarchy1"/>
    <dgm:cxn modelId="{C3829FB2-69F5-465D-98DC-03F345503312}" type="presParOf" srcId="{E415F62A-1820-B74F-93B3-7BA456A8A742}" destId="{07A75F92-04E8-4B41-9A96-4777A08F6B23}" srcOrd="0" destOrd="0" presId="urn:microsoft.com/office/officeart/2005/8/layout/hierarchy1"/>
    <dgm:cxn modelId="{5980C619-EC08-4087-8E10-07F536482EF6}" type="presParOf" srcId="{E415F62A-1820-B74F-93B3-7BA456A8A742}" destId="{ADDC9935-CFA8-A14D-B3D9-1F0FF978E3B0}" srcOrd="1" destOrd="0" presId="urn:microsoft.com/office/officeart/2005/8/layout/hierarchy1"/>
    <dgm:cxn modelId="{3E8E0802-7168-457C-9769-F4B11EEE686B}" type="presParOf" srcId="{78228989-B4DB-E845-84DF-A7166E08449B}" destId="{7DCE85D5-C2F3-7C47-BD62-603E658A7A4F}" srcOrd="1" destOrd="0" presId="urn:microsoft.com/office/officeart/2005/8/layout/hierarchy1"/>
    <dgm:cxn modelId="{8531949D-608E-4FC8-8A16-70978A039302}" type="presParOf" srcId="{7DCE85D5-C2F3-7C47-BD62-603E658A7A4F}" destId="{5AAAB2F5-D3FD-7141-8882-73E52FFEA09A}" srcOrd="0" destOrd="0" presId="urn:microsoft.com/office/officeart/2005/8/layout/hierarchy1"/>
    <dgm:cxn modelId="{C1057C54-0689-43AA-A794-2C419C184565}" type="presParOf" srcId="{7DCE85D5-C2F3-7C47-BD62-603E658A7A4F}" destId="{5E1A1250-E48F-5C41-8C45-3B94E5200EA4}" srcOrd="1" destOrd="0" presId="urn:microsoft.com/office/officeart/2005/8/layout/hierarchy1"/>
    <dgm:cxn modelId="{CF42DF17-9AF0-4D1F-8B09-B1526662B8BC}" type="presParOf" srcId="{5E1A1250-E48F-5C41-8C45-3B94E5200EA4}" destId="{73229746-17B4-CF49-BD8E-2183BA2ADE23}" srcOrd="0" destOrd="0" presId="urn:microsoft.com/office/officeart/2005/8/layout/hierarchy1"/>
    <dgm:cxn modelId="{126B3838-1694-4D7B-AD99-FC4E55578C56}" type="presParOf" srcId="{73229746-17B4-CF49-BD8E-2183BA2ADE23}" destId="{B62792CE-D626-D349-9308-F4CA641D84F7}" srcOrd="0" destOrd="0" presId="urn:microsoft.com/office/officeart/2005/8/layout/hierarchy1"/>
    <dgm:cxn modelId="{A56A3BF0-18D4-46AE-871E-A429A05A3603}" type="presParOf" srcId="{73229746-17B4-CF49-BD8E-2183BA2ADE23}" destId="{0BEE4754-8AE3-3E42-8E58-DEA44E8DE1E2}" srcOrd="1" destOrd="0" presId="urn:microsoft.com/office/officeart/2005/8/layout/hierarchy1"/>
    <dgm:cxn modelId="{0EC2D57B-E86D-4A47-988B-C4535EA9867B}" type="presParOf" srcId="{5E1A1250-E48F-5C41-8C45-3B94E5200EA4}" destId="{AE762C76-0E2A-B64F-AA89-9CE1DD498005}" srcOrd="1" destOrd="0" presId="urn:microsoft.com/office/officeart/2005/8/layout/hierarchy1"/>
    <dgm:cxn modelId="{37B5198D-324A-427A-999A-A6F0B6876CD1}" type="presParOf" srcId="{AE762C76-0E2A-B64F-AA89-9CE1DD498005}" destId="{77B0FEB2-9F9C-4347-AA5D-3BE265A4724A}" srcOrd="0" destOrd="0" presId="urn:microsoft.com/office/officeart/2005/8/layout/hierarchy1"/>
    <dgm:cxn modelId="{C1AB76C1-A8F3-41A3-A99C-BE3CC359D61E}" type="presParOf" srcId="{AE762C76-0E2A-B64F-AA89-9CE1DD498005}" destId="{8891985D-40DD-3346-A3E9-473A97B54480}" srcOrd="1" destOrd="0" presId="urn:microsoft.com/office/officeart/2005/8/layout/hierarchy1"/>
    <dgm:cxn modelId="{B020946B-F4E2-410D-9043-5D58FF164E47}" type="presParOf" srcId="{8891985D-40DD-3346-A3E9-473A97B54480}" destId="{3BAE6D4F-025B-B44E-9F6F-7FD038108FB7}" srcOrd="0" destOrd="0" presId="urn:microsoft.com/office/officeart/2005/8/layout/hierarchy1"/>
    <dgm:cxn modelId="{2DBD2E12-AB25-46F6-972E-E6D48489FF6C}" type="presParOf" srcId="{3BAE6D4F-025B-B44E-9F6F-7FD038108FB7}" destId="{3E3586D4-6F25-A646-9CDF-FDF36A60DA20}" srcOrd="0" destOrd="0" presId="urn:microsoft.com/office/officeart/2005/8/layout/hierarchy1"/>
    <dgm:cxn modelId="{9BA9883D-2559-4A7C-A254-945DF522338F}" type="presParOf" srcId="{3BAE6D4F-025B-B44E-9F6F-7FD038108FB7}" destId="{E1EC847F-4AB4-9944-B0EB-7FCA002C8726}" srcOrd="1" destOrd="0" presId="urn:microsoft.com/office/officeart/2005/8/layout/hierarchy1"/>
    <dgm:cxn modelId="{6E576E89-727A-4425-B338-1FFD431149ED}" type="presParOf" srcId="{8891985D-40DD-3346-A3E9-473A97B54480}" destId="{54670D8C-15EF-EC47-BAEA-1F1A04C7B9B5}" srcOrd="1" destOrd="0" presId="urn:microsoft.com/office/officeart/2005/8/layout/hierarchy1"/>
    <dgm:cxn modelId="{7B3A93B7-FF2E-4469-A60F-BF27BF24452F}" type="presParOf" srcId="{54670D8C-15EF-EC47-BAEA-1F1A04C7B9B5}" destId="{ED196AB3-7B96-C343-BBFB-31AA5D0EEDFB}" srcOrd="0" destOrd="0" presId="urn:microsoft.com/office/officeart/2005/8/layout/hierarchy1"/>
    <dgm:cxn modelId="{9A315037-2439-4E1C-95D3-BEEFCEC3FDE7}" type="presParOf" srcId="{54670D8C-15EF-EC47-BAEA-1F1A04C7B9B5}" destId="{6EBF00B7-486E-B744-AC86-C904606A40A8}" srcOrd="1" destOrd="0" presId="urn:microsoft.com/office/officeart/2005/8/layout/hierarchy1"/>
    <dgm:cxn modelId="{0C4A5950-B15F-4968-8DCC-857FB89F5646}" type="presParOf" srcId="{6EBF00B7-486E-B744-AC86-C904606A40A8}" destId="{4BAB1B81-3E90-BC49-B003-E277E5397296}" srcOrd="0" destOrd="0" presId="urn:microsoft.com/office/officeart/2005/8/layout/hierarchy1"/>
    <dgm:cxn modelId="{FCAB29CB-B910-499D-9277-C996B84C4D84}" type="presParOf" srcId="{4BAB1B81-3E90-BC49-B003-E277E5397296}" destId="{B4EF3300-5041-5641-892F-EBD1D56E6D67}" srcOrd="0" destOrd="0" presId="urn:microsoft.com/office/officeart/2005/8/layout/hierarchy1"/>
    <dgm:cxn modelId="{BEDA6B91-1E96-4A15-A50F-07DC65185556}" type="presParOf" srcId="{4BAB1B81-3E90-BC49-B003-E277E5397296}" destId="{A4FA075B-421A-7848-A287-F439BC35754A}" srcOrd="1" destOrd="0" presId="urn:microsoft.com/office/officeart/2005/8/layout/hierarchy1"/>
    <dgm:cxn modelId="{867D1CE4-F525-44EE-B525-E7229DBC8A8D}" type="presParOf" srcId="{6EBF00B7-486E-B744-AC86-C904606A40A8}" destId="{6976BEBF-E340-3549-A18A-F4543115B6A1}" srcOrd="1" destOrd="0" presId="urn:microsoft.com/office/officeart/2005/8/layout/hierarchy1"/>
    <dgm:cxn modelId="{55EC2B8B-44A1-4C1E-A74F-B8E07B14EC5B}" type="presParOf" srcId="{54670D8C-15EF-EC47-BAEA-1F1A04C7B9B5}" destId="{4E068686-5922-5D43-AD65-EE24D299C10E}" srcOrd="2" destOrd="0" presId="urn:microsoft.com/office/officeart/2005/8/layout/hierarchy1"/>
    <dgm:cxn modelId="{6EBA2E4C-25C5-4DB0-95F7-7D37B4781FA5}" type="presParOf" srcId="{54670D8C-15EF-EC47-BAEA-1F1A04C7B9B5}" destId="{E8CC79F2-291D-6A44-94EA-3274AD506515}" srcOrd="3" destOrd="0" presId="urn:microsoft.com/office/officeart/2005/8/layout/hierarchy1"/>
    <dgm:cxn modelId="{FAC5B804-70D7-4E41-90B8-1E8DCB94C1B2}" type="presParOf" srcId="{E8CC79F2-291D-6A44-94EA-3274AD506515}" destId="{9D9F235A-9661-FC4C-87BD-5DD783165400}" srcOrd="0" destOrd="0" presId="urn:microsoft.com/office/officeart/2005/8/layout/hierarchy1"/>
    <dgm:cxn modelId="{71BB6D10-CB1D-4A46-824E-B54461449AD6}" type="presParOf" srcId="{9D9F235A-9661-FC4C-87BD-5DD783165400}" destId="{ED7B55FD-AA97-9243-9CDE-88DD3CB62293}" srcOrd="0" destOrd="0" presId="urn:microsoft.com/office/officeart/2005/8/layout/hierarchy1"/>
    <dgm:cxn modelId="{B14BF1B0-D751-40FC-8349-1F0FAB00B056}" type="presParOf" srcId="{9D9F235A-9661-FC4C-87BD-5DD783165400}" destId="{14C8B091-16A3-3040-80B4-7AEDB9D752AF}" srcOrd="1" destOrd="0" presId="urn:microsoft.com/office/officeart/2005/8/layout/hierarchy1"/>
    <dgm:cxn modelId="{F1A7205F-38AF-4BCF-B257-D531FF0C64BE}" type="presParOf" srcId="{E8CC79F2-291D-6A44-94EA-3274AD506515}" destId="{6C884C2D-E885-444A-9072-2447D60564DB}" srcOrd="1" destOrd="0" presId="urn:microsoft.com/office/officeart/2005/8/layout/hierarchy1"/>
    <dgm:cxn modelId="{92173FB6-929E-48AF-BF25-DFC8EF0C0CC6}" type="presParOf" srcId="{AE762C76-0E2A-B64F-AA89-9CE1DD498005}" destId="{786C07F2-09EB-B241-853D-F35B9BDB662D}" srcOrd="2" destOrd="0" presId="urn:microsoft.com/office/officeart/2005/8/layout/hierarchy1"/>
    <dgm:cxn modelId="{E9A9E35B-D97D-45F5-8D5E-E47723BC815F}" type="presParOf" srcId="{AE762C76-0E2A-B64F-AA89-9CE1DD498005}" destId="{402A5BE3-97DD-C445-B3E7-0809038586E7}" srcOrd="3" destOrd="0" presId="urn:microsoft.com/office/officeart/2005/8/layout/hierarchy1"/>
    <dgm:cxn modelId="{1B45070B-8252-4905-9389-51177AAB2F58}" type="presParOf" srcId="{402A5BE3-97DD-C445-B3E7-0809038586E7}" destId="{4B864C81-C613-E140-A20B-967A792DBEF3}" srcOrd="0" destOrd="0" presId="urn:microsoft.com/office/officeart/2005/8/layout/hierarchy1"/>
    <dgm:cxn modelId="{8032138A-56E1-4ABB-905C-1A7428BB59DE}" type="presParOf" srcId="{4B864C81-C613-E140-A20B-967A792DBEF3}" destId="{1D89E8EE-E254-924A-9E6A-CB9E4C42092D}" srcOrd="0" destOrd="0" presId="urn:microsoft.com/office/officeart/2005/8/layout/hierarchy1"/>
    <dgm:cxn modelId="{FF306878-412A-4634-820A-014213D5AF17}" type="presParOf" srcId="{4B864C81-C613-E140-A20B-967A792DBEF3}" destId="{7C6D5449-794A-6949-9A84-FD8E1934824C}" srcOrd="1" destOrd="0" presId="urn:microsoft.com/office/officeart/2005/8/layout/hierarchy1"/>
    <dgm:cxn modelId="{7AE868DD-6D8F-45CB-806F-D686CB7164A6}" type="presParOf" srcId="{402A5BE3-97DD-C445-B3E7-0809038586E7}" destId="{80921B02-FFFF-D347-A5A4-D98C083B1A9B}" srcOrd="1" destOrd="0" presId="urn:microsoft.com/office/officeart/2005/8/layout/hierarchy1"/>
    <dgm:cxn modelId="{5A4598A9-1D9B-4EFF-868A-6376825E5247}" type="presParOf" srcId="{AE762C76-0E2A-B64F-AA89-9CE1DD498005}" destId="{6E93A8AE-554B-C24B-B9E2-E0D25E572948}" srcOrd="4" destOrd="0" presId="urn:microsoft.com/office/officeart/2005/8/layout/hierarchy1"/>
    <dgm:cxn modelId="{CD0843CD-BCD6-4F56-BB57-C236926720FA}" type="presParOf" srcId="{AE762C76-0E2A-B64F-AA89-9CE1DD498005}" destId="{B94B27F6-496F-D241-93A0-8BCA99FB2F40}" srcOrd="5" destOrd="0" presId="urn:microsoft.com/office/officeart/2005/8/layout/hierarchy1"/>
    <dgm:cxn modelId="{F4EA34C2-9251-4870-8F04-D489CECB0A7C}" type="presParOf" srcId="{B94B27F6-496F-D241-93A0-8BCA99FB2F40}" destId="{ED764293-6856-7546-B125-7972C3B8407E}" srcOrd="0" destOrd="0" presId="urn:microsoft.com/office/officeart/2005/8/layout/hierarchy1"/>
    <dgm:cxn modelId="{08F859EC-5BAB-475E-92C6-F9ECD10455E2}" type="presParOf" srcId="{ED764293-6856-7546-B125-7972C3B8407E}" destId="{B0478194-0E41-7D48-9ED0-BEEB2ED44D54}" srcOrd="0" destOrd="0" presId="urn:microsoft.com/office/officeart/2005/8/layout/hierarchy1"/>
    <dgm:cxn modelId="{B75E2641-37B2-4F6C-8AFB-E49DAAE5C01D}" type="presParOf" srcId="{ED764293-6856-7546-B125-7972C3B8407E}" destId="{C1F41A30-A090-1D49-90A5-2D219351CE35}" srcOrd="1" destOrd="0" presId="urn:microsoft.com/office/officeart/2005/8/layout/hierarchy1"/>
    <dgm:cxn modelId="{F765BFF1-1778-41E1-841F-89C728801D73}" type="presParOf" srcId="{B94B27F6-496F-D241-93A0-8BCA99FB2F40}" destId="{3052C437-AAD1-0547-8596-1C126DA1A08C}" srcOrd="1" destOrd="0" presId="urn:microsoft.com/office/officeart/2005/8/layout/hierarchy1"/>
    <dgm:cxn modelId="{46B9BCCC-5C08-4F5F-ACC1-DA024EF6DA63}" type="presParOf" srcId="{3052C437-AAD1-0547-8596-1C126DA1A08C}" destId="{AD6E8076-79FD-9A45-9D5A-2C74D595DAA5}" srcOrd="0" destOrd="0" presId="urn:microsoft.com/office/officeart/2005/8/layout/hierarchy1"/>
    <dgm:cxn modelId="{BFFAF7EF-AF74-45F4-B50A-3E1A0CC10319}" type="presParOf" srcId="{3052C437-AAD1-0547-8596-1C126DA1A08C}" destId="{1C6A056E-30D8-2043-A1C4-4D9EE35DC369}" srcOrd="1" destOrd="0" presId="urn:microsoft.com/office/officeart/2005/8/layout/hierarchy1"/>
    <dgm:cxn modelId="{E6B16F76-D545-4C5D-8528-0556B9C192EF}" type="presParOf" srcId="{1C6A056E-30D8-2043-A1C4-4D9EE35DC369}" destId="{1C4E3B13-19D9-4F46-A74E-49D8EBAD68E1}" srcOrd="0" destOrd="0" presId="urn:microsoft.com/office/officeart/2005/8/layout/hierarchy1"/>
    <dgm:cxn modelId="{B4725960-38FC-4D7F-BB63-9D41DD6D8B31}" type="presParOf" srcId="{1C4E3B13-19D9-4F46-A74E-49D8EBAD68E1}" destId="{6DE3C1AA-F0DA-7C40-AA79-BFA2DAFB6FDF}" srcOrd="0" destOrd="0" presId="urn:microsoft.com/office/officeart/2005/8/layout/hierarchy1"/>
    <dgm:cxn modelId="{91ADA804-DA7C-48FB-8F7D-6D54C239A8D1}" type="presParOf" srcId="{1C4E3B13-19D9-4F46-A74E-49D8EBAD68E1}" destId="{EE578020-B267-D44A-9511-8567D5911485}" srcOrd="1" destOrd="0" presId="urn:microsoft.com/office/officeart/2005/8/layout/hierarchy1"/>
    <dgm:cxn modelId="{CA2E6244-5CD6-4696-B6D4-F47B25742F02}" type="presParOf" srcId="{1C6A056E-30D8-2043-A1C4-4D9EE35DC369}" destId="{816D70CF-3E76-F946-8D69-A61926918B5B}" srcOrd="1" destOrd="0" presId="urn:microsoft.com/office/officeart/2005/8/layout/hierarchy1"/>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EB00631B-430E-A64D-99D5-908A1C6AAFEA}"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s-ES_tradnl"/>
        </a:p>
      </dgm:t>
    </dgm:pt>
    <dgm:pt modelId="{578D996A-7087-8142-8ABF-679CEC9ED10D}">
      <dgm:prSet phldrT="[Texto]"/>
      <dgm:spPr/>
      <dgm:t>
        <a:bodyPr/>
        <a:lstStyle/>
        <a:p>
          <a:r>
            <a:rPr lang="es-ES_tradnl" dirty="0" smtClean="0"/>
            <a:t>Compra de materia prima</a:t>
          </a:r>
          <a:endParaRPr lang="es-ES_tradnl" dirty="0"/>
        </a:p>
      </dgm:t>
    </dgm:pt>
    <dgm:pt modelId="{C619D8A9-7737-9847-9E1B-536C9B945E32}" type="parTrans" cxnId="{06DD331B-2C3A-7F4F-A444-920581706FB8}">
      <dgm:prSet/>
      <dgm:spPr/>
      <dgm:t>
        <a:bodyPr/>
        <a:lstStyle/>
        <a:p>
          <a:endParaRPr lang="es-ES_tradnl"/>
        </a:p>
      </dgm:t>
    </dgm:pt>
    <dgm:pt modelId="{56E88D42-8DD9-BF45-81CD-BFF245979F05}" type="sibTrans" cxnId="{06DD331B-2C3A-7F4F-A444-920581706FB8}">
      <dgm:prSet/>
      <dgm:spPr/>
      <dgm:t>
        <a:bodyPr/>
        <a:lstStyle/>
        <a:p>
          <a:endParaRPr lang="es-ES_tradnl" dirty="0"/>
        </a:p>
      </dgm:t>
    </dgm:pt>
    <dgm:pt modelId="{1882B8DE-EC60-D343-AEF9-DDE5CF625B90}">
      <dgm:prSet phldrT="[Texto]"/>
      <dgm:spPr/>
      <dgm:t>
        <a:bodyPr/>
        <a:lstStyle/>
        <a:p>
          <a:r>
            <a:rPr lang="es-ES_tradnl" dirty="0" smtClean="0"/>
            <a:t>Vista preliminar del diseño</a:t>
          </a:r>
          <a:endParaRPr lang="es-ES_tradnl" dirty="0"/>
        </a:p>
      </dgm:t>
    </dgm:pt>
    <dgm:pt modelId="{DB6BB40B-1A3B-5447-9988-FE08DFE858F7}" type="parTrans" cxnId="{BE1FEE2F-7A6E-CF43-AC33-96AF42EFB1A7}">
      <dgm:prSet/>
      <dgm:spPr/>
      <dgm:t>
        <a:bodyPr/>
        <a:lstStyle/>
        <a:p>
          <a:endParaRPr lang="es-ES_tradnl"/>
        </a:p>
      </dgm:t>
    </dgm:pt>
    <dgm:pt modelId="{C93F8BCA-004B-4346-AA4C-417ED03A59E5}" type="sibTrans" cxnId="{BE1FEE2F-7A6E-CF43-AC33-96AF42EFB1A7}">
      <dgm:prSet/>
      <dgm:spPr/>
      <dgm:t>
        <a:bodyPr/>
        <a:lstStyle/>
        <a:p>
          <a:endParaRPr lang="es-ES_tradnl" dirty="0"/>
        </a:p>
      </dgm:t>
    </dgm:pt>
    <dgm:pt modelId="{51A65F00-C174-B144-B7F5-F318026FF9A3}">
      <dgm:prSet phldrT="[Texto]"/>
      <dgm:spPr/>
      <dgm:t>
        <a:bodyPr/>
        <a:lstStyle/>
        <a:p>
          <a:r>
            <a:rPr lang="es-ES_tradnl" dirty="0" smtClean="0"/>
            <a:t>Ajuste y verificación</a:t>
          </a:r>
          <a:endParaRPr lang="es-ES_tradnl" dirty="0"/>
        </a:p>
      </dgm:t>
    </dgm:pt>
    <dgm:pt modelId="{34273E0B-0592-C143-9B54-D0318DCF2711}" type="parTrans" cxnId="{4D1DC177-2312-4443-8DFC-A75ACF6DDC75}">
      <dgm:prSet/>
      <dgm:spPr/>
      <dgm:t>
        <a:bodyPr/>
        <a:lstStyle/>
        <a:p>
          <a:endParaRPr lang="es-ES_tradnl"/>
        </a:p>
      </dgm:t>
    </dgm:pt>
    <dgm:pt modelId="{FA50089F-2706-5C42-8507-6505883DFA8F}" type="sibTrans" cxnId="{4D1DC177-2312-4443-8DFC-A75ACF6DDC75}">
      <dgm:prSet/>
      <dgm:spPr/>
      <dgm:t>
        <a:bodyPr/>
        <a:lstStyle/>
        <a:p>
          <a:endParaRPr lang="es-ES_tradnl" dirty="0"/>
        </a:p>
      </dgm:t>
    </dgm:pt>
    <dgm:pt modelId="{78269FB0-052D-2642-BA87-B2B5169D8AA8}">
      <dgm:prSet phldrT="[Texto]"/>
      <dgm:spPr/>
      <dgm:t>
        <a:bodyPr/>
        <a:lstStyle/>
        <a:p>
          <a:r>
            <a:rPr lang="es-ES_tradnl" dirty="0" smtClean="0"/>
            <a:t>Impresión del diseño</a:t>
          </a:r>
          <a:endParaRPr lang="es-ES_tradnl" dirty="0"/>
        </a:p>
      </dgm:t>
    </dgm:pt>
    <dgm:pt modelId="{A894D662-0FA0-1948-89EC-6D17AE31C539}" type="parTrans" cxnId="{BCE770E2-58C1-1C41-A739-ACA675F2A6A2}">
      <dgm:prSet/>
      <dgm:spPr/>
      <dgm:t>
        <a:bodyPr/>
        <a:lstStyle/>
        <a:p>
          <a:endParaRPr lang="es-ES_tradnl"/>
        </a:p>
      </dgm:t>
    </dgm:pt>
    <dgm:pt modelId="{8D4779F9-EA42-EE42-9A0B-1617E577E315}" type="sibTrans" cxnId="{BCE770E2-58C1-1C41-A739-ACA675F2A6A2}">
      <dgm:prSet/>
      <dgm:spPr/>
      <dgm:t>
        <a:bodyPr/>
        <a:lstStyle/>
        <a:p>
          <a:endParaRPr lang="es-ES_tradnl" dirty="0"/>
        </a:p>
      </dgm:t>
    </dgm:pt>
    <dgm:pt modelId="{8C72E065-FA6D-654A-ABED-AA62FF1CDE68}">
      <dgm:prSet phldrT="[Texto]"/>
      <dgm:spPr/>
      <dgm:t>
        <a:bodyPr/>
        <a:lstStyle/>
        <a:p>
          <a:r>
            <a:rPr lang="es-ES_tradnl" dirty="0" smtClean="0"/>
            <a:t>Estampado con la máquina</a:t>
          </a:r>
          <a:endParaRPr lang="es-ES_tradnl" dirty="0"/>
        </a:p>
      </dgm:t>
    </dgm:pt>
    <dgm:pt modelId="{B1027A79-AE1C-9743-8CB2-D25250C1C7B1}" type="parTrans" cxnId="{97A4504C-B12F-1549-9982-2EDBCDD3E8B2}">
      <dgm:prSet/>
      <dgm:spPr/>
      <dgm:t>
        <a:bodyPr/>
        <a:lstStyle/>
        <a:p>
          <a:endParaRPr lang="es-ES_tradnl"/>
        </a:p>
      </dgm:t>
    </dgm:pt>
    <dgm:pt modelId="{6E204898-E930-1F42-BB7B-7E9B5C91D949}" type="sibTrans" cxnId="{97A4504C-B12F-1549-9982-2EDBCDD3E8B2}">
      <dgm:prSet/>
      <dgm:spPr/>
      <dgm:t>
        <a:bodyPr/>
        <a:lstStyle/>
        <a:p>
          <a:endParaRPr lang="es-ES_tradnl" dirty="0"/>
        </a:p>
      </dgm:t>
    </dgm:pt>
    <dgm:pt modelId="{7B7C35DA-C38A-8A45-945E-1BBC55F5A005}">
      <dgm:prSet phldrT="[Texto]"/>
      <dgm:spPr/>
      <dgm:t>
        <a:bodyPr/>
        <a:lstStyle/>
        <a:p>
          <a:r>
            <a:rPr lang="es-ES_tradnl" dirty="0" smtClean="0"/>
            <a:t>Enfriamiento de la camiseta estampada</a:t>
          </a:r>
          <a:endParaRPr lang="es-ES_tradnl" dirty="0"/>
        </a:p>
      </dgm:t>
    </dgm:pt>
    <dgm:pt modelId="{5A7D0AD4-BBB6-C94B-98E7-DA3874421F09}" type="parTrans" cxnId="{62E04A53-83EC-D647-813D-6647807A47BC}">
      <dgm:prSet/>
      <dgm:spPr/>
      <dgm:t>
        <a:bodyPr/>
        <a:lstStyle/>
        <a:p>
          <a:endParaRPr lang="es-ES_tradnl"/>
        </a:p>
      </dgm:t>
    </dgm:pt>
    <dgm:pt modelId="{DA7CE787-0AC7-8646-BFBD-32020380E843}" type="sibTrans" cxnId="{62E04A53-83EC-D647-813D-6647807A47BC}">
      <dgm:prSet/>
      <dgm:spPr/>
      <dgm:t>
        <a:bodyPr/>
        <a:lstStyle/>
        <a:p>
          <a:endParaRPr lang="es-ES_tradnl" dirty="0"/>
        </a:p>
      </dgm:t>
    </dgm:pt>
    <dgm:pt modelId="{DF4AD502-296F-7A44-9CEC-F02A1834583C}">
      <dgm:prSet phldrT="[Texto]"/>
      <dgm:spPr/>
      <dgm:t>
        <a:bodyPr/>
        <a:lstStyle/>
        <a:p>
          <a:r>
            <a:rPr lang="es-ES_tradnl" dirty="0" smtClean="0"/>
            <a:t>Inspección y control de calidad</a:t>
          </a:r>
          <a:endParaRPr lang="es-ES_tradnl" dirty="0"/>
        </a:p>
      </dgm:t>
    </dgm:pt>
    <dgm:pt modelId="{29F7F0C6-594F-7E4F-892C-4193AB249002}" type="parTrans" cxnId="{8E8874D4-0498-EB44-BFF5-BB51F466FA89}">
      <dgm:prSet/>
      <dgm:spPr/>
      <dgm:t>
        <a:bodyPr/>
        <a:lstStyle/>
        <a:p>
          <a:endParaRPr lang="es-ES_tradnl"/>
        </a:p>
      </dgm:t>
    </dgm:pt>
    <dgm:pt modelId="{6299DAC3-AA9E-884A-8DA4-92F147C5C76F}" type="sibTrans" cxnId="{8E8874D4-0498-EB44-BFF5-BB51F466FA89}">
      <dgm:prSet/>
      <dgm:spPr/>
      <dgm:t>
        <a:bodyPr/>
        <a:lstStyle/>
        <a:p>
          <a:endParaRPr lang="es-ES_tradnl" dirty="0"/>
        </a:p>
      </dgm:t>
    </dgm:pt>
    <dgm:pt modelId="{39FCC7DD-79F0-8A49-9DE2-6F1BBA2D03C1}">
      <dgm:prSet phldrT="[Texto]"/>
      <dgm:spPr/>
      <dgm:t>
        <a:bodyPr/>
        <a:lstStyle/>
        <a:p>
          <a:r>
            <a:rPr lang="es-ES_tradnl" dirty="0" smtClean="0"/>
            <a:t>Empacado</a:t>
          </a:r>
          <a:endParaRPr lang="es-ES_tradnl" dirty="0"/>
        </a:p>
      </dgm:t>
    </dgm:pt>
    <dgm:pt modelId="{6179776C-82F7-4A4D-9FAA-3A86D4D0A2A5}" type="parTrans" cxnId="{3666B6B8-1CD0-2C47-A17A-5C7493176EEA}">
      <dgm:prSet/>
      <dgm:spPr/>
      <dgm:t>
        <a:bodyPr/>
        <a:lstStyle/>
        <a:p>
          <a:endParaRPr lang="es-ES_tradnl"/>
        </a:p>
      </dgm:t>
    </dgm:pt>
    <dgm:pt modelId="{B68514D7-BE82-4547-9EE2-A2A59173DDC1}" type="sibTrans" cxnId="{3666B6B8-1CD0-2C47-A17A-5C7493176EEA}">
      <dgm:prSet/>
      <dgm:spPr/>
      <dgm:t>
        <a:bodyPr/>
        <a:lstStyle/>
        <a:p>
          <a:endParaRPr lang="es-ES_tradnl" dirty="0"/>
        </a:p>
      </dgm:t>
    </dgm:pt>
    <dgm:pt modelId="{59BCDA32-E14E-9841-9070-510D038375D9}">
      <dgm:prSet phldrT="[Texto]"/>
      <dgm:spPr/>
      <dgm:t>
        <a:bodyPr/>
        <a:lstStyle/>
        <a:p>
          <a:r>
            <a:rPr lang="es-ES_tradnl" dirty="0" smtClean="0"/>
            <a:t>Distribución</a:t>
          </a:r>
          <a:endParaRPr lang="es-ES_tradnl" dirty="0"/>
        </a:p>
      </dgm:t>
    </dgm:pt>
    <dgm:pt modelId="{05FA52CB-A38F-2C40-B946-0F041D535C11}" type="parTrans" cxnId="{601ED032-01AB-F642-A777-B5F3D70576D7}">
      <dgm:prSet/>
      <dgm:spPr/>
      <dgm:t>
        <a:bodyPr/>
        <a:lstStyle/>
        <a:p>
          <a:endParaRPr lang="es-ES_tradnl"/>
        </a:p>
      </dgm:t>
    </dgm:pt>
    <dgm:pt modelId="{3257940C-6F2D-9942-BC26-FA0306104D66}" type="sibTrans" cxnId="{601ED032-01AB-F642-A777-B5F3D70576D7}">
      <dgm:prSet/>
      <dgm:spPr/>
      <dgm:t>
        <a:bodyPr/>
        <a:lstStyle/>
        <a:p>
          <a:endParaRPr lang="es-ES_tradnl"/>
        </a:p>
      </dgm:t>
    </dgm:pt>
    <dgm:pt modelId="{4952A199-F0ED-BE4C-A4BB-0B7F35A59E21}" type="pres">
      <dgm:prSet presAssocID="{EB00631B-430E-A64D-99D5-908A1C6AAFEA}" presName="diagram" presStyleCnt="0">
        <dgm:presLayoutVars>
          <dgm:dir/>
          <dgm:resizeHandles val="exact"/>
        </dgm:presLayoutVars>
      </dgm:prSet>
      <dgm:spPr/>
      <dgm:t>
        <a:bodyPr/>
        <a:lstStyle/>
        <a:p>
          <a:endParaRPr lang="es-ES_tradnl"/>
        </a:p>
      </dgm:t>
    </dgm:pt>
    <dgm:pt modelId="{1E6FACF2-50BF-E343-8E8E-F5CABEDD803E}" type="pres">
      <dgm:prSet presAssocID="{578D996A-7087-8142-8ABF-679CEC9ED10D}" presName="node" presStyleLbl="node1" presStyleIdx="0" presStyleCnt="9">
        <dgm:presLayoutVars>
          <dgm:bulletEnabled val="1"/>
        </dgm:presLayoutVars>
      </dgm:prSet>
      <dgm:spPr/>
      <dgm:t>
        <a:bodyPr/>
        <a:lstStyle/>
        <a:p>
          <a:endParaRPr lang="es-ES_tradnl"/>
        </a:p>
      </dgm:t>
    </dgm:pt>
    <dgm:pt modelId="{45B2A645-C551-5A44-9063-69C6FF804899}" type="pres">
      <dgm:prSet presAssocID="{56E88D42-8DD9-BF45-81CD-BFF245979F05}" presName="sibTrans" presStyleLbl="sibTrans2D1" presStyleIdx="0" presStyleCnt="8"/>
      <dgm:spPr/>
      <dgm:t>
        <a:bodyPr/>
        <a:lstStyle/>
        <a:p>
          <a:endParaRPr lang="es-ES_tradnl"/>
        </a:p>
      </dgm:t>
    </dgm:pt>
    <dgm:pt modelId="{8B0E88E3-88AC-DE40-8048-0B490DB287C3}" type="pres">
      <dgm:prSet presAssocID="{56E88D42-8DD9-BF45-81CD-BFF245979F05}" presName="connectorText" presStyleLbl="sibTrans2D1" presStyleIdx="0" presStyleCnt="8"/>
      <dgm:spPr/>
      <dgm:t>
        <a:bodyPr/>
        <a:lstStyle/>
        <a:p>
          <a:endParaRPr lang="es-ES_tradnl"/>
        </a:p>
      </dgm:t>
    </dgm:pt>
    <dgm:pt modelId="{F905B187-E92B-6A48-BDD9-28D6FCB9D79E}" type="pres">
      <dgm:prSet presAssocID="{1882B8DE-EC60-D343-AEF9-DDE5CF625B90}" presName="node" presStyleLbl="node1" presStyleIdx="1" presStyleCnt="9">
        <dgm:presLayoutVars>
          <dgm:bulletEnabled val="1"/>
        </dgm:presLayoutVars>
      </dgm:prSet>
      <dgm:spPr/>
      <dgm:t>
        <a:bodyPr/>
        <a:lstStyle/>
        <a:p>
          <a:endParaRPr lang="es-ES_tradnl"/>
        </a:p>
      </dgm:t>
    </dgm:pt>
    <dgm:pt modelId="{1F2F8021-2BAC-D643-82E4-9CA18BA5918D}" type="pres">
      <dgm:prSet presAssocID="{C93F8BCA-004B-4346-AA4C-417ED03A59E5}" presName="sibTrans" presStyleLbl="sibTrans2D1" presStyleIdx="1" presStyleCnt="8"/>
      <dgm:spPr/>
      <dgm:t>
        <a:bodyPr/>
        <a:lstStyle/>
        <a:p>
          <a:endParaRPr lang="es-ES_tradnl"/>
        </a:p>
      </dgm:t>
    </dgm:pt>
    <dgm:pt modelId="{23417A04-61A1-F244-9323-D30A6FFEA382}" type="pres">
      <dgm:prSet presAssocID="{C93F8BCA-004B-4346-AA4C-417ED03A59E5}" presName="connectorText" presStyleLbl="sibTrans2D1" presStyleIdx="1" presStyleCnt="8"/>
      <dgm:spPr/>
      <dgm:t>
        <a:bodyPr/>
        <a:lstStyle/>
        <a:p>
          <a:endParaRPr lang="es-ES_tradnl"/>
        </a:p>
      </dgm:t>
    </dgm:pt>
    <dgm:pt modelId="{AE060958-A16F-224C-BE95-7E11CA70708D}" type="pres">
      <dgm:prSet presAssocID="{51A65F00-C174-B144-B7F5-F318026FF9A3}" presName="node" presStyleLbl="node1" presStyleIdx="2" presStyleCnt="9">
        <dgm:presLayoutVars>
          <dgm:bulletEnabled val="1"/>
        </dgm:presLayoutVars>
      </dgm:prSet>
      <dgm:spPr/>
      <dgm:t>
        <a:bodyPr/>
        <a:lstStyle/>
        <a:p>
          <a:endParaRPr lang="es-ES_tradnl"/>
        </a:p>
      </dgm:t>
    </dgm:pt>
    <dgm:pt modelId="{6467275D-60D3-FC46-BA07-86A526D411F9}" type="pres">
      <dgm:prSet presAssocID="{FA50089F-2706-5C42-8507-6505883DFA8F}" presName="sibTrans" presStyleLbl="sibTrans2D1" presStyleIdx="2" presStyleCnt="8"/>
      <dgm:spPr/>
      <dgm:t>
        <a:bodyPr/>
        <a:lstStyle/>
        <a:p>
          <a:endParaRPr lang="es-ES_tradnl"/>
        </a:p>
      </dgm:t>
    </dgm:pt>
    <dgm:pt modelId="{DF73BA3C-1AB6-AC46-8169-D606353D716A}" type="pres">
      <dgm:prSet presAssocID="{FA50089F-2706-5C42-8507-6505883DFA8F}" presName="connectorText" presStyleLbl="sibTrans2D1" presStyleIdx="2" presStyleCnt="8"/>
      <dgm:spPr/>
      <dgm:t>
        <a:bodyPr/>
        <a:lstStyle/>
        <a:p>
          <a:endParaRPr lang="es-ES_tradnl"/>
        </a:p>
      </dgm:t>
    </dgm:pt>
    <dgm:pt modelId="{EB916DF9-C3D4-3947-A74F-371D27C6E4EB}" type="pres">
      <dgm:prSet presAssocID="{78269FB0-052D-2642-BA87-B2B5169D8AA8}" presName="node" presStyleLbl="node1" presStyleIdx="3" presStyleCnt="9">
        <dgm:presLayoutVars>
          <dgm:bulletEnabled val="1"/>
        </dgm:presLayoutVars>
      </dgm:prSet>
      <dgm:spPr/>
      <dgm:t>
        <a:bodyPr/>
        <a:lstStyle/>
        <a:p>
          <a:endParaRPr lang="es-ES_tradnl"/>
        </a:p>
      </dgm:t>
    </dgm:pt>
    <dgm:pt modelId="{8970DFBB-7A51-0B44-B6C3-11B0AE330F11}" type="pres">
      <dgm:prSet presAssocID="{8D4779F9-EA42-EE42-9A0B-1617E577E315}" presName="sibTrans" presStyleLbl="sibTrans2D1" presStyleIdx="3" presStyleCnt="8"/>
      <dgm:spPr/>
      <dgm:t>
        <a:bodyPr/>
        <a:lstStyle/>
        <a:p>
          <a:endParaRPr lang="es-ES_tradnl"/>
        </a:p>
      </dgm:t>
    </dgm:pt>
    <dgm:pt modelId="{B85AC064-0819-6642-9CD5-26E76EA20A7D}" type="pres">
      <dgm:prSet presAssocID="{8D4779F9-EA42-EE42-9A0B-1617E577E315}" presName="connectorText" presStyleLbl="sibTrans2D1" presStyleIdx="3" presStyleCnt="8"/>
      <dgm:spPr/>
      <dgm:t>
        <a:bodyPr/>
        <a:lstStyle/>
        <a:p>
          <a:endParaRPr lang="es-ES_tradnl"/>
        </a:p>
      </dgm:t>
    </dgm:pt>
    <dgm:pt modelId="{7E7DEB71-48E0-304B-9167-EC330B8813F4}" type="pres">
      <dgm:prSet presAssocID="{8C72E065-FA6D-654A-ABED-AA62FF1CDE68}" presName="node" presStyleLbl="node1" presStyleIdx="4" presStyleCnt="9">
        <dgm:presLayoutVars>
          <dgm:bulletEnabled val="1"/>
        </dgm:presLayoutVars>
      </dgm:prSet>
      <dgm:spPr/>
      <dgm:t>
        <a:bodyPr/>
        <a:lstStyle/>
        <a:p>
          <a:endParaRPr lang="es-ES_tradnl"/>
        </a:p>
      </dgm:t>
    </dgm:pt>
    <dgm:pt modelId="{113AEF97-EC98-2840-8EB2-2AEE8567979C}" type="pres">
      <dgm:prSet presAssocID="{6E204898-E930-1F42-BB7B-7E9B5C91D949}" presName="sibTrans" presStyleLbl="sibTrans2D1" presStyleIdx="4" presStyleCnt="8"/>
      <dgm:spPr/>
      <dgm:t>
        <a:bodyPr/>
        <a:lstStyle/>
        <a:p>
          <a:endParaRPr lang="es-ES_tradnl"/>
        </a:p>
      </dgm:t>
    </dgm:pt>
    <dgm:pt modelId="{7078A93D-49A7-8A43-B25F-C6AEDB5263BA}" type="pres">
      <dgm:prSet presAssocID="{6E204898-E930-1F42-BB7B-7E9B5C91D949}" presName="connectorText" presStyleLbl="sibTrans2D1" presStyleIdx="4" presStyleCnt="8"/>
      <dgm:spPr/>
      <dgm:t>
        <a:bodyPr/>
        <a:lstStyle/>
        <a:p>
          <a:endParaRPr lang="es-ES_tradnl"/>
        </a:p>
      </dgm:t>
    </dgm:pt>
    <dgm:pt modelId="{FE112154-6D11-3D46-9BF1-F77F217C0BFA}" type="pres">
      <dgm:prSet presAssocID="{7B7C35DA-C38A-8A45-945E-1BBC55F5A005}" presName="node" presStyleLbl="node1" presStyleIdx="5" presStyleCnt="9">
        <dgm:presLayoutVars>
          <dgm:bulletEnabled val="1"/>
        </dgm:presLayoutVars>
      </dgm:prSet>
      <dgm:spPr/>
      <dgm:t>
        <a:bodyPr/>
        <a:lstStyle/>
        <a:p>
          <a:endParaRPr lang="es-ES_tradnl"/>
        </a:p>
      </dgm:t>
    </dgm:pt>
    <dgm:pt modelId="{907EA561-CC2E-8849-89D7-4065203C2705}" type="pres">
      <dgm:prSet presAssocID="{DA7CE787-0AC7-8646-BFBD-32020380E843}" presName="sibTrans" presStyleLbl="sibTrans2D1" presStyleIdx="5" presStyleCnt="8"/>
      <dgm:spPr/>
      <dgm:t>
        <a:bodyPr/>
        <a:lstStyle/>
        <a:p>
          <a:endParaRPr lang="es-ES_tradnl"/>
        </a:p>
      </dgm:t>
    </dgm:pt>
    <dgm:pt modelId="{05C139ED-F2AF-7847-A04A-B9530DAB086A}" type="pres">
      <dgm:prSet presAssocID="{DA7CE787-0AC7-8646-BFBD-32020380E843}" presName="connectorText" presStyleLbl="sibTrans2D1" presStyleIdx="5" presStyleCnt="8"/>
      <dgm:spPr/>
      <dgm:t>
        <a:bodyPr/>
        <a:lstStyle/>
        <a:p>
          <a:endParaRPr lang="es-ES_tradnl"/>
        </a:p>
      </dgm:t>
    </dgm:pt>
    <dgm:pt modelId="{4593A0DF-8B96-E645-B4CF-9F215CFD0C95}" type="pres">
      <dgm:prSet presAssocID="{DF4AD502-296F-7A44-9CEC-F02A1834583C}" presName="node" presStyleLbl="node1" presStyleIdx="6" presStyleCnt="9">
        <dgm:presLayoutVars>
          <dgm:bulletEnabled val="1"/>
        </dgm:presLayoutVars>
      </dgm:prSet>
      <dgm:spPr/>
      <dgm:t>
        <a:bodyPr/>
        <a:lstStyle/>
        <a:p>
          <a:endParaRPr lang="es-ES_tradnl"/>
        </a:p>
      </dgm:t>
    </dgm:pt>
    <dgm:pt modelId="{E90D9F87-BC75-4141-BC8B-4BC8175C835D}" type="pres">
      <dgm:prSet presAssocID="{6299DAC3-AA9E-884A-8DA4-92F147C5C76F}" presName="sibTrans" presStyleLbl="sibTrans2D1" presStyleIdx="6" presStyleCnt="8"/>
      <dgm:spPr/>
      <dgm:t>
        <a:bodyPr/>
        <a:lstStyle/>
        <a:p>
          <a:endParaRPr lang="es-ES_tradnl"/>
        </a:p>
      </dgm:t>
    </dgm:pt>
    <dgm:pt modelId="{2FB8A0D9-E2F3-C344-B99E-389F442A156E}" type="pres">
      <dgm:prSet presAssocID="{6299DAC3-AA9E-884A-8DA4-92F147C5C76F}" presName="connectorText" presStyleLbl="sibTrans2D1" presStyleIdx="6" presStyleCnt="8"/>
      <dgm:spPr/>
      <dgm:t>
        <a:bodyPr/>
        <a:lstStyle/>
        <a:p>
          <a:endParaRPr lang="es-ES_tradnl"/>
        </a:p>
      </dgm:t>
    </dgm:pt>
    <dgm:pt modelId="{34640704-E7CD-4548-93EA-543318FE583D}" type="pres">
      <dgm:prSet presAssocID="{39FCC7DD-79F0-8A49-9DE2-6F1BBA2D03C1}" presName="node" presStyleLbl="node1" presStyleIdx="7" presStyleCnt="9">
        <dgm:presLayoutVars>
          <dgm:bulletEnabled val="1"/>
        </dgm:presLayoutVars>
      </dgm:prSet>
      <dgm:spPr/>
      <dgm:t>
        <a:bodyPr/>
        <a:lstStyle/>
        <a:p>
          <a:endParaRPr lang="es-ES_tradnl"/>
        </a:p>
      </dgm:t>
    </dgm:pt>
    <dgm:pt modelId="{103D0576-B9A0-9240-ABFC-AC944BADCE77}" type="pres">
      <dgm:prSet presAssocID="{B68514D7-BE82-4547-9EE2-A2A59173DDC1}" presName="sibTrans" presStyleLbl="sibTrans2D1" presStyleIdx="7" presStyleCnt="8"/>
      <dgm:spPr/>
      <dgm:t>
        <a:bodyPr/>
        <a:lstStyle/>
        <a:p>
          <a:endParaRPr lang="es-ES_tradnl"/>
        </a:p>
      </dgm:t>
    </dgm:pt>
    <dgm:pt modelId="{5B767090-1B72-9443-960F-6FD73308B006}" type="pres">
      <dgm:prSet presAssocID="{B68514D7-BE82-4547-9EE2-A2A59173DDC1}" presName="connectorText" presStyleLbl="sibTrans2D1" presStyleIdx="7" presStyleCnt="8"/>
      <dgm:spPr/>
      <dgm:t>
        <a:bodyPr/>
        <a:lstStyle/>
        <a:p>
          <a:endParaRPr lang="es-ES_tradnl"/>
        </a:p>
      </dgm:t>
    </dgm:pt>
    <dgm:pt modelId="{A319CF8A-C870-FA4B-B2CC-5B7CC06719FB}" type="pres">
      <dgm:prSet presAssocID="{59BCDA32-E14E-9841-9070-510D038375D9}" presName="node" presStyleLbl="node1" presStyleIdx="8" presStyleCnt="9">
        <dgm:presLayoutVars>
          <dgm:bulletEnabled val="1"/>
        </dgm:presLayoutVars>
      </dgm:prSet>
      <dgm:spPr/>
      <dgm:t>
        <a:bodyPr/>
        <a:lstStyle/>
        <a:p>
          <a:endParaRPr lang="es-ES_tradnl"/>
        </a:p>
      </dgm:t>
    </dgm:pt>
  </dgm:ptLst>
  <dgm:cxnLst>
    <dgm:cxn modelId="{ADB6F7CD-C25D-4456-A232-3DCEF480F215}" type="presOf" srcId="{B68514D7-BE82-4547-9EE2-A2A59173DDC1}" destId="{103D0576-B9A0-9240-ABFC-AC944BADCE77}" srcOrd="0" destOrd="0" presId="urn:microsoft.com/office/officeart/2005/8/layout/process5"/>
    <dgm:cxn modelId="{5A677246-2F5B-4654-A47B-789DC13B4FD7}" type="presOf" srcId="{6299DAC3-AA9E-884A-8DA4-92F147C5C76F}" destId="{E90D9F87-BC75-4141-BC8B-4BC8175C835D}" srcOrd="0" destOrd="0" presId="urn:microsoft.com/office/officeart/2005/8/layout/process5"/>
    <dgm:cxn modelId="{AD591F79-2E3D-4E6F-ADB9-3562FDFAE66A}" type="presOf" srcId="{EB00631B-430E-A64D-99D5-908A1C6AAFEA}" destId="{4952A199-F0ED-BE4C-A4BB-0B7F35A59E21}" srcOrd="0" destOrd="0" presId="urn:microsoft.com/office/officeart/2005/8/layout/process5"/>
    <dgm:cxn modelId="{2882E54F-B2AA-4FD3-9DBB-E10D9E55F8CD}" type="presOf" srcId="{8D4779F9-EA42-EE42-9A0B-1617E577E315}" destId="{8970DFBB-7A51-0B44-B6C3-11B0AE330F11}" srcOrd="0" destOrd="0" presId="urn:microsoft.com/office/officeart/2005/8/layout/process5"/>
    <dgm:cxn modelId="{5EE08E4B-C0D9-4241-91AF-6D2C883BE543}" type="presOf" srcId="{C93F8BCA-004B-4346-AA4C-417ED03A59E5}" destId="{1F2F8021-2BAC-D643-82E4-9CA18BA5918D}" srcOrd="0" destOrd="0" presId="urn:microsoft.com/office/officeart/2005/8/layout/process5"/>
    <dgm:cxn modelId="{BCE770E2-58C1-1C41-A739-ACA675F2A6A2}" srcId="{EB00631B-430E-A64D-99D5-908A1C6AAFEA}" destId="{78269FB0-052D-2642-BA87-B2B5169D8AA8}" srcOrd="3" destOrd="0" parTransId="{A894D662-0FA0-1948-89EC-6D17AE31C539}" sibTransId="{8D4779F9-EA42-EE42-9A0B-1617E577E315}"/>
    <dgm:cxn modelId="{44C56443-704F-445F-8F14-5A7AEAD77E4C}" type="presOf" srcId="{6E204898-E930-1F42-BB7B-7E9B5C91D949}" destId="{7078A93D-49A7-8A43-B25F-C6AEDB5263BA}" srcOrd="1" destOrd="0" presId="urn:microsoft.com/office/officeart/2005/8/layout/process5"/>
    <dgm:cxn modelId="{62E04A53-83EC-D647-813D-6647807A47BC}" srcId="{EB00631B-430E-A64D-99D5-908A1C6AAFEA}" destId="{7B7C35DA-C38A-8A45-945E-1BBC55F5A005}" srcOrd="5" destOrd="0" parTransId="{5A7D0AD4-BBB6-C94B-98E7-DA3874421F09}" sibTransId="{DA7CE787-0AC7-8646-BFBD-32020380E843}"/>
    <dgm:cxn modelId="{DE8E9ECD-CE68-4D77-A432-502E9B2B3A57}" type="presOf" srcId="{C93F8BCA-004B-4346-AA4C-417ED03A59E5}" destId="{23417A04-61A1-F244-9323-D30A6FFEA382}" srcOrd="1" destOrd="0" presId="urn:microsoft.com/office/officeart/2005/8/layout/process5"/>
    <dgm:cxn modelId="{9B786463-F846-4EEE-AC47-8ECC2EA80246}" type="presOf" srcId="{B68514D7-BE82-4547-9EE2-A2A59173DDC1}" destId="{5B767090-1B72-9443-960F-6FD73308B006}" srcOrd="1" destOrd="0" presId="urn:microsoft.com/office/officeart/2005/8/layout/process5"/>
    <dgm:cxn modelId="{08CCB99A-7AB6-43B1-812B-C930EC35FB49}" type="presOf" srcId="{DF4AD502-296F-7A44-9CEC-F02A1834583C}" destId="{4593A0DF-8B96-E645-B4CF-9F215CFD0C95}" srcOrd="0" destOrd="0" presId="urn:microsoft.com/office/officeart/2005/8/layout/process5"/>
    <dgm:cxn modelId="{6B906236-4608-4461-9A24-4DA94211E9F2}" type="presOf" srcId="{DA7CE787-0AC7-8646-BFBD-32020380E843}" destId="{05C139ED-F2AF-7847-A04A-B9530DAB086A}" srcOrd="1" destOrd="0" presId="urn:microsoft.com/office/officeart/2005/8/layout/process5"/>
    <dgm:cxn modelId="{34EBF716-1D70-4B9B-AFDD-7E2C9E212FBF}" type="presOf" srcId="{8D4779F9-EA42-EE42-9A0B-1617E577E315}" destId="{B85AC064-0819-6642-9CD5-26E76EA20A7D}" srcOrd="1" destOrd="0" presId="urn:microsoft.com/office/officeart/2005/8/layout/process5"/>
    <dgm:cxn modelId="{E500093B-54A9-454E-B65F-D4082F46453C}" type="presOf" srcId="{56E88D42-8DD9-BF45-81CD-BFF245979F05}" destId="{8B0E88E3-88AC-DE40-8048-0B490DB287C3}" srcOrd="1" destOrd="0" presId="urn:microsoft.com/office/officeart/2005/8/layout/process5"/>
    <dgm:cxn modelId="{06DD331B-2C3A-7F4F-A444-920581706FB8}" srcId="{EB00631B-430E-A64D-99D5-908A1C6AAFEA}" destId="{578D996A-7087-8142-8ABF-679CEC9ED10D}" srcOrd="0" destOrd="0" parTransId="{C619D8A9-7737-9847-9E1B-536C9B945E32}" sibTransId="{56E88D42-8DD9-BF45-81CD-BFF245979F05}"/>
    <dgm:cxn modelId="{1631F038-7BDB-4FCD-8D75-CA8A230AD6BC}" type="presOf" srcId="{578D996A-7087-8142-8ABF-679CEC9ED10D}" destId="{1E6FACF2-50BF-E343-8E8E-F5CABEDD803E}" srcOrd="0" destOrd="0" presId="urn:microsoft.com/office/officeart/2005/8/layout/process5"/>
    <dgm:cxn modelId="{2094070C-A817-4CBE-BCC0-1E70117E786F}" type="presOf" srcId="{1882B8DE-EC60-D343-AEF9-DDE5CF625B90}" destId="{F905B187-E92B-6A48-BDD9-28D6FCB9D79E}" srcOrd="0" destOrd="0" presId="urn:microsoft.com/office/officeart/2005/8/layout/process5"/>
    <dgm:cxn modelId="{5222E44B-3FED-4951-9A1A-19DCCD57FE65}" type="presOf" srcId="{FA50089F-2706-5C42-8507-6505883DFA8F}" destId="{DF73BA3C-1AB6-AC46-8169-D606353D716A}" srcOrd="1" destOrd="0" presId="urn:microsoft.com/office/officeart/2005/8/layout/process5"/>
    <dgm:cxn modelId="{3666B6B8-1CD0-2C47-A17A-5C7493176EEA}" srcId="{EB00631B-430E-A64D-99D5-908A1C6AAFEA}" destId="{39FCC7DD-79F0-8A49-9DE2-6F1BBA2D03C1}" srcOrd="7" destOrd="0" parTransId="{6179776C-82F7-4A4D-9FAA-3A86D4D0A2A5}" sibTransId="{B68514D7-BE82-4547-9EE2-A2A59173DDC1}"/>
    <dgm:cxn modelId="{CEEC7F5C-BA2D-48C0-BD78-94B7B2B0B483}" type="presOf" srcId="{8C72E065-FA6D-654A-ABED-AA62FF1CDE68}" destId="{7E7DEB71-48E0-304B-9167-EC330B8813F4}" srcOrd="0" destOrd="0" presId="urn:microsoft.com/office/officeart/2005/8/layout/process5"/>
    <dgm:cxn modelId="{AE4A9BA2-0047-4D73-8E0A-E46C25343B7A}" type="presOf" srcId="{51A65F00-C174-B144-B7F5-F318026FF9A3}" destId="{AE060958-A16F-224C-BE95-7E11CA70708D}" srcOrd="0" destOrd="0" presId="urn:microsoft.com/office/officeart/2005/8/layout/process5"/>
    <dgm:cxn modelId="{F8E1AECC-720B-4A6B-A068-F92BCA5C353C}" type="presOf" srcId="{DA7CE787-0AC7-8646-BFBD-32020380E843}" destId="{907EA561-CC2E-8849-89D7-4065203C2705}" srcOrd="0" destOrd="0" presId="urn:microsoft.com/office/officeart/2005/8/layout/process5"/>
    <dgm:cxn modelId="{DCCBD005-B63B-4A8F-A736-B4331A30E432}" type="presOf" srcId="{6299DAC3-AA9E-884A-8DA4-92F147C5C76F}" destId="{2FB8A0D9-E2F3-C344-B99E-389F442A156E}" srcOrd="1" destOrd="0" presId="urn:microsoft.com/office/officeart/2005/8/layout/process5"/>
    <dgm:cxn modelId="{601ED032-01AB-F642-A777-B5F3D70576D7}" srcId="{EB00631B-430E-A64D-99D5-908A1C6AAFEA}" destId="{59BCDA32-E14E-9841-9070-510D038375D9}" srcOrd="8" destOrd="0" parTransId="{05FA52CB-A38F-2C40-B946-0F041D535C11}" sibTransId="{3257940C-6F2D-9942-BC26-FA0306104D66}"/>
    <dgm:cxn modelId="{0A6EDA75-6751-4219-814B-7555A4A90DB3}" type="presOf" srcId="{39FCC7DD-79F0-8A49-9DE2-6F1BBA2D03C1}" destId="{34640704-E7CD-4548-93EA-543318FE583D}" srcOrd="0" destOrd="0" presId="urn:microsoft.com/office/officeart/2005/8/layout/process5"/>
    <dgm:cxn modelId="{4D1DC177-2312-4443-8DFC-A75ACF6DDC75}" srcId="{EB00631B-430E-A64D-99D5-908A1C6AAFEA}" destId="{51A65F00-C174-B144-B7F5-F318026FF9A3}" srcOrd="2" destOrd="0" parTransId="{34273E0B-0592-C143-9B54-D0318DCF2711}" sibTransId="{FA50089F-2706-5C42-8507-6505883DFA8F}"/>
    <dgm:cxn modelId="{BE1FEE2F-7A6E-CF43-AC33-96AF42EFB1A7}" srcId="{EB00631B-430E-A64D-99D5-908A1C6AAFEA}" destId="{1882B8DE-EC60-D343-AEF9-DDE5CF625B90}" srcOrd="1" destOrd="0" parTransId="{DB6BB40B-1A3B-5447-9988-FE08DFE858F7}" sibTransId="{C93F8BCA-004B-4346-AA4C-417ED03A59E5}"/>
    <dgm:cxn modelId="{97A4504C-B12F-1549-9982-2EDBCDD3E8B2}" srcId="{EB00631B-430E-A64D-99D5-908A1C6AAFEA}" destId="{8C72E065-FA6D-654A-ABED-AA62FF1CDE68}" srcOrd="4" destOrd="0" parTransId="{B1027A79-AE1C-9743-8CB2-D25250C1C7B1}" sibTransId="{6E204898-E930-1F42-BB7B-7E9B5C91D949}"/>
    <dgm:cxn modelId="{3CED7256-7EAC-4D96-90E7-B46653177099}" type="presOf" srcId="{7B7C35DA-C38A-8A45-945E-1BBC55F5A005}" destId="{FE112154-6D11-3D46-9BF1-F77F217C0BFA}" srcOrd="0" destOrd="0" presId="urn:microsoft.com/office/officeart/2005/8/layout/process5"/>
    <dgm:cxn modelId="{8E8874D4-0498-EB44-BFF5-BB51F466FA89}" srcId="{EB00631B-430E-A64D-99D5-908A1C6AAFEA}" destId="{DF4AD502-296F-7A44-9CEC-F02A1834583C}" srcOrd="6" destOrd="0" parTransId="{29F7F0C6-594F-7E4F-892C-4193AB249002}" sibTransId="{6299DAC3-AA9E-884A-8DA4-92F147C5C76F}"/>
    <dgm:cxn modelId="{ECF97765-2DCF-4AE8-AF3B-819CDD2AA7DB}" type="presOf" srcId="{6E204898-E930-1F42-BB7B-7E9B5C91D949}" destId="{113AEF97-EC98-2840-8EB2-2AEE8567979C}" srcOrd="0" destOrd="0" presId="urn:microsoft.com/office/officeart/2005/8/layout/process5"/>
    <dgm:cxn modelId="{C27AD707-84E0-4321-A6D5-DB67A20FEACD}" type="presOf" srcId="{56E88D42-8DD9-BF45-81CD-BFF245979F05}" destId="{45B2A645-C551-5A44-9063-69C6FF804899}" srcOrd="0" destOrd="0" presId="urn:microsoft.com/office/officeart/2005/8/layout/process5"/>
    <dgm:cxn modelId="{9827C9B8-BF2C-4160-BDDF-43465BF13CD5}" type="presOf" srcId="{FA50089F-2706-5C42-8507-6505883DFA8F}" destId="{6467275D-60D3-FC46-BA07-86A526D411F9}" srcOrd="0" destOrd="0" presId="urn:microsoft.com/office/officeart/2005/8/layout/process5"/>
    <dgm:cxn modelId="{8E9E040C-202F-4122-83C8-219FE891A4E1}" type="presOf" srcId="{78269FB0-052D-2642-BA87-B2B5169D8AA8}" destId="{EB916DF9-C3D4-3947-A74F-371D27C6E4EB}" srcOrd="0" destOrd="0" presId="urn:microsoft.com/office/officeart/2005/8/layout/process5"/>
    <dgm:cxn modelId="{5FD85742-DB0C-4924-A66C-C3E2E6D5876B}" type="presOf" srcId="{59BCDA32-E14E-9841-9070-510D038375D9}" destId="{A319CF8A-C870-FA4B-B2CC-5B7CC06719FB}" srcOrd="0" destOrd="0" presId="urn:microsoft.com/office/officeart/2005/8/layout/process5"/>
    <dgm:cxn modelId="{55D7C251-85D6-4FD5-8C86-F2E3FA90D8FD}" type="presParOf" srcId="{4952A199-F0ED-BE4C-A4BB-0B7F35A59E21}" destId="{1E6FACF2-50BF-E343-8E8E-F5CABEDD803E}" srcOrd="0" destOrd="0" presId="urn:microsoft.com/office/officeart/2005/8/layout/process5"/>
    <dgm:cxn modelId="{1DA21682-802F-47CD-9F80-2B97B6DA1A36}" type="presParOf" srcId="{4952A199-F0ED-BE4C-A4BB-0B7F35A59E21}" destId="{45B2A645-C551-5A44-9063-69C6FF804899}" srcOrd="1" destOrd="0" presId="urn:microsoft.com/office/officeart/2005/8/layout/process5"/>
    <dgm:cxn modelId="{862942FD-F545-4FCC-9ED1-A56DE73E21FA}" type="presParOf" srcId="{45B2A645-C551-5A44-9063-69C6FF804899}" destId="{8B0E88E3-88AC-DE40-8048-0B490DB287C3}" srcOrd="0" destOrd="0" presId="urn:microsoft.com/office/officeart/2005/8/layout/process5"/>
    <dgm:cxn modelId="{A98DE895-6248-41A3-ABB2-CD48B8F2757A}" type="presParOf" srcId="{4952A199-F0ED-BE4C-A4BB-0B7F35A59E21}" destId="{F905B187-E92B-6A48-BDD9-28D6FCB9D79E}" srcOrd="2" destOrd="0" presId="urn:microsoft.com/office/officeart/2005/8/layout/process5"/>
    <dgm:cxn modelId="{3F94E9B2-5ED8-44B8-9F2C-057CF87D4CAC}" type="presParOf" srcId="{4952A199-F0ED-BE4C-A4BB-0B7F35A59E21}" destId="{1F2F8021-2BAC-D643-82E4-9CA18BA5918D}" srcOrd="3" destOrd="0" presId="urn:microsoft.com/office/officeart/2005/8/layout/process5"/>
    <dgm:cxn modelId="{CD02FB85-04D9-4647-98CC-714198436D30}" type="presParOf" srcId="{1F2F8021-2BAC-D643-82E4-9CA18BA5918D}" destId="{23417A04-61A1-F244-9323-D30A6FFEA382}" srcOrd="0" destOrd="0" presId="urn:microsoft.com/office/officeart/2005/8/layout/process5"/>
    <dgm:cxn modelId="{8F638000-4D65-4BB6-8E4E-6324F2D0C687}" type="presParOf" srcId="{4952A199-F0ED-BE4C-A4BB-0B7F35A59E21}" destId="{AE060958-A16F-224C-BE95-7E11CA70708D}" srcOrd="4" destOrd="0" presId="urn:microsoft.com/office/officeart/2005/8/layout/process5"/>
    <dgm:cxn modelId="{E3CE67CF-A94F-4D2B-99BE-31DAACB94495}" type="presParOf" srcId="{4952A199-F0ED-BE4C-A4BB-0B7F35A59E21}" destId="{6467275D-60D3-FC46-BA07-86A526D411F9}" srcOrd="5" destOrd="0" presId="urn:microsoft.com/office/officeart/2005/8/layout/process5"/>
    <dgm:cxn modelId="{181CD9EA-3824-47A7-995B-BBA8A487072E}" type="presParOf" srcId="{6467275D-60D3-FC46-BA07-86A526D411F9}" destId="{DF73BA3C-1AB6-AC46-8169-D606353D716A}" srcOrd="0" destOrd="0" presId="urn:microsoft.com/office/officeart/2005/8/layout/process5"/>
    <dgm:cxn modelId="{8D51175F-6631-408E-9274-BD8C75D36B1D}" type="presParOf" srcId="{4952A199-F0ED-BE4C-A4BB-0B7F35A59E21}" destId="{EB916DF9-C3D4-3947-A74F-371D27C6E4EB}" srcOrd="6" destOrd="0" presId="urn:microsoft.com/office/officeart/2005/8/layout/process5"/>
    <dgm:cxn modelId="{C4745AF7-FC82-4795-B9AD-FFA6489EA7B0}" type="presParOf" srcId="{4952A199-F0ED-BE4C-A4BB-0B7F35A59E21}" destId="{8970DFBB-7A51-0B44-B6C3-11B0AE330F11}" srcOrd="7" destOrd="0" presId="urn:microsoft.com/office/officeart/2005/8/layout/process5"/>
    <dgm:cxn modelId="{7F7F8C5B-C835-4E3D-8C82-1C2ACF267CBC}" type="presParOf" srcId="{8970DFBB-7A51-0B44-B6C3-11B0AE330F11}" destId="{B85AC064-0819-6642-9CD5-26E76EA20A7D}" srcOrd="0" destOrd="0" presId="urn:microsoft.com/office/officeart/2005/8/layout/process5"/>
    <dgm:cxn modelId="{02EA4FE0-BF4F-4133-BDA3-95AC0CB46A44}" type="presParOf" srcId="{4952A199-F0ED-BE4C-A4BB-0B7F35A59E21}" destId="{7E7DEB71-48E0-304B-9167-EC330B8813F4}" srcOrd="8" destOrd="0" presId="urn:microsoft.com/office/officeart/2005/8/layout/process5"/>
    <dgm:cxn modelId="{4AC0AE2F-FF8F-4750-894D-FA0ED005725A}" type="presParOf" srcId="{4952A199-F0ED-BE4C-A4BB-0B7F35A59E21}" destId="{113AEF97-EC98-2840-8EB2-2AEE8567979C}" srcOrd="9" destOrd="0" presId="urn:microsoft.com/office/officeart/2005/8/layout/process5"/>
    <dgm:cxn modelId="{F70B49F0-23FA-432F-AE42-72846CA16354}" type="presParOf" srcId="{113AEF97-EC98-2840-8EB2-2AEE8567979C}" destId="{7078A93D-49A7-8A43-B25F-C6AEDB5263BA}" srcOrd="0" destOrd="0" presId="urn:microsoft.com/office/officeart/2005/8/layout/process5"/>
    <dgm:cxn modelId="{DFF23C48-28BA-4597-AD35-CE267C50C38E}" type="presParOf" srcId="{4952A199-F0ED-BE4C-A4BB-0B7F35A59E21}" destId="{FE112154-6D11-3D46-9BF1-F77F217C0BFA}" srcOrd="10" destOrd="0" presId="urn:microsoft.com/office/officeart/2005/8/layout/process5"/>
    <dgm:cxn modelId="{025E4E79-C15E-496A-A1E8-42919E43E4D7}" type="presParOf" srcId="{4952A199-F0ED-BE4C-A4BB-0B7F35A59E21}" destId="{907EA561-CC2E-8849-89D7-4065203C2705}" srcOrd="11" destOrd="0" presId="urn:microsoft.com/office/officeart/2005/8/layout/process5"/>
    <dgm:cxn modelId="{9EC01F09-4844-4F25-AE34-05370FC755AF}" type="presParOf" srcId="{907EA561-CC2E-8849-89D7-4065203C2705}" destId="{05C139ED-F2AF-7847-A04A-B9530DAB086A}" srcOrd="0" destOrd="0" presId="urn:microsoft.com/office/officeart/2005/8/layout/process5"/>
    <dgm:cxn modelId="{7D6871C9-3FE1-4115-B3B6-087B13DD5D00}" type="presParOf" srcId="{4952A199-F0ED-BE4C-A4BB-0B7F35A59E21}" destId="{4593A0DF-8B96-E645-B4CF-9F215CFD0C95}" srcOrd="12" destOrd="0" presId="urn:microsoft.com/office/officeart/2005/8/layout/process5"/>
    <dgm:cxn modelId="{E871F1A3-593F-4522-A4DB-D21455F4A3D6}" type="presParOf" srcId="{4952A199-F0ED-BE4C-A4BB-0B7F35A59E21}" destId="{E90D9F87-BC75-4141-BC8B-4BC8175C835D}" srcOrd="13" destOrd="0" presId="urn:microsoft.com/office/officeart/2005/8/layout/process5"/>
    <dgm:cxn modelId="{9D60FD20-1E93-4D3E-8785-9894767EB321}" type="presParOf" srcId="{E90D9F87-BC75-4141-BC8B-4BC8175C835D}" destId="{2FB8A0D9-E2F3-C344-B99E-389F442A156E}" srcOrd="0" destOrd="0" presId="urn:microsoft.com/office/officeart/2005/8/layout/process5"/>
    <dgm:cxn modelId="{260ACFB1-39C6-46C0-9B1F-588D5FEFC0C8}" type="presParOf" srcId="{4952A199-F0ED-BE4C-A4BB-0B7F35A59E21}" destId="{34640704-E7CD-4548-93EA-543318FE583D}" srcOrd="14" destOrd="0" presId="urn:microsoft.com/office/officeart/2005/8/layout/process5"/>
    <dgm:cxn modelId="{E270141D-B8E3-4E84-B1FE-0BFD5F47E425}" type="presParOf" srcId="{4952A199-F0ED-BE4C-A4BB-0B7F35A59E21}" destId="{103D0576-B9A0-9240-ABFC-AC944BADCE77}" srcOrd="15" destOrd="0" presId="urn:microsoft.com/office/officeart/2005/8/layout/process5"/>
    <dgm:cxn modelId="{DA5DE811-2863-46EE-AACD-4BC8BE54A84E}" type="presParOf" srcId="{103D0576-B9A0-9240-ABFC-AC944BADCE77}" destId="{5B767090-1B72-9443-960F-6FD73308B006}" srcOrd="0" destOrd="0" presId="urn:microsoft.com/office/officeart/2005/8/layout/process5"/>
    <dgm:cxn modelId="{409E2178-4771-41FF-905B-4C9CCFC21B05}" type="presParOf" srcId="{4952A199-F0ED-BE4C-A4BB-0B7F35A59E21}" destId="{A319CF8A-C870-FA4B-B2CC-5B7CC06719FB}" srcOrd="16" destOrd="0" presId="urn:microsoft.com/office/officeart/2005/8/layout/process5"/>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EB00631B-430E-A64D-99D5-908A1C6AAFEA}"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s-ES_tradnl"/>
        </a:p>
      </dgm:t>
    </dgm:pt>
    <dgm:pt modelId="{1882B8DE-EC60-D343-AEF9-DDE5CF625B90}">
      <dgm:prSet phldrT="[Texto]"/>
      <dgm:spPr/>
      <dgm:t>
        <a:bodyPr/>
        <a:lstStyle/>
        <a:p>
          <a:r>
            <a:rPr lang="es-ES_tradnl" dirty="0" smtClean="0"/>
            <a:t>Vista preliminar del diseño</a:t>
          </a:r>
          <a:endParaRPr lang="es-ES_tradnl" dirty="0"/>
        </a:p>
      </dgm:t>
    </dgm:pt>
    <dgm:pt modelId="{DB6BB40B-1A3B-5447-9988-FE08DFE858F7}" type="parTrans" cxnId="{BE1FEE2F-7A6E-CF43-AC33-96AF42EFB1A7}">
      <dgm:prSet/>
      <dgm:spPr/>
      <dgm:t>
        <a:bodyPr/>
        <a:lstStyle/>
        <a:p>
          <a:endParaRPr lang="es-ES_tradnl"/>
        </a:p>
      </dgm:t>
    </dgm:pt>
    <dgm:pt modelId="{C93F8BCA-004B-4346-AA4C-417ED03A59E5}" type="sibTrans" cxnId="{BE1FEE2F-7A6E-CF43-AC33-96AF42EFB1A7}">
      <dgm:prSet/>
      <dgm:spPr/>
      <dgm:t>
        <a:bodyPr/>
        <a:lstStyle/>
        <a:p>
          <a:endParaRPr lang="es-ES_tradnl" dirty="0"/>
        </a:p>
      </dgm:t>
    </dgm:pt>
    <dgm:pt modelId="{51A65F00-C174-B144-B7F5-F318026FF9A3}">
      <dgm:prSet phldrT="[Texto]"/>
      <dgm:spPr/>
      <dgm:t>
        <a:bodyPr/>
        <a:lstStyle/>
        <a:p>
          <a:r>
            <a:rPr lang="es-ES_tradnl" dirty="0" smtClean="0"/>
            <a:t>Ajuste y verificación</a:t>
          </a:r>
          <a:endParaRPr lang="es-ES_tradnl" dirty="0"/>
        </a:p>
      </dgm:t>
    </dgm:pt>
    <dgm:pt modelId="{34273E0B-0592-C143-9B54-D0318DCF2711}" type="parTrans" cxnId="{4D1DC177-2312-4443-8DFC-A75ACF6DDC75}">
      <dgm:prSet/>
      <dgm:spPr/>
      <dgm:t>
        <a:bodyPr/>
        <a:lstStyle/>
        <a:p>
          <a:endParaRPr lang="es-ES_tradnl"/>
        </a:p>
      </dgm:t>
    </dgm:pt>
    <dgm:pt modelId="{FA50089F-2706-5C42-8507-6505883DFA8F}" type="sibTrans" cxnId="{4D1DC177-2312-4443-8DFC-A75ACF6DDC75}">
      <dgm:prSet/>
      <dgm:spPr/>
      <dgm:t>
        <a:bodyPr/>
        <a:lstStyle/>
        <a:p>
          <a:endParaRPr lang="es-ES_tradnl" dirty="0"/>
        </a:p>
      </dgm:t>
    </dgm:pt>
    <dgm:pt modelId="{78269FB0-052D-2642-BA87-B2B5169D8AA8}">
      <dgm:prSet phldrT="[Texto]"/>
      <dgm:spPr/>
      <dgm:t>
        <a:bodyPr/>
        <a:lstStyle/>
        <a:p>
          <a:r>
            <a:rPr lang="es-ES_tradnl" dirty="0" smtClean="0"/>
            <a:t>Colocar la pintura en la pantalla y paso de racleta</a:t>
          </a:r>
          <a:endParaRPr lang="es-ES_tradnl" dirty="0"/>
        </a:p>
      </dgm:t>
    </dgm:pt>
    <dgm:pt modelId="{A894D662-0FA0-1948-89EC-6D17AE31C539}" type="parTrans" cxnId="{BCE770E2-58C1-1C41-A739-ACA675F2A6A2}">
      <dgm:prSet/>
      <dgm:spPr/>
      <dgm:t>
        <a:bodyPr/>
        <a:lstStyle/>
        <a:p>
          <a:endParaRPr lang="es-ES_tradnl"/>
        </a:p>
      </dgm:t>
    </dgm:pt>
    <dgm:pt modelId="{8D4779F9-EA42-EE42-9A0B-1617E577E315}" type="sibTrans" cxnId="{BCE770E2-58C1-1C41-A739-ACA675F2A6A2}">
      <dgm:prSet/>
      <dgm:spPr/>
      <dgm:t>
        <a:bodyPr/>
        <a:lstStyle/>
        <a:p>
          <a:endParaRPr lang="es-ES_tradnl" dirty="0"/>
        </a:p>
      </dgm:t>
    </dgm:pt>
    <dgm:pt modelId="{8C72E065-FA6D-654A-ABED-AA62FF1CDE68}">
      <dgm:prSet phldrT="[Texto]"/>
      <dgm:spPr/>
      <dgm:t>
        <a:bodyPr/>
        <a:lstStyle/>
        <a:p>
          <a:r>
            <a:rPr lang="es-ES_tradnl" dirty="0" smtClean="0"/>
            <a:t>Levantamiento de pantalla y secar la camiseta</a:t>
          </a:r>
          <a:endParaRPr lang="es-ES_tradnl" dirty="0"/>
        </a:p>
      </dgm:t>
    </dgm:pt>
    <dgm:pt modelId="{B1027A79-AE1C-9743-8CB2-D25250C1C7B1}" type="parTrans" cxnId="{97A4504C-B12F-1549-9982-2EDBCDD3E8B2}">
      <dgm:prSet/>
      <dgm:spPr/>
      <dgm:t>
        <a:bodyPr/>
        <a:lstStyle/>
        <a:p>
          <a:endParaRPr lang="es-ES_tradnl"/>
        </a:p>
      </dgm:t>
    </dgm:pt>
    <dgm:pt modelId="{6E204898-E930-1F42-BB7B-7E9B5C91D949}" type="sibTrans" cxnId="{97A4504C-B12F-1549-9982-2EDBCDD3E8B2}">
      <dgm:prSet/>
      <dgm:spPr/>
      <dgm:t>
        <a:bodyPr/>
        <a:lstStyle/>
        <a:p>
          <a:endParaRPr lang="es-ES_tradnl" dirty="0"/>
        </a:p>
      </dgm:t>
    </dgm:pt>
    <dgm:pt modelId="{7B7C35DA-C38A-8A45-945E-1BBC55F5A005}">
      <dgm:prSet phldrT="[Texto]"/>
      <dgm:spPr/>
      <dgm:t>
        <a:bodyPr/>
        <a:lstStyle/>
        <a:p>
          <a:r>
            <a:rPr lang="es-ES_tradnl" dirty="0" smtClean="0"/>
            <a:t>Inspección y control de calidad</a:t>
          </a:r>
          <a:endParaRPr lang="es-ES_tradnl" dirty="0"/>
        </a:p>
      </dgm:t>
    </dgm:pt>
    <dgm:pt modelId="{5A7D0AD4-BBB6-C94B-98E7-DA3874421F09}" type="parTrans" cxnId="{62E04A53-83EC-D647-813D-6647807A47BC}">
      <dgm:prSet/>
      <dgm:spPr/>
      <dgm:t>
        <a:bodyPr/>
        <a:lstStyle/>
        <a:p>
          <a:endParaRPr lang="es-ES_tradnl"/>
        </a:p>
      </dgm:t>
    </dgm:pt>
    <dgm:pt modelId="{DA7CE787-0AC7-8646-BFBD-32020380E843}" type="sibTrans" cxnId="{62E04A53-83EC-D647-813D-6647807A47BC}">
      <dgm:prSet/>
      <dgm:spPr/>
      <dgm:t>
        <a:bodyPr/>
        <a:lstStyle/>
        <a:p>
          <a:endParaRPr lang="es-ES_tradnl" dirty="0"/>
        </a:p>
      </dgm:t>
    </dgm:pt>
    <dgm:pt modelId="{DF4AD502-296F-7A44-9CEC-F02A1834583C}">
      <dgm:prSet phldrT="[Texto]"/>
      <dgm:spPr/>
      <dgm:t>
        <a:bodyPr/>
        <a:lstStyle/>
        <a:p>
          <a:r>
            <a:rPr lang="es-ES_tradnl" dirty="0" smtClean="0"/>
            <a:t>Empacado</a:t>
          </a:r>
          <a:endParaRPr lang="es-ES_tradnl" dirty="0"/>
        </a:p>
      </dgm:t>
    </dgm:pt>
    <dgm:pt modelId="{29F7F0C6-594F-7E4F-892C-4193AB249002}" type="parTrans" cxnId="{8E8874D4-0498-EB44-BFF5-BB51F466FA89}">
      <dgm:prSet/>
      <dgm:spPr/>
      <dgm:t>
        <a:bodyPr/>
        <a:lstStyle/>
        <a:p>
          <a:endParaRPr lang="es-ES_tradnl"/>
        </a:p>
      </dgm:t>
    </dgm:pt>
    <dgm:pt modelId="{6299DAC3-AA9E-884A-8DA4-92F147C5C76F}" type="sibTrans" cxnId="{8E8874D4-0498-EB44-BFF5-BB51F466FA89}">
      <dgm:prSet/>
      <dgm:spPr/>
      <dgm:t>
        <a:bodyPr/>
        <a:lstStyle/>
        <a:p>
          <a:endParaRPr lang="es-ES_tradnl" dirty="0"/>
        </a:p>
      </dgm:t>
    </dgm:pt>
    <dgm:pt modelId="{C39A9868-7EFD-7241-82BE-7B5444C87B6B}">
      <dgm:prSet phldrT="[Texto]"/>
      <dgm:spPr/>
      <dgm:t>
        <a:bodyPr/>
        <a:lstStyle/>
        <a:p>
          <a:r>
            <a:rPr lang="es-ES_tradnl" dirty="0" smtClean="0"/>
            <a:t>Preparar la plantilla con el diseño</a:t>
          </a:r>
          <a:endParaRPr lang="es-ES_tradnl" dirty="0"/>
        </a:p>
      </dgm:t>
    </dgm:pt>
    <dgm:pt modelId="{C150529E-9551-8640-A437-ABE337DB6AE0}" type="parTrans" cxnId="{426C5894-57B1-0C49-AE99-3E2714D743F8}">
      <dgm:prSet/>
      <dgm:spPr/>
      <dgm:t>
        <a:bodyPr/>
        <a:lstStyle/>
        <a:p>
          <a:endParaRPr lang="es-ES_tradnl"/>
        </a:p>
      </dgm:t>
    </dgm:pt>
    <dgm:pt modelId="{198A16A9-C716-B043-8B62-893E27E38BB0}" type="sibTrans" cxnId="{426C5894-57B1-0C49-AE99-3E2714D743F8}">
      <dgm:prSet/>
      <dgm:spPr/>
      <dgm:t>
        <a:bodyPr/>
        <a:lstStyle/>
        <a:p>
          <a:endParaRPr lang="es-ES_tradnl" dirty="0"/>
        </a:p>
      </dgm:t>
    </dgm:pt>
    <dgm:pt modelId="{BC89F69F-E376-AA4E-A641-3F15F15D3582}">
      <dgm:prSet phldrT="[Texto]"/>
      <dgm:spPr/>
      <dgm:t>
        <a:bodyPr/>
        <a:lstStyle/>
        <a:p>
          <a:r>
            <a:rPr lang="es-ES_tradnl" dirty="0" smtClean="0"/>
            <a:t>Preparación de materiales</a:t>
          </a:r>
          <a:endParaRPr lang="es-ES_tradnl" dirty="0"/>
        </a:p>
      </dgm:t>
    </dgm:pt>
    <dgm:pt modelId="{E72201FE-B6D8-034E-8C7D-1AACCB2A293B}" type="parTrans" cxnId="{B7141290-C9CE-8748-9559-A644A3D4C78A}">
      <dgm:prSet/>
      <dgm:spPr/>
      <dgm:t>
        <a:bodyPr/>
        <a:lstStyle/>
        <a:p>
          <a:endParaRPr lang="es-ES_tradnl"/>
        </a:p>
      </dgm:t>
    </dgm:pt>
    <dgm:pt modelId="{0A2B0EC1-FB58-D445-B23E-BC7B71ED8BEC}" type="sibTrans" cxnId="{B7141290-C9CE-8748-9559-A644A3D4C78A}">
      <dgm:prSet/>
      <dgm:spPr/>
      <dgm:t>
        <a:bodyPr/>
        <a:lstStyle/>
        <a:p>
          <a:endParaRPr lang="es-ES_tradnl" dirty="0"/>
        </a:p>
      </dgm:t>
    </dgm:pt>
    <dgm:pt modelId="{1CFFA5C7-4C1C-0145-81CF-3F73D3C31B88}">
      <dgm:prSet phldrT="[Texto]"/>
      <dgm:spPr/>
      <dgm:t>
        <a:bodyPr/>
        <a:lstStyle/>
        <a:p>
          <a:r>
            <a:rPr lang="es-ES_tradnl" dirty="0" smtClean="0"/>
            <a:t>Preparación para el serigrafiado</a:t>
          </a:r>
          <a:endParaRPr lang="es-ES_tradnl" dirty="0"/>
        </a:p>
      </dgm:t>
    </dgm:pt>
    <dgm:pt modelId="{F1044866-D73B-674E-AB19-C49D3C22E986}" type="parTrans" cxnId="{7023F115-4CFE-F549-B634-32F8A3589E93}">
      <dgm:prSet/>
      <dgm:spPr/>
      <dgm:t>
        <a:bodyPr/>
        <a:lstStyle/>
        <a:p>
          <a:endParaRPr lang="es-ES_tradnl"/>
        </a:p>
      </dgm:t>
    </dgm:pt>
    <dgm:pt modelId="{E50EA022-E536-BA47-B1EA-F8D5B00B9BD6}" type="sibTrans" cxnId="{7023F115-4CFE-F549-B634-32F8A3589E93}">
      <dgm:prSet/>
      <dgm:spPr/>
      <dgm:t>
        <a:bodyPr/>
        <a:lstStyle/>
        <a:p>
          <a:endParaRPr lang="es-ES_tradnl" dirty="0"/>
        </a:p>
      </dgm:t>
    </dgm:pt>
    <dgm:pt modelId="{5281D43D-A7D2-A04F-9A51-A63509DAFF61}">
      <dgm:prSet phldrT="[Texto]"/>
      <dgm:spPr/>
      <dgm:t>
        <a:bodyPr/>
        <a:lstStyle/>
        <a:p>
          <a:r>
            <a:rPr lang="es-ES_tradnl" dirty="0" smtClean="0"/>
            <a:t>Colocar cinta adhesiva a la pantalla terminada</a:t>
          </a:r>
          <a:endParaRPr lang="es-ES_tradnl" dirty="0"/>
        </a:p>
      </dgm:t>
    </dgm:pt>
    <dgm:pt modelId="{F2A8FD07-CCBA-D649-BF22-79DD7D9882EB}" type="parTrans" cxnId="{2549EF19-7EDB-9A46-ABFF-D36947D4D2D1}">
      <dgm:prSet/>
      <dgm:spPr/>
      <dgm:t>
        <a:bodyPr/>
        <a:lstStyle/>
        <a:p>
          <a:endParaRPr lang="es-ES_tradnl"/>
        </a:p>
      </dgm:t>
    </dgm:pt>
    <dgm:pt modelId="{47906EC8-F86B-6040-9B6B-58886E57260A}" type="sibTrans" cxnId="{2549EF19-7EDB-9A46-ABFF-D36947D4D2D1}">
      <dgm:prSet/>
      <dgm:spPr/>
      <dgm:t>
        <a:bodyPr/>
        <a:lstStyle/>
        <a:p>
          <a:endParaRPr lang="es-ES_tradnl" dirty="0"/>
        </a:p>
      </dgm:t>
    </dgm:pt>
    <dgm:pt modelId="{B3BEAF7C-E071-0641-8140-4C01FF5C21AD}">
      <dgm:prSet phldrT="[Texto]"/>
      <dgm:spPr/>
      <dgm:t>
        <a:bodyPr/>
        <a:lstStyle/>
        <a:p>
          <a:r>
            <a:rPr lang="es-ES_tradnl" dirty="0" smtClean="0"/>
            <a:t>Colocar la camiseta debajo de la pantalla</a:t>
          </a:r>
          <a:endParaRPr lang="es-ES_tradnl" dirty="0"/>
        </a:p>
      </dgm:t>
    </dgm:pt>
    <dgm:pt modelId="{7F8BC087-ED54-7940-AEE0-3A92D7132BD2}" type="parTrans" cxnId="{D8231D30-1C1C-1947-8906-ABF233A82572}">
      <dgm:prSet/>
      <dgm:spPr/>
      <dgm:t>
        <a:bodyPr/>
        <a:lstStyle/>
        <a:p>
          <a:endParaRPr lang="es-ES_tradnl"/>
        </a:p>
      </dgm:t>
    </dgm:pt>
    <dgm:pt modelId="{1BADAA12-AFFB-964D-B617-E1076D09CE68}" type="sibTrans" cxnId="{D8231D30-1C1C-1947-8906-ABF233A82572}">
      <dgm:prSet/>
      <dgm:spPr/>
      <dgm:t>
        <a:bodyPr/>
        <a:lstStyle/>
        <a:p>
          <a:endParaRPr lang="es-ES_tradnl" dirty="0"/>
        </a:p>
      </dgm:t>
    </dgm:pt>
    <dgm:pt modelId="{EB50A5C3-929B-4C4D-9FE0-C80CFA3894B2}">
      <dgm:prSet phldrT="[Texto]"/>
      <dgm:spPr/>
      <dgm:t>
        <a:bodyPr/>
        <a:lstStyle/>
        <a:p>
          <a:r>
            <a:rPr lang="es-ES_tradnl" dirty="0" smtClean="0"/>
            <a:t>Distribución</a:t>
          </a:r>
          <a:endParaRPr lang="es-ES_tradnl" dirty="0"/>
        </a:p>
      </dgm:t>
    </dgm:pt>
    <dgm:pt modelId="{BCA55CDE-B4CB-3448-A896-FCF24F89DFE5}" type="parTrans" cxnId="{AC5C3934-5DD8-7C48-A05C-3C2DF9F50DCF}">
      <dgm:prSet/>
      <dgm:spPr/>
      <dgm:t>
        <a:bodyPr/>
        <a:lstStyle/>
        <a:p>
          <a:endParaRPr lang="es-ES_tradnl"/>
        </a:p>
      </dgm:t>
    </dgm:pt>
    <dgm:pt modelId="{C877D5B1-0506-C440-BC05-80BEA088478B}" type="sibTrans" cxnId="{AC5C3934-5DD8-7C48-A05C-3C2DF9F50DCF}">
      <dgm:prSet/>
      <dgm:spPr/>
      <dgm:t>
        <a:bodyPr/>
        <a:lstStyle/>
        <a:p>
          <a:endParaRPr lang="es-ES_tradnl"/>
        </a:p>
      </dgm:t>
    </dgm:pt>
    <dgm:pt modelId="{4952A199-F0ED-BE4C-A4BB-0B7F35A59E21}" type="pres">
      <dgm:prSet presAssocID="{EB00631B-430E-A64D-99D5-908A1C6AAFEA}" presName="diagram" presStyleCnt="0">
        <dgm:presLayoutVars>
          <dgm:dir/>
          <dgm:resizeHandles val="exact"/>
        </dgm:presLayoutVars>
      </dgm:prSet>
      <dgm:spPr/>
      <dgm:t>
        <a:bodyPr/>
        <a:lstStyle/>
        <a:p>
          <a:endParaRPr lang="es-ES_tradnl"/>
        </a:p>
      </dgm:t>
    </dgm:pt>
    <dgm:pt modelId="{F905B187-E92B-6A48-BDD9-28D6FCB9D79E}" type="pres">
      <dgm:prSet presAssocID="{1882B8DE-EC60-D343-AEF9-DDE5CF625B90}" presName="node" presStyleLbl="node1" presStyleIdx="0" presStyleCnt="12">
        <dgm:presLayoutVars>
          <dgm:bulletEnabled val="1"/>
        </dgm:presLayoutVars>
      </dgm:prSet>
      <dgm:spPr/>
      <dgm:t>
        <a:bodyPr/>
        <a:lstStyle/>
        <a:p>
          <a:endParaRPr lang="es-ES_tradnl"/>
        </a:p>
      </dgm:t>
    </dgm:pt>
    <dgm:pt modelId="{1F2F8021-2BAC-D643-82E4-9CA18BA5918D}" type="pres">
      <dgm:prSet presAssocID="{C93F8BCA-004B-4346-AA4C-417ED03A59E5}" presName="sibTrans" presStyleLbl="sibTrans2D1" presStyleIdx="0" presStyleCnt="11"/>
      <dgm:spPr/>
      <dgm:t>
        <a:bodyPr/>
        <a:lstStyle/>
        <a:p>
          <a:endParaRPr lang="es-ES_tradnl"/>
        </a:p>
      </dgm:t>
    </dgm:pt>
    <dgm:pt modelId="{23417A04-61A1-F244-9323-D30A6FFEA382}" type="pres">
      <dgm:prSet presAssocID="{C93F8BCA-004B-4346-AA4C-417ED03A59E5}" presName="connectorText" presStyleLbl="sibTrans2D1" presStyleIdx="0" presStyleCnt="11"/>
      <dgm:spPr/>
      <dgm:t>
        <a:bodyPr/>
        <a:lstStyle/>
        <a:p>
          <a:endParaRPr lang="es-ES_tradnl"/>
        </a:p>
      </dgm:t>
    </dgm:pt>
    <dgm:pt modelId="{AE060958-A16F-224C-BE95-7E11CA70708D}" type="pres">
      <dgm:prSet presAssocID="{51A65F00-C174-B144-B7F5-F318026FF9A3}" presName="node" presStyleLbl="node1" presStyleIdx="1" presStyleCnt="12">
        <dgm:presLayoutVars>
          <dgm:bulletEnabled val="1"/>
        </dgm:presLayoutVars>
      </dgm:prSet>
      <dgm:spPr/>
      <dgm:t>
        <a:bodyPr/>
        <a:lstStyle/>
        <a:p>
          <a:endParaRPr lang="es-ES_tradnl"/>
        </a:p>
      </dgm:t>
    </dgm:pt>
    <dgm:pt modelId="{6467275D-60D3-FC46-BA07-86A526D411F9}" type="pres">
      <dgm:prSet presAssocID="{FA50089F-2706-5C42-8507-6505883DFA8F}" presName="sibTrans" presStyleLbl="sibTrans2D1" presStyleIdx="1" presStyleCnt="11"/>
      <dgm:spPr/>
      <dgm:t>
        <a:bodyPr/>
        <a:lstStyle/>
        <a:p>
          <a:endParaRPr lang="es-ES_tradnl"/>
        </a:p>
      </dgm:t>
    </dgm:pt>
    <dgm:pt modelId="{DF73BA3C-1AB6-AC46-8169-D606353D716A}" type="pres">
      <dgm:prSet presAssocID="{FA50089F-2706-5C42-8507-6505883DFA8F}" presName="connectorText" presStyleLbl="sibTrans2D1" presStyleIdx="1" presStyleCnt="11"/>
      <dgm:spPr/>
      <dgm:t>
        <a:bodyPr/>
        <a:lstStyle/>
        <a:p>
          <a:endParaRPr lang="es-ES_tradnl"/>
        </a:p>
      </dgm:t>
    </dgm:pt>
    <dgm:pt modelId="{D23B0268-B797-FE42-BBCA-1628DB5ECE0B}" type="pres">
      <dgm:prSet presAssocID="{C39A9868-7EFD-7241-82BE-7B5444C87B6B}" presName="node" presStyleLbl="node1" presStyleIdx="2" presStyleCnt="12">
        <dgm:presLayoutVars>
          <dgm:bulletEnabled val="1"/>
        </dgm:presLayoutVars>
      </dgm:prSet>
      <dgm:spPr/>
      <dgm:t>
        <a:bodyPr/>
        <a:lstStyle/>
        <a:p>
          <a:endParaRPr lang="es-ES_tradnl"/>
        </a:p>
      </dgm:t>
    </dgm:pt>
    <dgm:pt modelId="{65B60F1A-98EA-CE48-A88A-FD70C3F0E265}" type="pres">
      <dgm:prSet presAssocID="{198A16A9-C716-B043-8B62-893E27E38BB0}" presName="sibTrans" presStyleLbl="sibTrans2D1" presStyleIdx="2" presStyleCnt="11"/>
      <dgm:spPr/>
      <dgm:t>
        <a:bodyPr/>
        <a:lstStyle/>
        <a:p>
          <a:endParaRPr lang="es-ES_tradnl"/>
        </a:p>
      </dgm:t>
    </dgm:pt>
    <dgm:pt modelId="{19E14399-81D0-5948-B15B-C1609EC2C78C}" type="pres">
      <dgm:prSet presAssocID="{198A16A9-C716-B043-8B62-893E27E38BB0}" presName="connectorText" presStyleLbl="sibTrans2D1" presStyleIdx="2" presStyleCnt="11"/>
      <dgm:spPr/>
      <dgm:t>
        <a:bodyPr/>
        <a:lstStyle/>
        <a:p>
          <a:endParaRPr lang="es-ES_tradnl"/>
        </a:p>
      </dgm:t>
    </dgm:pt>
    <dgm:pt modelId="{CCF4ED43-E3FA-834C-9121-C2D1684193DC}" type="pres">
      <dgm:prSet presAssocID="{BC89F69F-E376-AA4E-A641-3F15F15D3582}" presName="node" presStyleLbl="node1" presStyleIdx="3" presStyleCnt="12">
        <dgm:presLayoutVars>
          <dgm:bulletEnabled val="1"/>
        </dgm:presLayoutVars>
      </dgm:prSet>
      <dgm:spPr/>
      <dgm:t>
        <a:bodyPr/>
        <a:lstStyle/>
        <a:p>
          <a:endParaRPr lang="es-ES_tradnl"/>
        </a:p>
      </dgm:t>
    </dgm:pt>
    <dgm:pt modelId="{9692E5E0-4DFA-D14D-ACB8-E6ECD7008F10}" type="pres">
      <dgm:prSet presAssocID="{0A2B0EC1-FB58-D445-B23E-BC7B71ED8BEC}" presName="sibTrans" presStyleLbl="sibTrans2D1" presStyleIdx="3" presStyleCnt="11"/>
      <dgm:spPr/>
      <dgm:t>
        <a:bodyPr/>
        <a:lstStyle/>
        <a:p>
          <a:endParaRPr lang="es-ES_tradnl"/>
        </a:p>
      </dgm:t>
    </dgm:pt>
    <dgm:pt modelId="{CC0BF982-741D-AE4F-85C1-1EAA72D88D35}" type="pres">
      <dgm:prSet presAssocID="{0A2B0EC1-FB58-D445-B23E-BC7B71ED8BEC}" presName="connectorText" presStyleLbl="sibTrans2D1" presStyleIdx="3" presStyleCnt="11"/>
      <dgm:spPr/>
      <dgm:t>
        <a:bodyPr/>
        <a:lstStyle/>
        <a:p>
          <a:endParaRPr lang="es-ES_tradnl"/>
        </a:p>
      </dgm:t>
    </dgm:pt>
    <dgm:pt modelId="{385754C0-1961-5147-9371-5C82CF706DC4}" type="pres">
      <dgm:prSet presAssocID="{1CFFA5C7-4C1C-0145-81CF-3F73D3C31B88}" presName="node" presStyleLbl="node1" presStyleIdx="4" presStyleCnt="12">
        <dgm:presLayoutVars>
          <dgm:bulletEnabled val="1"/>
        </dgm:presLayoutVars>
      </dgm:prSet>
      <dgm:spPr/>
      <dgm:t>
        <a:bodyPr/>
        <a:lstStyle/>
        <a:p>
          <a:endParaRPr lang="es-ES_tradnl"/>
        </a:p>
      </dgm:t>
    </dgm:pt>
    <dgm:pt modelId="{0891B4D9-84B1-E248-8B9D-2B7ED272CF2B}" type="pres">
      <dgm:prSet presAssocID="{E50EA022-E536-BA47-B1EA-F8D5B00B9BD6}" presName="sibTrans" presStyleLbl="sibTrans2D1" presStyleIdx="4" presStyleCnt="11"/>
      <dgm:spPr/>
      <dgm:t>
        <a:bodyPr/>
        <a:lstStyle/>
        <a:p>
          <a:endParaRPr lang="es-ES_tradnl"/>
        </a:p>
      </dgm:t>
    </dgm:pt>
    <dgm:pt modelId="{922BAB1E-2CF5-6542-97C9-B0E1528F6AB0}" type="pres">
      <dgm:prSet presAssocID="{E50EA022-E536-BA47-B1EA-F8D5B00B9BD6}" presName="connectorText" presStyleLbl="sibTrans2D1" presStyleIdx="4" presStyleCnt="11"/>
      <dgm:spPr/>
      <dgm:t>
        <a:bodyPr/>
        <a:lstStyle/>
        <a:p>
          <a:endParaRPr lang="es-ES_tradnl"/>
        </a:p>
      </dgm:t>
    </dgm:pt>
    <dgm:pt modelId="{79FFA074-8391-C143-87F0-5F75EA9700E8}" type="pres">
      <dgm:prSet presAssocID="{5281D43D-A7D2-A04F-9A51-A63509DAFF61}" presName="node" presStyleLbl="node1" presStyleIdx="5" presStyleCnt="12">
        <dgm:presLayoutVars>
          <dgm:bulletEnabled val="1"/>
        </dgm:presLayoutVars>
      </dgm:prSet>
      <dgm:spPr/>
      <dgm:t>
        <a:bodyPr/>
        <a:lstStyle/>
        <a:p>
          <a:endParaRPr lang="es-ES_tradnl"/>
        </a:p>
      </dgm:t>
    </dgm:pt>
    <dgm:pt modelId="{B52462D7-8104-2148-9750-FCFDE55CD9D8}" type="pres">
      <dgm:prSet presAssocID="{47906EC8-F86B-6040-9B6B-58886E57260A}" presName="sibTrans" presStyleLbl="sibTrans2D1" presStyleIdx="5" presStyleCnt="11"/>
      <dgm:spPr/>
      <dgm:t>
        <a:bodyPr/>
        <a:lstStyle/>
        <a:p>
          <a:endParaRPr lang="es-ES_tradnl"/>
        </a:p>
      </dgm:t>
    </dgm:pt>
    <dgm:pt modelId="{09D37AAA-719D-DA46-9528-19E51157E7FE}" type="pres">
      <dgm:prSet presAssocID="{47906EC8-F86B-6040-9B6B-58886E57260A}" presName="connectorText" presStyleLbl="sibTrans2D1" presStyleIdx="5" presStyleCnt="11"/>
      <dgm:spPr/>
      <dgm:t>
        <a:bodyPr/>
        <a:lstStyle/>
        <a:p>
          <a:endParaRPr lang="es-ES_tradnl"/>
        </a:p>
      </dgm:t>
    </dgm:pt>
    <dgm:pt modelId="{C64C5EDF-D911-CF4F-AC3E-2C20A5DB1792}" type="pres">
      <dgm:prSet presAssocID="{B3BEAF7C-E071-0641-8140-4C01FF5C21AD}" presName="node" presStyleLbl="node1" presStyleIdx="6" presStyleCnt="12">
        <dgm:presLayoutVars>
          <dgm:bulletEnabled val="1"/>
        </dgm:presLayoutVars>
      </dgm:prSet>
      <dgm:spPr/>
      <dgm:t>
        <a:bodyPr/>
        <a:lstStyle/>
        <a:p>
          <a:endParaRPr lang="es-ES_tradnl"/>
        </a:p>
      </dgm:t>
    </dgm:pt>
    <dgm:pt modelId="{7A0CADE6-6F15-F44F-96C4-962404EB4542}" type="pres">
      <dgm:prSet presAssocID="{1BADAA12-AFFB-964D-B617-E1076D09CE68}" presName="sibTrans" presStyleLbl="sibTrans2D1" presStyleIdx="6" presStyleCnt="11"/>
      <dgm:spPr/>
      <dgm:t>
        <a:bodyPr/>
        <a:lstStyle/>
        <a:p>
          <a:endParaRPr lang="es-ES_tradnl"/>
        </a:p>
      </dgm:t>
    </dgm:pt>
    <dgm:pt modelId="{1C43F41F-4634-8949-AC78-E95700127807}" type="pres">
      <dgm:prSet presAssocID="{1BADAA12-AFFB-964D-B617-E1076D09CE68}" presName="connectorText" presStyleLbl="sibTrans2D1" presStyleIdx="6" presStyleCnt="11"/>
      <dgm:spPr/>
      <dgm:t>
        <a:bodyPr/>
        <a:lstStyle/>
        <a:p>
          <a:endParaRPr lang="es-ES_tradnl"/>
        </a:p>
      </dgm:t>
    </dgm:pt>
    <dgm:pt modelId="{EB916DF9-C3D4-3947-A74F-371D27C6E4EB}" type="pres">
      <dgm:prSet presAssocID="{78269FB0-052D-2642-BA87-B2B5169D8AA8}" presName="node" presStyleLbl="node1" presStyleIdx="7" presStyleCnt="12">
        <dgm:presLayoutVars>
          <dgm:bulletEnabled val="1"/>
        </dgm:presLayoutVars>
      </dgm:prSet>
      <dgm:spPr/>
      <dgm:t>
        <a:bodyPr/>
        <a:lstStyle/>
        <a:p>
          <a:endParaRPr lang="es-ES_tradnl"/>
        </a:p>
      </dgm:t>
    </dgm:pt>
    <dgm:pt modelId="{8970DFBB-7A51-0B44-B6C3-11B0AE330F11}" type="pres">
      <dgm:prSet presAssocID="{8D4779F9-EA42-EE42-9A0B-1617E577E315}" presName="sibTrans" presStyleLbl="sibTrans2D1" presStyleIdx="7" presStyleCnt="11"/>
      <dgm:spPr/>
      <dgm:t>
        <a:bodyPr/>
        <a:lstStyle/>
        <a:p>
          <a:endParaRPr lang="es-ES_tradnl"/>
        </a:p>
      </dgm:t>
    </dgm:pt>
    <dgm:pt modelId="{B85AC064-0819-6642-9CD5-26E76EA20A7D}" type="pres">
      <dgm:prSet presAssocID="{8D4779F9-EA42-EE42-9A0B-1617E577E315}" presName="connectorText" presStyleLbl="sibTrans2D1" presStyleIdx="7" presStyleCnt="11"/>
      <dgm:spPr/>
      <dgm:t>
        <a:bodyPr/>
        <a:lstStyle/>
        <a:p>
          <a:endParaRPr lang="es-ES_tradnl"/>
        </a:p>
      </dgm:t>
    </dgm:pt>
    <dgm:pt modelId="{7E7DEB71-48E0-304B-9167-EC330B8813F4}" type="pres">
      <dgm:prSet presAssocID="{8C72E065-FA6D-654A-ABED-AA62FF1CDE68}" presName="node" presStyleLbl="node1" presStyleIdx="8" presStyleCnt="12">
        <dgm:presLayoutVars>
          <dgm:bulletEnabled val="1"/>
        </dgm:presLayoutVars>
      </dgm:prSet>
      <dgm:spPr/>
      <dgm:t>
        <a:bodyPr/>
        <a:lstStyle/>
        <a:p>
          <a:endParaRPr lang="es-ES_tradnl"/>
        </a:p>
      </dgm:t>
    </dgm:pt>
    <dgm:pt modelId="{113AEF97-EC98-2840-8EB2-2AEE8567979C}" type="pres">
      <dgm:prSet presAssocID="{6E204898-E930-1F42-BB7B-7E9B5C91D949}" presName="sibTrans" presStyleLbl="sibTrans2D1" presStyleIdx="8" presStyleCnt="11"/>
      <dgm:spPr/>
      <dgm:t>
        <a:bodyPr/>
        <a:lstStyle/>
        <a:p>
          <a:endParaRPr lang="es-ES_tradnl"/>
        </a:p>
      </dgm:t>
    </dgm:pt>
    <dgm:pt modelId="{7078A93D-49A7-8A43-B25F-C6AEDB5263BA}" type="pres">
      <dgm:prSet presAssocID="{6E204898-E930-1F42-BB7B-7E9B5C91D949}" presName="connectorText" presStyleLbl="sibTrans2D1" presStyleIdx="8" presStyleCnt="11"/>
      <dgm:spPr/>
      <dgm:t>
        <a:bodyPr/>
        <a:lstStyle/>
        <a:p>
          <a:endParaRPr lang="es-ES_tradnl"/>
        </a:p>
      </dgm:t>
    </dgm:pt>
    <dgm:pt modelId="{FE112154-6D11-3D46-9BF1-F77F217C0BFA}" type="pres">
      <dgm:prSet presAssocID="{7B7C35DA-C38A-8A45-945E-1BBC55F5A005}" presName="node" presStyleLbl="node1" presStyleIdx="9" presStyleCnt="12">
        <dgm:presLayoutVars>
          <dgm:bulletEnabled val="1"/>
        </dgm:presLayoutVars>
      </dgm:prSet>
      <dgm:spPr/>
      <dgm:t>
        <a:bodyPr/>
        <a:lstStyle/>
        <a:p>
          <a:endParaRPr lang="es-ES_tradnl"/>
        </a:p>
      </dgm:t>
    </dgm:pt>
    <dgm:pt modelId="{907EA561-CC2E-8849-89D7-4065203C2705}" type="pres">
      <dgm:prSet presAssocID="{DA7CE787-0AC7-8646-BFBD-32020380E843}" presName="sibTrans" presStyleLbl="sibTrans2D1" presStyleIdx="9" presStyleCnt="11"/>
      <dgm:spPr/>
      <dgm:t>
        <a:bodyPr/>
        <a:lstStyle/>
        <a:p>
          <a:endParaRPr lang="es-ES_tradnl"/>
        </a:p>
      </dgm:t>
    </dgm:pt>
    <dgm:pt modelId="{05C139ED-F2AF-7847-A04A-B9530DAB086A}" type="pres">
      <dgm:prSet presAssocID="{DA7CE787-0AC7-8646-BFBD-32020380E843}" presName="connectorText" presStyleLbl="sibTrans2D1" presStyleIdx="9" presStyleCnt="11"/>
      <dgm:spPr/>
      <dgm:t>
        <a:bodyPr/>
        <a:lstStyle/>
        <a:p>
          <a:endParaRPr lang="es-ES_tradnl"/>
        </a:p>
      </dgm:t>
    </dgm:pt>
    <dgm:pt modelId="{4593A0DF-8B96-E645-B4CF-9F215CFD0C95}" type="pres">
      <dgm:prSet presAssocID="{DF4AD502-296F-7A44-9CEC-F02A1834583C}" presName="node" presStyleLbl="node1" presStyleIdx="10" presStyleCnt="12">
        <dgm:presLayoutVars>
          <dgm:bulletEnabled val="1"/>
        </dgm:presLayoutVars>
      </dgm:prSet>
      <dgm:spPr/>
      <dgm:t>
        <a:bodyPr/>
        <a:lstStyle/>
        <a:p>
          <a:endParaRPr lang="es-ES_tradnl"/>
        </a:p>
      </dgm:t>
    </dgm:pt>
    <dgm:pt modelId="{E90D9F87-BC75-4141-BC8B-4BC8175C835D}" type="pres">
      <dgm:prSet presAssocID="{6299DAC3-AA9E-884A-8DA4-92F147C5C76F}" presName="sibTrans" presStyleLbl="sibTrans2D1" presStyleIdx="10" presStyleCnt="11"/>
      <dgm:spPr/>
      <dgm:t>
        <a:bodyPr/>
        <a:lstStyle/>
        <a:p>
          <a:endParaRPr lang="es-ES_tradnl"/>
        </a:p>
      </dgm:t>
    </dgm:pt>
    <dgm:pt modelId="{2FB8A0D9-E2F3-C344-B99E-389F442A156E}" type="pres">
      <dgm:prSet presAssocID="{6299DAC3-AA9E-884A-8DA4-92F147C5C76F}" presName="connectorText" presStyleLbl="sibTrans2D1" presStyleIdx="10" presStyleCnt="11"/>
      <dgm:spPr/>
      <dgm:t>
        <a:bodyPr/>
        <a:lstStyle/>
        <a:p>
          <a:endParaRPr lang="es-ES_tradnl"/>
        </a:p>
      </dgm:t>
    </dgm:pt>
    <dgm:pt modelId="{85EB09E4-3C95-144B-B754-8B0439F48C2C}" type="pres">
      <dgm:prSet presAssocID="{EB50A5C3-929B-4C4D-9FE0-C80CFA3894B2}" presName="node" presStyleLbl="node1" presStyleIdx="11" presStyleCnt="12">
        <dgm:presLayoutVars>
          <dgm:bulletEnabled val="1"/>
        </dgm:presLayoutVars>
      </dgm:prSet>
      <dgm:spPr/>
      <dgm:t>
        <a:bodyPr/>
        <a:lstStyle/>
        <a:p>
          <a:endParaRPr lang="es-ES_tradnl"/>
        </a:p>
      </dgm:t>
    </dgm:pt>
  </dgm:ptLst>
  <dgm:cxnLst>
    <dgm:cxn modelId="{A42A27DB-CD22-4F81-A774-F48B3D5AD137}" type="presOf" srcId="{5281D43D-A7D2-A04F-9A51-A63509DAFF61}" destId="{79FFA074-8391-C143-87F0-5F75EA9700E8}" srcOrd="0" destOrd="0" presId="urn:microsoft.com/office/officeart/2005/8/layout/process5"/>
    <dgm:cxn modelId="{5A4E1F06-369F-4AE2-9C00-89168343B0E2}" type="presOf" srcId="{C93F8BCA-004B-4346-AA4C-417ED03A59E5}" destId="{23417A04-61A1-F244-9323-D30A6FFEA382}" srcOrd="1" destOrd="0" presId="urn:microsoft.com/office/officeart/2005/8/layout/process5"/>
    <dgm:cxn modelId="{AD84E65D-E6A0-45BF-96D3-AEFBF39E8211}" type="presOf" srcId="{1BADAA12-AFFB-964D-B617-E1076D09CE68}" destId="{7A0CADE6-6F15-F44F-96C4-962404EB4542}" srcOrd="0" destOrd="0" presId="urn:microsoft.com/office/officeart/2005/8/layout/process5"/>
    <dgm:cxn modelId="{BCE770E2-58C1-1C41-A739-ACA675F2A6A2}" srcId="{EB00631B-430E-A64D-99D5-908A1C6AAFEA}" destId="{78269FB0-052D-2642-BA87-B2B5169D8AA8}" srcOrd="7" destOrd="0" parTransId="{A894D662-0FA0-1948-89EC-6D17AE31C539}" sibTransId="{8D4779F9-EA42-EE42-9A0B-1617E577E315}"/>
    <dgm:cxn modelId="{62E04A53-83EC-D647-813D-6647807A47BC}" srcId="{EB00631B-430E-A64D-99D5-908A1C6AAFEA}" destId="{7B7C35DA-C38A-8A45-945E-1BBC55F5A005}" srcOrd="9" destOrd="0" parTransId="{5A7D0AD4-BBB6-C94B-98E7-DA3874421F09}" sibTransId="{DA7CE787-0AC7-8646-BFBD-32020380E843}"/>
    <dgm:cxn modelId="{B7141290-C9CE-8748-9559-A644A3D4C78A}" srcId="{EB00631B-430E-A64D-99D5-908A1C6AAFEA}" destId="{BC89F69F-E376-AA4E-A641-3F15F15D3582}" srcOrd="3" destOrd="0" parTransId="{E72201FE-B6D8-034E-8C7D-1AACCB2A293B}" sibTransId="{0A2B0EC1-FB58-D445-B23E-BC7B71ED8BEC}"/>
    <dgm:cxn modelId="{EEE54569-C22A-4289-B182-EDD8DEEA7FEB}" type="presOf" srcId="{1CFFA5C7-4C1C-0145-81CF-3F73D3C31B88}" destId="{385754C0-1961-5147-9371-5C82CF706DC4}" srcOrd="0" destOrd="0" presId="urn:microsoft.com/office/officeart/2005/8/layout/process5"/>
    <dgm:cxn modelId="{184C3BEB-DCD2-46E9-9EEB-E14203760CD3}" type="presOf" srcId="{8C72E065-FA6D-654A-ABED-AA62FF1CDE68}" destId="{7E7DEB71-48E0-304B-9167-EC330B8813F4}" srcOrd="0" destOrd="0" presId="urn:microsoft.com/office/officeart/2005/8/layout/process5"/>
    <dgm:cxn modelId="{D8231D30-1C1C-1947-8906-ABF233A82572}" srcId="{EB00631B-430E-A64D-99D5-908A1C6AAFEA}" destId="{B3BEAF7C-E071-0641-8140-4C01FF5C21AD}" srcOrd="6" destOrd="0" parTransId="{7F8BC087-ED54-7940-AEE0-3A92D7132BD2}" sibTransId="{1BADAA12-AFFB-964D-B617-E1076D09CE68}"/>
    <dgm:cxn modelId="{6F0082D1-172E-4F16-9B8E-82D406A0976F}" type="presOf" srcId="{B3BEAF7C-E071-0641-8140-4C01FF5C21AD}" destId="{C64C5EDF-D911-CF4F-AC3E-2C20A5DB1792}" srcOrd="0" destOrd="0" presId="urn:microsoft.com/office/officeart/2005/8/layout/process5"/>
    <dgm:cxn modelId="{716D0C67-3246-4CA1-83F4-3BC576A4F4E7}" type="presOf" srcId="{C39A9868-7EFD-7241-82BE-7B5444C87B6B}" destId="{D23B0268-B797-FE42-BBCA-1628DB5ECE0B}" srcOrd="0" destOrd="0" presId="urn:microsoft.com/office/officeart/2005/8/layout/process5"/>
    <dgm:cxn modelId="{2D20E4FB-DC2B-45CF-98F8-28E4CA477D02}" type="presOf" srcId="{E50EA022-E536-BA47-B1EA-F8D5B00B9BD6}" destId="{0891B4D9-84B1-E248-8B9D-2B7ED272CF2B}" srcOrd="0" destOrd="0" presId="urn:microsoft.com/office/officeart/2005/8/layout/process5"/>
    <dgm:cxn modelId="{20432683-5F0E-4327-A9E4-43DC3323BFB7}" type="presOf" srcId="{6299DAC3-AA9E-884A-8DA4-92F147C5C76F}" destId="{E90D9F87-BC75-4141-BC8B-4BC8175C835D}" srcOrd="0" destOrd="0" presId="urn:microsoft.com/office/officeart/2005/8/layout/process5"/>
    <dgm:cxn modelId="{AC5C3934-5DD8-7C48-A05C-3C2DF9F50DCF}" srcId="{EB00631B-430E-A64D-99D5-908A1C6AAFEA}" destId="{EB50A5C3-929B-4C4D-9FE0-C80CFA3894B2}" srcOrd="11" destOrd="0" parTransId="{BCA55CDE-B4CB-3448-A896-FCF24F89DFE5}" sibTransId="{C877D5B1-0506-C440-BC05-80BEA088478B}"/>
    <dgm:cxn modelId="{E586C295-D326-443F-9EFA-8F0CA697E61E}" type="presOf" srcId="{DF4AD502-296F-7A44-9CEC-F02A1834583C}" destId="{4593A0DF-8B96-E645-B4CF-9F215CFD0C95}" srcOrd="0" destOrd="0" presId="urn:microsoft.com/office/officeart/2005/8/layout/process5"/>
    <dgm:cxn modelId="{A1CF27C9-1B24-4562-BABD-63A3DE07C31E}" type="presOf" srcId="{FA50089F-2706-5C42-8507-6505883DFA8F}" destId="{6467275D-60D3-FC46-BA07-86A526D411F9}" srcOrd="0" destOrd="0" presId="urn:microsoft.com/office/officeart/2005/8/layout/process5"/>
    <dgm:cxn modelId="{7023F115-4CFE-F549-B634-32F8A3589E93}" srcId="{EB00631B-430E-A64D-99D5-908A1C6AAFEA}" destId="{1CFFA5C7-4C1C-0145-81CF-3F73D3C31B88}" srcOrd="4" destOrd="0" parTransId="{F1044866-D73B-674E-AB19-C49D3C22E986}" sibTransId="{E50EA022-E536-BA47-B1EA-F8D5B00B9BD6}"/>
    <dgm:cxn modelId="{F017F542-CDCB-4081-8468-8D646DF1F662}" type="presOf" srcId="{BC89F69F-E376-AA4E-A641-3F15F15D3582}" destId="{CCF4ED43-E3FA-834C-9121-C2D1684193DC}" srcOrd="0" destOrd="0" presId="urn:microsoft.com/office/officeart/2005/8/layout/process5"/>
    <dgm:cxn modelId="{21401584-DE84-4EA5-9250-8449AD5D3E93}" type="presOf" srcId="{EB50A5C3-929B-4C4D-9FE0-C80CFA3894B2}" destId="{85EB09E4-3C95-144B-B754-8B0439F48C2C}" srcOrd="0" destOrd="0" presId="urn:microsoft.com/office/officeart/2005/8/layout/process5"/>
    <dgm:cxn modelId="{FFDA5196-135F-4C98-BC18-E1E04835D391}" type="presOf" srcId="{DA7CE787-0AC7-8646-BFBD-32020380E843}" destId="{05C139ED-F2AF-7847-A04A-B9530DAB086A}" srcOrd="1" destOrd="0" presId="urn:microsoft.com/office/officeart/2005/8/layout/process5"/>
    <dgm:cxn modelId="{7D1E2264-8D78-453E-A619-AF6DEF80F2CE}" type="presOf" srcId="{1BADAA12-AFFB-964D-B617-E1076D09CE68}" destId="{1C43F41F-4634-8949-AC78-E95700127807}" srcOrd="1" destOrd="0" presId="urn:microsoft.com/office/officeart/2005/8/layout/process5"/>
    <dgm:cxn modelId="{4C76D570-9C42-4A81-B44B-DAA75D5AF764}" type="presOf" srcId="{51A65F00-C174-B144-B7F5-F318026FF9A3}" destId="{AE060958-A16F-224C-BE95-7E11CA70708D}" srcOrd="0" destOrd="0" presId="urn:microsoft.com/office/officeart/2005/8/layout/process5"/>
    <dgm:cxn modelId="{4238EFD6-6AD8-47A6-BDEB-E766B9620C74}" type="presOf" srcId="{78269FB0-052D-2642-BA87-B2B5169D8AA8}" destId="{EB916DF9-C3D4-3947-A74F-371D27C6E4EB}" srcOrd="0" destOrd="0" presId="urn:microsoft.com/office/officeart/2005/8/layout/process5"/>
    <dgm:cxn modelId="{D985BDD2-28BD-464B-8047-FF4BEEDEA830}" type="presOf" srcId="{8D4779F9-EA42-EE42-9A0B-1617E577E315}" destId="{B85AC064-0819-6642-9CD5-26E76EA20A7D}" srcOrd="1" destOrd="0" presId="urn:microsoft.com/office/officeart/2005/8/layout/process5"/>
    <dgm:cxn modelId="{8AAF2EFB-B66A-4806-B9C3-ED11FB4E11B1}" type="presOf" srcId="{47906EC8-F86B-6040-9B6B-58886E57260A}" destId="{09D37AAA-719D-DA46-9528-19E51157E7FE}" srcOrd="1" destOrd="0" presId="urn:microsoft.com/office/officeart/2005/8/layout/process5"/>
    <dgm:cxn modelId="{18E1D079-68EB-4AAD-9ED5-418655F05BA1}" type="presOf" srcId="{0A2B0EC1-FB58-D445-B23E-BC7B71ED8BEC}" destId="{CC0BF982-741D-AE4F-85C1-1EAA72D88D35}" srcOrd="1" destOrd="0" presId="urn:microsoft.com/office/officeart/2005/8/layout/process5"/>
    <dgm:cxn modelId="{5C83C62B-029C-445C-940D-FB845DAF937E}" type="presOf" srcId="{6E204898-E930-1F42-BB7B-7E9B5C91D949}" destId="{7078A93D-49A7-8A43-B25F-C6AEDB5263BA}" srcOrd="1" destOrd="0" presId="urn:microsoft.com/office/officeart/2005/8/layout/process5"/>
    <dgm:cxn modelId="{70AFC3D9-73D7-4908-878E-6EF0A31000A1}" type="presOf" srcId="{6299DAC3-AA9E-884A-8DA4-92F147C5C76F}" destId="{2FB8A0D9-E2F3-C344-B99E-389F442A156E}" srcOrd="1" destOrd="0" presId="urn:microsoft.com/office/officeart/2005/8/layout/process5"/>
    <dgm:cxn modelId="{F0DE2BB1-E18E-495C-8DC2-C0B5F2A9A0E8}" type="presOf" srcId="{47906EC8-F86B-6040-9B6B-58886E57260A}" destId="{B52462D7-8104-2148-9750-FCFDE55CD9D8}" srcOrd="0" destOrd="0" presId="urn:microsoft.com/office/officeart/2005/8/layout/process5"/>
    <dgm:cxn modelId="{75E9F493-FCDD-48A9-9E61-B4BE9DDC6797}" type="presOf" srcId="{6E204898-E930-1F42-BB7B-7E9B5C91D949}" destId="{113AEF97-EC98-2840-8EB2-2AEE8567979C}" srcOrd="0" destOrd="0" presId="urn:microsoft.com/office/officeart/2005/8/layout/process5"/>
    <dgm:cxn modelId="{7EA13C89-2180-4DEB-AEB2-90A28F74EA0E}" type="presOf" srcId="{FA50089F-2706-5C42-8507-6505883DFA8F}" destId="{DF73BA3C-1AB6-AC46-8169-D606353D716A}" srcOrd="1" destOrd="0" presId="urn:microsoft.com/office/officeart/2005/8/layout/process5"/>
    <dgm:cxn modelId="{51E323B0-C1FC-4434-ACE0-2E6CD1355A8D}" type="presOf" srcId="{C93F8BCA-004B-4346-AA4C-417ED03A59E5}" destId="{1F2F8021-2BAC-D643-82E4-9CA18BA5918D}" srcOrd="0" destOrd="0" presId="urn:microsoft.com/office/officeart/2005/8/layout/process5"/>
    <dgm:cxn modelId="{6E291C9F-D820-4120-AC16-1BDDDFE51BA5}" type="presOf" srcId="{DA7CE787-0AC7-8646-BFBD-32020380E843}" destId="{907EA561-CC2E-8849-89D7-4065203C2705}" srcOrd="0" destOrd="0" presId="urn:microsoft.com/office/officeart/2005/8/layout/process5"/>
    <dgm:cxn modelId="{613809D9-2825-47C5-802E-510EF7BF254A}" type="presOf" srcId="{198A16A9-C716-B043-8B62-893E27E38BB0}" destId="{65B60F1A-98EA-CE48-A88A-FD70C3F0E265}" srcOrd="0" destOrd="0" presId="urn:microsoft.com/office/officeart/2005/8/layout/process5"/>
    <dgm:cxn modelId="{7C71D59F-E575-4C6E-93D2-FFECAA7CD4FC}" type="presOf" srcId="{E50EA022-E536-BA47-B1EA-F8D5B00B9BD6}" destId="{922BAB1E-2CF5-6542-97C9-B0E1528F6AB0}" srcOrd="1" destOrd="0" presId="urn:microsoft.com/office/officeart/2005/8/layout/process5"/>
    <dgm:cxn modelId="{B42E41D7-DFC0-40A7-9825-69269C3EBBF3}" type="presOf" srcId="{EB00631B-430E-A64D-99D5-908A1C6AAFEA}" destId="{4952A199-F0ED-BE4C-A4BB-0B7F35A59E21}" srcOrd="0" destOrd="0" presId="urn:microsoft.com/office/officeart/2005/8/layout/process5"/>
    <dgm:cxn modelId="{24427DC3-A100-4EBE-8F0C-8FC35CC89DFE}" type="presOf" srcId="{198A16A9-C716-B043-8B62-893E27E38BB0}" destId="{19E14399-81D0-5948-B15B-C1609EC2C78C}" srcOrd="1" destOrd="0" presId="urn:microsoft.com/office/officeart/2005/8/layout/process5"/>
    <dgm:cxn modelId="{4D1DC177-2312-4443-8DFC-A75ACF6DDC75}" srcId="{EB00631B-430E-A64D-99D5-908A1C6AAFEA}" destId="{51A65F00-C174-B144-B7F5-F318026FF9A3}" srcOrd="1" destOrd="0" parTransId="{34273E0B-0592-C143-9B54-D0318DCF2711}" sibTransId="{FA50089F-2706-5C42-8507-6505883DFA8F}"/>
    <dgm:cxn modelId="{2549EF19-7EDB-9A46-ABFF-D36947D4D2D1}" srcId="{EB00631B-430E-A64D-99D5-908A1C6AAFEA}" destId="{5281D43D-A7D2-A04F-9A51-A63509DAFF61}" srcOrd="5" destOrd="0" parTransId="{F2A8FD07-CCBA-D649-BF22-79DD7D9882EB}" sibTransId="{47906EC8-F86B-6040-9B6B-58886E57260A}"/>
    <dgm:cxn modelId="{BE1FEE2F-7A6E-CF43-AC33-96AF42EFB1A7}" srcId="{EB00631B-430E-A64D-99D5-908A1C6AAFEA}" destId="{1882B8DE-EC60-D343-AEF9-DDE5CF625B90}" srcOrd="0" destOrd="0" parTransId="{DB6BB40B-1A3B-5447-9988-FE08DFE858F7}" sibTransId="{C93F8BCA-004B-4346-AA4C-417ED03A59E5}"/>
    <dgm:cxn modelId="{426C5894-57B1-0C49-AE99-3E2714D743F8}" srcId="{EB00631B-430E-A64D-99D5-908A1C6AAFEA}" destId="{C39A9868-7EFD-7241-82BE-7B5444C87B6B}" srcOrd="2" destOrd="0" parTransId="{C150529E-9551-8640-A437-ABE337DB6AE0}" sibTransId="{198A16A9-C716-B043-8B62-893E27E38BB0}"/>
    <dgm:cxn modelId="{97A4504C-B12F-1549-9982-2EDBCDD3E8B2}" srcId="{EB00631B-430E-A64D-99D5-908A1C6AAFEA}" destId="{8C72E065-FA6D-654A-ABED-AA62FF1CDE68}" srcOrd="8" destOrd="0" parTransId="{B1027A79-AE1C-9743-8CB2-D25250C1C7B1}" sibTransId="{6E204898-E930-1F42-BB7B-7E9B5C91D949}"/>
    <dgm:cxn modelId="{ED9682FA-1729-44E4-9F96-4C481E7771F8}" type="presOf" srcId="{8D4779F9-EA42-EE42-9A0B-1617E577E315}" destId="{8970DFBB-7A51-0B44-B6C3-11B0AE330F11}" srcOrd="0" destOrd="0" presId="urn:microsoft.com/office/officeart/2005/8/layout/process5"/>
    <dgm:cxn modelId="{8E8874D4-0498-EB44-BFF5-BB51F466FA89}" srcId="{EB00631B-430E-A64D-99D5-908A1C6AAFEA}" destId="{DF4AD502-296F-7A44-9CEC-F02A1834583C}" srcOrd="10" destOrd="0" parTransId="{29F7F0C6-594F-7E4F-892C-4193AB249002}" sibTransId="{6299DAC3-AA9E-884A-8DA4-92F147C5C76F}"/>
    <dgm:cxn modelId="{48B661D2-A491-46C8-84B0-9FEFD35AA9DA}" type="presOf" srcId="{7B7C35DA-C38A-8A45-945E-1BBC55F5A005}" destId="{FE112154-6D11-3D46-9BF1-F77F217C0BFA}" srcOrd="0" destOrd="0" presId="urn:microsoft.com/office/officeart/2005/8/layout/process5"/>
    <dgm:cxn modelId="{1ED8A086-3F64-4DB6-B6B9-EEADD9D370F9}" type="presOf" srcId="{0A2B0EC1-FB58-D445-B23E-BC7B71ED8BEC}" destId="{9692E5E0-4DFA-D14D-ACB8-E6ECD7008F10}" srcOrd="0" destOrd="0" presId="urn:microsoft.com/office/officeart/2005/8/layout/process5"/>
    <dgm:cxn modelId="{267ADD05-A55A-4EBB-BEC1-A76F5F571EB3}" type="presOf" srcId="{1882B8DE-EC60-D343-AEF9-DDE5CF625B90}" destId="{F905B187-E92B-6A48-BDD9-28D6FCB9D79E}" srcOrd="0" destOrd="0" presId="urn:microsoft.com/office/officeart/2005/8/layout/process5"/>
    <dgm:cxn modelId="{26EDD121-0894-4972-9A90-D701E54D23C0}" type="presParOf" srcId="{4952A199-F0ED-BE4C-A4BB-0B7F35A59E21}" destId="{F905B187-E92B-6A48-BDD9-28D6FCB9D79E}" srcOrd="0" destOrd="0" presId="urn:microsoft.com/office/officeart/2005/8/layout/process5"/>
    <dgm:cxn modelId="{4F682BF5-A83C-4BE9-AF49-ECCE53792BB0}" type="presParOf" srcId="{4952A199-F0ED-BE4C-A4BB-0B7F35A59E21}" destId="{1F2F8021-2BAC-D643-82E4-9CA18BA5918D}" srcOrd="1" destOrd="0" presId="urn:microsoft.com/office/officeart/2005/8/layout/process5"/>
    <dgm:cxn modelId="{4284E750-2AAC-477C-B8C7-169B6E0171C9}" type="presParOf" srcId="{1F2F8021-2BAC-D643-82E4-9CA18BA5918D}" destId="{23417A04-61A1-F244-9323-D30A6FFEA382}" srcOrd="0" destOrd="0" presId="urn:microsoft.com/office/officeart/2005/8/layout/process5"/>
    <dgm:cxn modelId="{19A0DC8F-03F0-41D6-B2D6-E725AA7AD74B}" type="presParOf" srcId="{4952A199-F0ED-BE4C-A4BB-0B7F35A59E21}" destId="{AE060958-A16F-224C-BE95-7E11CA70708D}" srcOrd="2" destOrd="0" presId="urn:microsoft.com/office/officeart/2005/8/layout/process5"/>
    <dgm:cxn modelId="{DD7962F6-7601-43DB-AAD2-41AE2C8A139C}" type="presParOf" srcId="{4952A199-F0ED-BE4C-A4BB-0B7F35A59E21}" destId="{6467275D-60D3-FC46-BA07-86A526D411F9}" srcOrd="3" destOrd="0" presId="urn:microsoft.com/office/officeart/2005/8/layout/process5"/>
    <dgm:cxn modelId="{15F80B1C-CAB9-4C05-8A27-55996978B6E4}" type="presParOf" srcId="{6467275D-60D3-FC46-BA07-86A526D411F9}" destId="{DF73BA3C-1AB6-AC46-8169-D606353D716A}" srcOrd="0" destOrd="0" presId="urn:microsoft.com/office/officeart/2005/8/layout/process5"/>
    <dgm:cxn modelId="{557E3F3A-8D66-45FD-8D55-C51854F09FD5}" type="presParOf" srcId="{4952A199-F0ED-BE4C-A4BB-0B7F35A59E21}" destId="{D23B0268-B797-FE42-BBCA-1628DB5ECE0B}" srcOrd="4" destOrd="0" presId="urn:microsoft.com/office/officeart/2005/8/layout/process5"/>
    <dgm:cxn modelId="{27ABC614-3631-442F-9FDB-0987D0998385}" type="presParOf" srcId="{4952A199-F0ED-BE4C-A4BB-0B7F35A59E21}" destId="{65B60F1A-98EA-CE48-A88A-FD70C3F0E265}" srcOrd="5" destOrd="0" presId="urn:microsoft.com/office/officeart/2005/8/layout/process5"/>
    <dgm:cxn modelId="{A9F65BD8-F8DD-4F40-8B9A-A435FDC2A021}" type="presParOf" srcId="{65B60F1A-98EA-CE48-A88A-FD70C3F0E265}" destId="{19E14399-81D0-5948-B15B-C1609EC2C78C}" srcOrd="0" destOrd="0" presId="urn:microsoft.com/office/officeart/2005/8/layout/process5"/>
    <dgm:cxn modelId="{8AD4549A-5EFA-4180-B5E0-D9C755A5129F}" type="presParOf" srcId="{4952A199-F0ED-BE4C-A4BB-0B7F35A59E21}" destId="{CCF4ED43-E3FA-834C-9121-C2D1684193DC}" srcOrd="6" destOrd="0" presId="urn:microsoft.com/office/officeart/2005/8/layout/process5"/>
    <dgm:cxn modelId="{E8969CF4-9425-4103-8941-6B6234757285}" type="presParOf" srcId="{4952A199-F0ED-BE4C-A4BB-0B7F35A59E21}" destId="{9692E5E0-4DFA-D14D-ACB8-E6ECD7008F10}" srcOrd="7" destOrd="0" presId="urn:microsoft.com/office/officeart/2005/8/layout/process5"/>
    <dgm:cxn modelId="{89A18132-5EC2-4558-BF8A-F5C07A87DF58}" type="presParOf" srcId="{9692E5E0-4DFA-D14D-ACB8-E6ECD7008F10}" destId="{CC0BF982-741D-AE4F-85C1-1EAA72D88D35}" srcOrd="0" destOrd="0" presId="urn:microsoft.com/office/officeart/2005/8/layout/process5"/>
    <dgm:cxn modelId="{23055443-8123-4888-AF88-89075784D61B}" type="presParOf" srcId="{4952A199-F0ED-BE4C-A4BB-0B7F35A59E21}" destId="{385754C0-1961-5147-9371-5C82CF706DC4}" srcOrd="8" destOrd="0" presId="urn:microsoft.com/office/officeart/2005/8/layout/process5"/>
    <dgm:cxn modelId="{9C1D5042-C5DA-410C-983E-494D4CB54AFA}" type="presParOf" srcId="{4952A199-F0ED-BE4C-A4BB-0B7F35A59E21}" destId="{0891B4D9-84B1-E248-8B9D-2B7ED272CF2B}" srcOrd="9" destOrd="0" presId="urn:microsoft.com/office/officeart/2005/8/layout/process5"/>
    <dgm:cxn modelId="{7888376E-6B79-47AE-B397-B2053016257B}" type="presParOf" srcId="{0891B4D9-84B1-E248-8B9D-2B7ED272CF2B}" destId="{922BAB1E-2CF5-6542-97C9-B0E1528F6AB0}" srcOrd="0" destOrd="0" presId="urn:microsoft.com/office/officeart/2005/8/layout/process5"/>
    <dgm:cxn modelId="{A0570359-4D49-4B49-9D99-A97B8D81D925}" type="presParOf" srcId="{4952A199-F0ED-BE4C-A4BB-0B7F35A59E21}" destId="{79FFA074-8391-C143-87F0-5F75EA9700E8}" srcOrd="10" destOrd="0" presId="urn:microsoft.com/office/officeart/2005/8/layout/process5"/>
    <dgm:cxn modelId="{C5805E59-E27D-49CB-A51F-9EE05FC2BDEB}" type="presParOf" srcId="{4952A199-F0ED-BE4C-A4BB-0B7F35A59E21}" destId="{B52462D7-8104-2148-9750-FCFDE55CD9D8}" srcOrd="11" destOrd="0" presId="urn:microsoft.com/office/officeart/2005/8/layout/process5"/>
    <dgm:cxn modelId="{C4C020D0-B55F-4DE1-BD3D-855C90F1B3C9}" type="presParOf" srcId="{B52462D7-8104-2148-9750-FCFDE55CD9D8}" destId="{09D37AAA-719D-DA46-9528-19E51157E7FE}" srcOrd="0" destOrd="0" presId="urn:microsoft.com/office/officeart/2005/8/layout/process5"/>
    <dgm:cxn modelId="{2E778EFF-5C49-4BA5-8452-DB6A9D59B285}" type="presParOf" srcId="{4952A199-F0ED-BE4C-A4BB-0B7F35A59E21}" destId="{C64C5EDF-D911-CF4F-AC3E-2C20A5DB1792}" srcOrd="12" destOrd="0" presId="urn:microsoft.com/office/officeart/2005/8/layout/process5"/>
    <dgm:cxn modelId="{5917865A-41FA-4557-86E9-EBD05EA3861E}" type="presParOf" srcId="{4952A199-F0ED-BE4C-A4BB-0B7F35A59E21}" destId="{7A0CADE6-6F15-F44F-96C4-962404EB4542}" srcOrd="13" destOrd="0" presId="urn:microsoft.com/office/officeart/2005/8/layout/process5"/>
    <dgm:cxn modelId="{24C49E91-8417-450A-9AEC-D2F554E0E5E4}" type="presParOf" srcId="{7A0CADE6-6F15-F44F-96C4-962404EB4542}" destId="{1C43F41F-4634-8949-AC78-E95700127807}" srcOrd="0" destOrd="0" presId="urn:microsoft.com/office/officeart/2005/8/layout/process5"/>
    <dgm:cxn modelId="{FA95B005-FF89-4221-8E2C-CD766E518097}" type="presParOf" srcId="{4952A199-F0ED-BE4C-A4BB-0B7F35A59E21}" destId="{EB916DF9-C3D4-3947-A74F-371D27C6E4EB}" srcOrd="14" destOrd="0" presId="urn:microsoft.com/office/officeart/2005/8/layout/process5"/>
    <dgm:cxn modelId="{83146025-6AF4-4EB3-B2C2-0B275CF39C0C}" type="presParOf" srcId="{4952A199-F0ED-BE4C-A4BB-0B7F35A59E21}" destId="{8970DFBB-7A51-0B44-B6C3-11B0AE330F11}" srcOrd="15" destOrd="0" presId="urn:microsoft.com/office/officeart/2005/8/layout/process5"/>
    <dgm:cxn modelId="{8A1CB8C9-A2DA-4F90-8B67-496B72971EFA}" type="presParOf" srcId="{8970DFBB-7A51-0B44-B6C3-11B0AE330F11}" destId="{B85AC064-0819-6642-9CD5-26E76EA20A7D}" srcOrd="0" destOrd="0" presId="urn:microsoft.com/office/officeart/2005/8/layout/process5"/>
    <dgm:cxn modelId="{1C6CA1E3-6011-4415-A0A4-CAB5E36811B7}" type="presParOf" srcId="{4952A199-F0ED-BE4C-A4BB-0B7F35A59E21}" destId="{7E7DEB71-48E0-304B-9167-EC330B8813F4}" srcOrd="16" destOrd="0" presId="urn:microsoft.com/office/officeart/2005/8/layout/process5"/>
    <dgm:cxn modelId="{0A2F06A4-B90F-48F3-9A1C-38AA9DE4F0A2}" type="presParOf" srcId="{4952A199-F0ED-BE4C-A4BB-0B7F35A59E21}" destId="{113AEF97-EC98-2840-8EB2-2AEE8567979C}" srcOrd="17" destOrd="0" presId="urn:microsoft.com/office/officeart/2005/8/layout/process5"/>
    <dgm:cxn modelId="{7AB9D66A-08F4-4D23-A65A-302FF90B2B95}" type="presParOf" srcId="{113AEF97-EC98-2840-8EB2-2AEE8567979C}" destId="{7078A93D-49A7-8A43-B25F-C6AEDB5263BA}" srcOrd="0" destOrd="0" presId="urn:microsoft.com/office/officeart/2005/8/layout/process5"/>
    <dgm:cxn modelId="{0ED89FB0-2E0D-4F78-9479-9080A2BD8B5C}" type="presParOf" srcId="{4952A199-F0ED-BE4C-A4BB-0B7F35A59E21}" destId="{FE112154-6D11-3D46-9BF1-F77F217C0BFA}" srcOrd="18" destOrd="0" presId="urn:microsoft.com/office/officeart/2005/8/layout/process5"/>
    <dgm:cxn modelId="{49733F7E-ACAC-4399-81E4-3DB0349D209F}" type="presParOf" srcId="{4952A199-F0ED-BE4C-A4BB-0B7F35A59E21}" destId="{907EA561-CC2E-8849-89D7-4065203C2705}" srcOrd="19" destOrd="0" presId="urn:microsoft.com/office/officeart/2005/8/layout/process5"/>
    <dgm:cxn modelId="{6D8DBC95-023E-4D78-81E6-60F16AEE36DA}" type="presParOf" srcId="{907EA561-CC2E-8849-89D7-4065203C2705}" destId="{05C139ED-F2AF-7847-A04A-B9530DAB086A}" srcOrd="0" destOrd="0" presId="urn:microsoft.com/office/officeart/2005/8/layout/process5"/>
    <dgm:cxn modelId="{AA9C9C2A-C3D4-42EB-B667-8C1F79E7F896}" type="presParOf" srcId="{4952A199-F0ED-BE4C-A4BB-0B7F35A59E21}" destId="{4593A0DF-8B96-E645-B4CF-9F215CFD0C95}" srcOrd="20" destOrd="0" presId="urn:microsoft.com/office/officeart/2005/8/layout/process5"/>
    <dgm:cxn modelId="{E05974DD-3DFC-47D9-A520-8EBB995942DB}" type="presParOf" srcId="{4952A199-F0ED-BE4C-A4BB-0B7F35A59E21}" destId="{E90D9F87-BC75-4141-BC8B-4BC8175C835D}" srcOrd="21" destOrd="0" presId="urn:microsoft.com/office/officeart/2005/8/layout/process5"/>
    <dgm:cxn modelId="{B556CCE6-A13B-4E01-94EC-A1EE753F417B}" type="presParOf" srcId="{E90D9F87-BC75-4141-BC8B-4BC8175C835D}" destId="{2FB8A0D9-E2F3-C344-B99E-389F442A156E}" srcOrd="0" destOrd="0" presId="urn:microsoft.com/office/officeart/2005/8/layout/process5"/>
    <dgm:cxn modelId="{85B4A84B-311F-452A-BBE6-49E01BBDF378}" type="presParOf" srcId="{4952A199-F0ED-BE4C-A4BB-0B7F35A59E21}" destId="{85EB09E4-3C95-144B-B754-8B0439F48C2C}" srcOrd="22" destOrd="0" presId="urn:microsoft.com/office/officeart/2005/8/layout/process5"/>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Franklin Gothic Book" charset="0"/>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fld id="{7E43A603-1C7B-4BEF-B980-6ED19F4B871C}" type="datetime1">
              <a:rPr lang="es-ES"/>
              <a:pPr/>
              <a:t>18/06/2010</a:t>
            </a:fld>
            <a:endParaRPr lang="es-ES"/>
          </a:p>
        </p:txBody>
      </p:sp>
      <p:sp>
        <p:nvSpPr>
          <p:cNvPr id="6" name="1 Marcador de pie de página"/>
          <p:cNvSpPr>
            <a:spLocks noGrp="1"/>
          </p:cNvSpPr>
          <p:nvPr>
            <p:ph type="ftr" sz="quarter" idx="11"/>
          </p:nvPr>
        </p:nvSpPr>
        <p:spPr/>
        <p:txBody>
          <a:bodyPr/>
          <a:lstStyle>
            <a:lvl1pPr>
              <a:defRPr/>
            </a:lvl1pPr>
          </a:lstStyle>
          <a:p>
            <a:endParaRPr lang="es-E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fld id="{D0F3C4BD-2FC1-4C24-8AB6-92E896C750FE}"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fld id="{A3743E84-5AFF-487E-884D-046DC23BB3A5}" type="datetime1">
              <a:rPr lang="es-ES"/>
              <a:pPr/>
              <a:t>18/06/2010</a:t>
            </a:fld>
            <a:endParaRPr lang="es-ES"/>
          </a:p>
        </p:txBody>
      </p:sp>
      <p:sp>
        <p:nvSpPr>
          <p:cNvPr id="5" name="27 Marcador de pie de página"/>
          <p:cNvSpPr>
            <a:spLocks noGrp="1"/>
          </p:cNvSpPr>
          <p:nvPr>
            <p:ph type="ftr" sz="quarter" idx="11"/>
          </p:nvPr>
        </p:nvSpPr>
        <p:spPr/>
        <p:txBody>
          <a:bodyPr/>
          <a:lstStyle>
            <a:lvl1pPr>
              <a:defRPr/>
            </a:lvl1pPr>
          </a:lstStyle>
          <a:p>
            <a:endParaRPr lang="es-ES"/>
          </a:p>
        </p:txBody>
      </p:sp>
      <p:sp>
        <p:nvSpPr>
          <p:cNvPr id="6" name="4 Marcador de número de diapositiva"/>
          <p:cNvSpPr>
            <a:spLocks noGrp="1"/>
          </p:cNvSpPr>
          <p:nvPr>
            <p:ph type="sldNum" sz="quarter" idx="12"/>
          </p:nvPr>
        </p:nvSpPr>
        <p:spPr/>
        <p:txBody>
          <a:bodyPr/>
          <a:lstStyle>
            <a:lvl1pPr>
              <a:defRPr/>
            </a:lvl1pPr>
          </a:lstStyle>
          <a:p>
            <a:fld id="{D776F637-A8ED-4CAB-820A-327E2AC1E722}"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64948266-5304-451B-9D22-53D5BC9C08D1}" type="datetime1">
              <a:rPr lang="es-ES"/>
              <a:pPr/>
              <a:t>18/06/2010</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0CF63E1-3F17-4943-9261-480C341F02E7}"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fld id="{C2484CD4-1FCB-45CA-8B77-BD96BDCC8566}" type="datetime1">
              <a:rPr lang="es-ES"/>
              <a:pPr/>
              <a:t>18/06/2010</a:t>
            </a:fld>
            <a:endParaRPr lang="es-E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endParaRPr lang="es-E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fld id="{F18AE32A-E1A2-4C5C-9110-7077514A729A}"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Franklin Gothic Book" charset="0"/>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fld id="{7F4A525B-7C8A-4F55-997A-D33355340698}" type="datetime1">
              <a:rPr lang="es-ES"/>
              <a:pPr/>
              <a:t>18/06/2010</a:t>
            </a:fld>
            <a:endParaRPr lang="es-ES"/>
          </a:p>
        </p:txBody>
      </p:sp>
      <p:sp>
        <p:nvSpPr>
          <p:cNvPr id="7" name="10 Marcador de pie de página"/>
          <p:cNvSpPr>
            <a:spLocks noGrp="1"/>
          </p:cNvSpPr>
          <p:nvPr>
            <p:ph type="ftr" sz="quarter" idx="11"/>
          </p:nvPr>
        </p:nvSpPr>
        <p:spPr/>
        <p:txBody>
          <a:bodyPr/>
          <a:lstStyle>
            <a:lvl1pPr>
              <a:defRPr/>
            </a:lvl1pPr>
          </a:lstStyle>
          <a:p>
            <a:endParaRPr lang="es-ES"/>
          </a:p>
        </p:txBody>
      </p:sp>
      <p:sp>
        <p:nvSpPr>
          <p:cNvPr id="9" name="15 Marcador de número de diapositiva"/>
          <p:cNvSpPr>
            <a:spLocks noGrp="1"/>
          </p:cNvSpPr>
          <p:nvPr>
            <p:ph type="sldNum" sz="quarter" idx="12"/>
          </p:nvPr>
        </p:nvSpPr>
        <p:spPr/>
        <p:txBody>
          <a:bodyPr/>
          <a:lstStyle>
            <a:lvl1pPr>
              <a:defRPr/>
            </a:lvl1pPr>
          </a:lstStyle>
          <a:p>
            <a:fld id="{AF7196FA-08DE-4C30-9FBE-ACC53A87532E}" type="slidenum">
              <a:rPr lang="es-ES"/>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fld id="{2D18D430-6CBE-43F1-91B8-174355A21E22}" type="datetime1">
              <a:rPr lang="es-ES"/>
              <a:pPr/>
              <a:t>18/06/2010</a:t>
            </a:fld>
            <a:endParaRPr lang="es-ES"/>
          </a:p>
        </p:txBody>
      </p:sp>
      <p:sp>
        <p:nvSpPr>
          <p:cNvPr id="6" name="27 Marcador de pie de página"/>
          <p:cNvSpPr>
            <a:spLocks noGrp="1"/>
          </p:cNvSpPr>
          <p:nvPr>
            <p:ph type="ftr" sz="quarter" idx="11"/>
          </p:nvPr>
        </p:nvSpPr>
        <p:spPr/>
        <p:txBody>
          <a:bodyPr/>
          <a:lstStyle>
            <a:lvl1pPr>
              <a:defRPr/>
            </a:lvl1pPr>
          </a:lstStyle>
          <a:p>
            <a:endParaRPr lang="es-ES"/>
          </a:p>
        </p:txBody>
      </p:sp>
      <p:sp>
        <p:nvSpPr>
          <p:cNvPr id="7" name="4 Marcador de número de diapositiva"/>
          <p:cNvSpPr>
            <a:spLocks noGrp="1"/>
          </p:cNvSpPr>
          <p:nvPr>
            <p:ph type="sldNum" sz="quarter" idx="12"/>
          </p:nvPr>
        </p:nvSpPr>
        <p:spPr/>
        <p:txBody>
          <a:bodyPr/>
          <a:lstStyle>
            <a:lvl1pPr>
              <a:defRPr/>
            </a:lvl1pPr>
          </a:lstStyle>
          <a:p>
            <a:fld id="{A6BA3D9A-88AF-48C7-9D4D-FF6A9E85E235}"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Franklin Gothic Book" charset="0"/>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fld id="{313EEE7E-2589-451A-A2BE-22670D0B1DC6}" type="datetime1">
              <a:rPr lang="es-ES"/>
              <a:pPr/>
              <a:t>18/06/2010</a:t>
            </a:fld>
            <a:endParaRPr lang="es-ES"/>
          </a:p>
        </p:txBody>
      </p:sp>
      <p:sp>
        <p:nvSpPr>
          <p:cNvPr id="9" name="5 Marcador de pie de página"/>
          <p:cNvSpPr>
            <a:spLocks noGrp="1"/>
          </p:cNvSpPr>
          <p:nvPr>
            <p:ph type="ftr" sz="quarter" idx="11"/>
          </p:nvPr>
        </p:nvSpPr>
        <p:spPr/>
        <p:txBody>
          <a:bodyPr/>
          <a:lstStyle>
            <a:lvl1pPr>
              <a:defRPr/>
            </a:lvl1pPr>
          </a:lstStyle>
          <a:p>
            <a:endParaRPr lang="es-E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fld id="{3F758B22-4969-405E-BADE-AB7C0E1606B4}"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fld id="{DEDDBD89-2F9E-478C-AE5C-B8A36E1365FD}" type="datetime1">
              <a:rPr lang="es-ES"/>
              <a:pPr/>
              <a:t>18/06/2010</a:t>
            </a:fld>
            <a:endParaRPr lang="es-ES"/>
          </a:p>
        </p:txBody>
      </p:sp>
      <p:sp>
        <p:nvSpPr>
          <p:cNvPr id="4" name="27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5B0563E0-C769-445B-BBE2-9371F7DCE4AE}"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fld id="{0F7BC4F8-FDC6-4EAA-842B-5249A66C5405}" type="datetime1">
              <a:rPr lang="es-ES"/>
              <a:pPr/>
              <a:t>18/06/2010</a:t>
            </a:fld>
            <a:endParaRPr lang="es-ES"/>
          </a:p>
        </p:txBody>
      </p:sp>
      <p:sp>
        <p:nvSpPr>
          <p:cNvPr id="3" name="23 Marcador de pie de página"/>
          <p:cNvSpPr>
            <a:spLocks noGrp="1"/>
          </p:cNvSpPr>
          <p:nvPr>
            <p:ph type="ftr" sz="quarter" idx="11"/>
          </p:nvPr>
        </p:nvSpPr>
        <p:spPr/>
        <p:txBody>
          <a:bodyPr/>
          <a:lstStyle>
            <a:lvl1pPr>
              <a:defRPr/>
            </a:lvl1pPr>
          </a:lstStyle>
          <a:p>
            <a:endParaRPr lang="es-ES"/>
          </a:p>
        </p:txBody>
      </p:sp>
      <p:sp>
        <p:nvSpPr>
          <p:cNvPr id="4" name="6 Marcador de número de diapositiva"/>
          <p:cNvSpPr>
            <a:spLocks noGrp="1"/>
          </p:cNvSpPr>
          <p:nvPr>
            <p:ph type="sldNum" sz="quarter" idx="12"/>
          </p:nvPr>
        </p:nvSpPr>
        <p:spPr/>
        <p:txBody>
          <a:bodyPr/>
          <a:lstStyle>
            <a:lvl1pPr>
              <a:defRPr/>
            </a:lvl1pPr>
          </a:lstStyle>
          <a:p>
            <a:fld id="{5B1F03A0-1E35-4323-B52F-9A6CED4799B0}"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Franklin Gothic Book" charset="0"/>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fld id="{855B8230-F495-418C-9C28-F24539F538F1}" type="datetime1">
              <a:rPr lang="es-ES"/>
              <a:pPr/>
              <a:t>18/06/2010</a:t>
            </a:fld>
            <a:endParaRPr lang="es-ES"/>
          </a:p>
        </p:txBody>
      </p:sp>
      <p:sp>
        <p:nvSpPr>
          <p:cNvPr id="7" name="28 Marcador de pie de página"/>
          <p:cNvSpPr>
            <a:spLocks noGrp="1"/>
          </p:cNvSpPr>
          <p:nvPr>
            <p:ph type="ftr" sz="quarter" idx="11"/>
          </p:nvPr>
        </p:nvSpPr>
        <p:spPr/>
        <p:txBody>
          <a:bodyPr/>
          <a:lstStyle>
            <a:lvl1pPr>
              <a:defRPr/>
            </a:lvl1pPr>
          </a:lstStyle>
          <a:p>
            <a:endParaRPr lang="es-ES"/>
          </a:p>
        </p:txBody>
      </p:sp>
      <p:sp>
        <p:nvSpPr>
          <p:cNvPr id="8" name="6 Marcador de número de diapositiva"/>
          <p:cNvSpPr>
            <a:spLocks noGrp="1"/>
          </p:cNvSpPr>
          <p:nvPr>
            <p:ph type="sldNum" sz="quarter" idx="12"/>
          </p:nvPr>
        </p:nvSpPr>
        <p:spPr/>
        <p:txBody>
          <a:bodyPr/>
          <a:lstStyle>
            <a:lvl1pPr>
              <a:defRPr/>
            </a:lvl1pPr>
          </a:lstStyle>
          <a:p>
            <a:fld id="{71F85414-5932-491A-8B7B-FF27DC106AEC}"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fld id="{CC07D25D-1990-42BD-8BF6-56A961F537A9}" type="datetime1">
              <a:rPr lang="es-ES"/>
              <a:pPr/>
              <a:t>18/06/2010</a:t>
            </a:fld>
            <a:endParaRPr lang="es-ES"/>
          </a:p>
        </p:txBody>
      </p:sp>
      <p:sp>
        <p:nvSpPr>
          <p:cNvPr id="6" name="4 Marcador de pie de página"/>
          <p:cNvSpPr>
            <a:spLocks noGrp="1"/>
          </p:cNvSpPr>
          <p:nvPr>
            <p:ph type="ftr" sz="quarter" idx="11"/>
          </p:nvPr>
        </p:nvSpPr>
        <p:spPr/>
        <p:txBody>
          <a:bodyPr/>
          <a:lstStyle>
            <a:lvl1pPr>
              <a:defRPr/>
            </a:lvl1pPr>
          </a:lstStyle>
          <a:p>
            <a:endParaRPr lang="es-ES"/>
          </a:p>
        </p:txBody>
      </p:sp>
      <p:sp>
        <p:nvSpPr>
          <p:cNvPr id="7" name="30 Marcador de número de diapositiva"/>
          <p:cNvSpPr>
            <a:spLocks noGrp="1"/>
          </p:cNvSpPr>
          <p:nvPr>
            <p:ph type="sldNum" sz="quarter" idx="12"/>
          </p:nvPr>
        </p:nvSpPr>
        <p:spPr/>
        <p:txBody>
          <a:bodyPr/>
          <a:lstStyle>
            <a:lvl1pPr>
              <a:defRPr/>
            </a:lvl1pPr>
          </a:lstStyle>
          <a:p>
            <a:fld id="{B22A8A01-FEF5-4864-B6CB-14AA71162239}"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Franklin Gothic Book" charset="0"/>
            </a:endParaRPr>
          </a:p>
        </p:txBody>
      </p:sp>
      <p:sp>
        <p:nvSpPr>
          <p:cNvPr id="11269"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latin typeface="Franklin Gothic Book" charset="0"/>
              </a:defRPr>
            </a:lvl1pPr>
          </a:lstStyle>
          <a:p>
            <a:fld id="{7A953ECA-59C8-413F-A6EF-0162BE367EBD}" type="datetime1">
              <a:rPr lang="es-ES"/>
              <a:pPr/>
              <a:t>18/06/2010</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charset="0"/>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charset="0"/>
              </a:defRPr>
            </a:lvl1pPr>
          </a:lstStyle>
          <a:p>
            <a:fld id="{82689A35-EC39-4A03-B5FE-7787FA915BA5}" type="slidenum">
              <a:rPr lang="es-ES"/>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es-ES" smtClean="0"/>
              <a:t>Haga clic para modificar el estilo de título del patrón</a:t>
            </a:r>
            <a:endParaRPr lang="en-US" smtClean="0"/>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Franklin Gothic Book" charset="0"/>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Franklin Gothic Book" charset="0"/>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44" r:id="rId4"/>
    <p:sldLayoutId id="2147483750" r:id="rId5"/>
    <p:sldLayoutId id="2147483745" r:id="rId6"/>
    <p:sldLayoutId id="2147483751" r:id="rId7"/>
    <p:sldLayoutId id="2147483752" r:id="rId8"/>
    <p:sldLayoutId id="2147483753" r:id="rId9"/>
    <p:sldLayoutId id="2147483746" r:id="rId10"/>
    <p:sldLayoutId id="2147483754"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9pPr>
    </p:titleStyle>
    <p:bodyStyle>
      <a:lvl1pPr marL="341313" indent="-341313" algn="l" rtl="0" eaLnBrk="0" fontAlgn="base" hangingPunct="0">
        <a:spcBef>
          <a:spcPct val="20000"/>
        </a:spcBef>
        <a:spcAft>
          <a:spcPct val="0"/>
        </a:spcAft>
        <a:buClr>
          <a:schemeClr val="accent1"/>
        </a:buClr>
        <a:buSzPct val="70000"/>
        <a:buFont typeface="Wingdings 2" charset="2"/>
        <a:buChar char=""/>
        <a:defRPr sz="3200" kern="1200">
          <a:solidFill>
            <a:schemeClr val="tx2"/>
          </a:solidFill>
          <a:latin typeface="+mn-lt"/>
          <a:ea typeface="ＭＳ Ｐゴシック" charset="-128"/>
          <a:cs typeface="ＭＳ Ｐゴシック" charset="-128"/>
        </a:defRPr>
      </a:lvl1pPr>
      <a:lvl2pPr marL="741363" indent="-284163" algn="l" rtl="0" eaLnBrk="0" fontAlgn="base" hangingPunct="0">
        <a:spcBef>
          <a:spcPct val="20000"/>
        </a:spcBef>
        <a:spcAft>
          <a:spcPct val="0"/>
        </a:spcAft>
        <a:buClr>
          <a:schemeClr val="accent1"/>
        </a:buClr>
        <a:buSzPct val="70000"/>
        <a:buFont typeface="Wingdings 2" charset="2"/>
        <a:buChar char=""/>
        <a:defRPr sz="2800" kern="1200">
          <a:solidFill>
            <a:schemeClr val="tx2"/>
          </a:solidFill>
          <a:latin typeface="+mn-lt"/>
          <a:ea typeface="ＭＳ Ｐゴシック" charset="-128"/>
          <a:cs typeface="+mn-cs"/>
        </a:defRPr>
      </a:lvl2pPr>
      <a:lvl3pPr marL="1141413" indent="-227013" algn="l" rtl="0" eaLnBrk="0" fontAlgn="base" hangingPunct="0">
        <a:spcBef>
          <a:spcPct val="20000"/>
        </a:spcBef>
        <a:spcAft>
          <a:spcPct val="0"/>
        </a:spcAft>
        <a:buClr>
          <a:schemeClr val="accent1"/>
        </a:buClr>
        <a:buSzPct val="70000"/>
        <a:buFont typeface="Wingdings 2" charset="2"/>
        <a:buChar char=""/>
        <a:defRPr sz="2400" kern="1200">
          <a:solidFill>
            <a:schemeClr val="tx2"/>
          </a:solidFill>
          <a:latin typeface="+mn-lt"/>
          <a:ea typeface="ＭＳ Ｐゴシック" charset="-128"/>
          <a:cs typeface="+mn-cs"/>
        </a:defRPr>
      </a:lvl3pPr>
      <a:lvl4pPr marL="1598613" indent="-227013" algn="l" rtl="0" eaLnBrk="0" fontAlgn="base" hangingPunct="0">
        <a:spcBef>
          <a:spcPct val="20000"/>
        </a:spcBef>
        <a:spcAft>
          <a:spcPct val="0"/>
        </a:spcAft>
        <a:buClr>
          <a:schemeClr val="accent1"/>
        </a:buClr>
        <a:buSzPct val="70000"/>
        <a:buFont typeface="Wingdings 2" charset="2"/>
        <a:buChar char=""/>
        <a:defRPr sz="2000" kern="1200">
          <a:solidFill>
            <a:schemeClr val="tx2"/>
          </a:solidFill>
          <a:latin typeface="+mn-lt"/>
          <a:ea typeface="ＭＳ Ｐゴシック" charset="-128"/>
          <a:cs typeface="+mn-cs"/>
        </a:defRPr>
      </a:lvl4pPr>
      <a:lvl5pPr marL="2055813" indent="-227013" algn="l" rtl="0" eaLnBrk="0" fontAlgn="base" hangingPunct="0">
        <a:spcBef>
          <a:spcPct val="20000"/>
        </a:spcBef>
        <a:spcAft>
          <a:spcPct val="0"/>
        </a:spcAft>
        <a:buClr>
          <a:schemeClr val="accent1"/>
        </a:buClr>
        <a:buSzPct val="60000"/>
        <a:buFont typeface="Wingdings 2" charset="2"/>
        <a:buChar char=""/>
        <a:defRPr sz="2000" kern="1200">
          <a:solidFill>
            <a:schemeClr val="tx2"/>
          </a:solidFill>
          <a:latin typeface="+mn-lt"/>
          <a:ea typeface="ＭＳ Ｐゴシック" charset="-128"/>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package" Target="../embeddings/Hoja_de_c_lculo_de_Microsoft_Office_Excel2.xlsx"/></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38.xml"/><Relationship Id="rId7" Type="http://schemas.openxmlformats.org/officeDocument/2006/relationships/oleObject" Target="../embeddings/Hoja_de_c_lculo_de_Microsoft_Office_Excel_97-20032.xls"/><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Hoja_de_c_lculo_de_Microsoft_Office_Excel_97-20031.xls"/><Relationship Id="rId5" Type="http://schemas.openxmlformats.org/officeDocument/2006/relationships/hyperlink" Target="CALCULO%20FINANCIERO.xls" TargetMode="External"/><Relationship Id="rId4" Type="http://schemas.openxmlformats.org/officeDocument/2006/relationships/package" Target="../embeddings/Documento_de_Microsoft_Office_Word4.docx"/></Relationships>
</file>

<file path=ppt/slides/_rels/slide39.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Hoja_de_c_lculo_de_Microsoft_Office_Excel_97-20035.xls"/><Relationship Id="rId4" Type="http://schemas.openxmlformats.org/officeDocument/2006/relationships/oleObject" Target="../embeddings/Hoja_de_c_lculo_de_Microsoft_Office_Excel_97-20034.xls"/></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Hoja_de_c_lculo_de_Microsoft_Office_Excel_97-20036.xls"/><Relationship Id="rId7" Type="http://schemas.openxmlformats.org/officeDocument/2006/relationships/hyperlink" Target="CALCULO%20FINANCIERO.xls"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oleObject" Target="../embeddings/Hoja_de_c_lculo_de_Microsoft_Office_Excel_97-20038.xls"/><Relationship Id="rId4" Type="http://schemas.openxmlformats.org/officeDocument/2006/relationships/oleObject" Target="../embeddings/Hoja_de_c_lculo_de_Microsoft_Office_Excel_97-20037.xls"/></Relationships>
</file>

<file path=ppt/slides/_rels/slide41.xml.rels><?xml version="1.0" encoding="UTF-8" standalone="yes"?>
<Relationships xmlns="http://schemas.openxmlformats.org/package/2006/relationships"><Relationship Id="rId3" Type="http://schemas.openxmlformats.org/officeDocument/2006/relationships/oleObject" Target="../embeddings/Hoja_de_c_lculo_de_Microsoft_Office_Excel_97-20039.xls"/><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4.jpeg"/><Relationship Id="rId4" Type="http://schemas.openxmlformats.org/officeDocument/2006/relationships/oleObject" Target="../embeddings/Hoja_de_c_lculo_de_Microsoft_Office_Excel_97-200310.xls"/></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hyperlink" Target="CALCULO%20FINANCIERO.xls" TargetMode="External"/><Relationship Id="rId4" Type="http://schemas.openxmlformats.org/officeDocument/2006/relationships/oleObject" Targe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 TargetMode="External"/><Relationship Id="rId4" Type="http://schemas.openxmlformats.org/officeDocument/2006/relationships/hyperlink" Target="CALCULO%20FINANCIERO.xl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 TargetMode="External"/><Relationship Id="rId4" Type="http://schemas.openxmlformats.org/officeDocument/2006/relationships/hyperlink" Target="CALCULO%20FINANCIERO.xls" TargetMode="External"/></Relationships>
</file>

<file path=ppt/slides/_rels/slide46.xml.rels><?xml version="1.0" encoding="UTF-8" standalone="yes"?>
<Relationships xmlns="http://schemas.openxmlformats.org/package/2006/relationships"><Relationship Id="rId3" Type="http://schemas.openxmlformats.org/officeDocument/2006/relationships/oleObject" Target="../embeddings/Hoja_de_c_lculo_de_Microsoft_Office_Excel_97-200311.xls"/><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6858000" y="4429125"/>
            <a:ext cx="1643063" cy="1643063"/>
          </a:xfrm>
          <a:prstGeom prst="rect">
            <a:avLst/>
          </a:prstGeom>
          <a:noFill/>
          <a:ln w="9525">
            <a:noFill/>
            <a:miter lim="800000"/>
            <a:headEnd/>
            <a:tailEnd/>
          </a:ln>
        </p:spPr>
      </p:pic>
      <p:sp>
        <p:nvSpPr>
          <p:cNvPr id="20483" name="7 CuadroTexto"/>
          <p:cNvSpPr txBox="1">
            <a:spLocks noChangeArrowheads="1"/>
          </p:cNvSpPr>
          <p:nvPr/>
        </p:nvSpPr>
        <p:spPr bwMode="auto">
          <a:xfrm>
            <a:off x="1071563" y="571500"/>
            <a:ext cx="6643687" cy="5632450"/>
          </a:xfrm>
          <a:prstGeom prst="rect">
            <a:avLst/>
          </a:prstGeom>
          <a:noFill/>
          <a:ln w="9525">
            <a:noFill/>
            <a:miter lim="800000"/>
            <a:headEnd/>
            <a:tailEnd/>
          </a:ln>
        </p:spPr>
        <p:txBody>
          <a:bodyPr>
            <a:spAutoFit/>
          </a:bodyPr>
          <a:lstStyle/>
          <a:p>
            <a:pPr algn="ctr" defTabSz="912813"/>
            <a:r>
              <a:rPr lang="es-ES" b="1" dirty="0">
                <a:cs typeface="Arial" charset="0"/>
              </a:rPr>
              <a:t>ESCUELA SUPERIOR POLITECNICA DEL LITORAL</a:t>
            </a:r>
            <a:endParaRPr lang="es-ES" dirty="0">
              <a:cs typeface="Arial" charset="0"/>
            </a:endParaRPr>
          </a:p>
          <a:p>
            <a:pPr algn="ctr" defTabSz="912813"/>
            <a:r>
              <a:rPr lang="es-ES" b="1" dirty="0">
                <a:cs typeface="Arial" charset="0"/>
              </a:rPr>
              <a:t>FACULTAD DE ECONOMIA Y NEGOCIOS</a:t>
            </a:r>
            <a:endParaRPr lang="es-ES" dirty="0">
              <a:cs typeface="Arial" charset="0"/>
            </a:endParaRPr>
          </a:p>
          <a:p>
            <a:pPr algn="ctr" defTabSz="912813"/>
            <a:r>
              <a:rPr lang="es-ES" b="1" dirty="0">
                <a:cs typeface="Arial" charset="0"/>
              </a:rPr>
              <a:t> </a:t>
            </a:r>
            <a:endParaRPr lang="es-ES" dirty="0">
              <a:cs typeface="Arial" charset="0"/>
            </a:endParaRPr>
          </a:p>
          <a:p>
            <a:pPr algn="ctr" defTabSz="912813"/>
            <a:r>
              <a:rPr lang="es-ES" dirty="0">
                <a:cs typeface="Arial" charset="0"/>
              </a:rPr>
              <a:t>  </a:t>
            </a:r>
          </a:p>
          <a:p>
            <a:pPr algn="ctr" defTabSz="912813"/>
            <a:r>
              <a:rPr lang="es-ES" dirty="0">
                <a:cs typeface="Arial" charset="0"/>
              </a:rPr>
              <a:t>“CREACION DE UNA MICROEMPRESA DE DISEÑO Y COMERCIALIZACION DE CAMISETAS TIPO SPORT PERSONALIZADAS VIA WEB” </a:t>
            </a:r>
          </a:p>
          <a:p>
            <a:pPr algn="ctr" defTabSz="912813"/>
            <a:r>
              <a:rPr lang="es-ES" b="1" dirty="0">
                <a:cs typeface="Arial" charset="0"/>
              </a:rPr>
              <a:t> </a:t>
            </a:r>
            <a:endParaRPr lang="es-ES" dirty="0">
              <a:cs typeface="Arial" charset="0"/>
            </a:endParaRPr>
          </a:p>
          <a:p>
            <a:pPr algn="ctr" defTabSz="912813"/>
            <a:r>
              <a:rPr lang="es-ES" b="1" dirty="0">
                <a:cs typeface="Arial" charset="0"/>
              </a:rPr>
              <a:t>Tesis de Grado</a:t>
            </a:r>
            <a:endParaRPr lang="es-ES" dirty="0">
              <a:cs typeface="Arial" charset="0"/>
            </a:endParaRPr>
          </a:p>
          <a:p>
            <a:pPr algn="ctr" defTabSz="912813"/>
            <a:r>
              <a:rPr lang="es-ES" b="1" dirty="0">
                <a:cs typeface="Arial" charset="0"/>
              </a:rPr>
              <a:t>Previa la obtención del título de:</a:t>
            </a:r>
            <a:endParaRPr lang="es-ES" dirty="0">
              <a:cs typeface="Arial" charset="0"/>
            </a:endParaRPr>
          </a:p>
          <a:p>
            <a:pPr algn="ctr" defTabSz="912813"/>
            <a:r>
              <a:rPr lang="es-ES" b="1" dirty="0">
                <a:cs typeface="Arial" charset="0"/>
              </a:rPr>
              <a:t>Ingeniero Comercial y Empresarial </a:t>
            </a:r>
            <a:endParaRPr lang="es-ES" dirty="0">
              <a:cs typeface="Arial" charset="0"/>
            </a:endParaRPr>
          </a:p>
          <a:p>
            <a:pPr algn="ctr" defTabSz="912813"/>
            <a:r>
              <a:rPr lang="es-ES" b="1" dirty="0">
                <a:cs typeface="Arial" charset="0"/>
              </a:rPr>
              <a:t> </a:t>
            </a:r>
            <a:endParaRPr lang="es-ES" dirty="0">
              <a:cs typeface="Arial" charset="0"/>
            </a:endParaRPr>
          </a:p>
          <a:p>
            <a:pPr algn="ctr" defTabSz="912813"/>
            <a:r>
              <a:rPr lang="es-ES" b="1" dirty="0">
                <a:cs typeface="Arial" charset="0"/>
              </a:rPr>
              <a:t>Presentada por</a:t>
            </a:r>
            <a:endParaRPr lang="es-ES" dirty="0">
              <a:cs typeface="Arial" charset="0"/>
            </a:endParaRPr>
          </a:p>
          <a:p>
            <a:pPr algn="ctr" defTabSz="912813"/>
            <a:r>
              <a:rPr lang="es-ES" b="1" dirty="0">
                <a:cs typeface="Arial" charset="0"/>
              </a:rPr>
              <a:t>María Gabriela Hidalgo Zambrano</a:t>
            </a:r>
            <a:endParaRPr lang="es-ES" dirty="0">
              <a:cs typeface="Arial" charset="0"/>
            </a:endParaRPr>
          </a:p>
          <a:p>
            <a:pPr algn="ctr" defTabSz="912813"/>
            <a:r>
              <a:rPr lang="es-ES" b="1" dirty="0" err="1">
                <a:cs typeface="Arial" charset="0"/>
              </a:rPr>
              <a:t>Elbert</a:t>
            </a:r>
            <a:r>
              <a:rPr lang="es-ES" b="1" dirty="0">
                <a:cs typeface="Arial" charset="0"/>
              </a:rPr>
              <a:t> Christian Gutiérrez Reyes</a:t>
            </a:r>
            <a:endParaRPr lang="es-ES" dirty="0">
              <a:cs typeface="Arial" charset="0"/>
            </a:endParaRPr>
          </a:p>
          <a:p>
            <a:pPr algn="ctr" defTabSz="912813"/>
            <a:r>
              <a:rPr lang="es-ES" b="1" dirty="0">
                <a:cs typeface="Arial" charset="0"/>
              </a:rPr>
              <a:t>Rafael Andrés Barriga </a:t>
            </a:r>
            <a:r>
              <a:rPr lang="es-ES" b="1" dirty="0" err="1">
                <a:cs typeface="Arial" charset="0"/>
              </a:rPr>
              <a:t>Toala</a:t>
            </a:r>
            <a:endParaRPr lang="es-ES" dirty="0">
              <a:cs typeface="Arial" charset="0"/>
            </a:endParaRPr>
          </a:p>
          <a:p>
            <a:pPr algn="ctr" defTabSz="912813"/>
            <a:endParaRPr lang="es-ES" b="1" dirty="0">
              <a:cs typeface="Arial" charset="0"/>
            </a:endParaRPr>
          </a:p>
          <a:p>
            <a:pPr algn="ctr" defTabSz="912813"/>
            <a:r>
              <a:rPr lang="es-ES" b="1" dirty="0">
                <a:cs typeface="Arial" charset="0"/>
              </a:rPr>
              <a:t>Guayaquil – Ecuador</a:t>
            </a:r>
            <a:endParaRPr lang="es-ES" dirty="0">
              <a:cs typeface="Arial" charset="0"/>
            </a:endParaRPr>
          </a:p>
          <a:p>
            <a:pPr algn="ctr" defTabSz="912813"/>
            <a:r>
              <a:rPr lang="es-ES" b="1" dirty="0">
                <a:cs typeface="Arial" charset="0"/>
              </a:rPr>
              <a:t>2010</a:t>
            </a:r>
            <a:endParaRPr lang="es-ES" dirty="0">
              <a:cs typeface="Arial" charset="0"/>
            </a:endParaRPr>
          </a:p>
          <a:p>
            <a:pPr algn="ctr" defTabSz="912813"/>
            <a:endParaRPr lang="es-ES" dirty="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29699" name="Rectángulo 6"/>
          <p:cNvSpPr>
            <a:spLocks noChangeArrowheads="1"/>
          </p:cNvSpPr>
          <p:nvPr/>
        </p:nvSpPr>
        <p:spPr bwMode="auto">
          <a:xfrm>
            <a:off x="685800" y="685800"/>
            <a:ext cx="6211888" cy="862013"/>
          </a:xfrm>
          <a:prstGeom prst="rect">
            <a:avLst/>
          </a:prstGeom>
          <a:noFill/>
          <a:ln w="9525">
            <a:noFill/>
            <a:miter lim="800000"/>
            <a:headEnd/>
            <a:tailEnd/>
          </a:ln>
        </p:spPr>
        <p:txBody>
          <a:bodyPr wrap="none">
            <a:spAutoFit/>
          </a:bodyPr>
          <a:lstStyle/>
          <a:p>
            <a:pPr defTabSz="912813"/>
            <a:r>
              <a:rPr lang="es-ES" sz="2500" b="1">
                <a:cs typeface="Arial" charset="0"/>
              </a:rPr>
              <a:t>2.1 OBJETIVOS DE LA INVESTIGACION </a:t>
            </a:r>
          </a:p>
          <a:p>
            <a:pPr defTabSz="912813"/>
            <a:r>
              <a:rPr lang="es-ES" sz="2500" b="1">
                <a:cs typeface="Arial" charset="0"/>
              </a:rPr>
              <a:t>DE MERCADO</a:t>
            </a:r>
          </a:p>
        </p:txBody>
      </p:sp>
      <p:sp>
        <p:nvSpPr>
          <p:cNvPr id="29700" name="Rectángulo 8"/>
          <p:cNvSpPr>
            <a:spLocks noChangeArrowheads="1"/>
          </p:cNvSpPr>
          <p:nvPr/>
        </p:nvSpPr>
        <p:spPr bwMode="auto">
          <a:xfrm>
            <a:off x="1295400" y="1827213"/>
            <a:ext cx="6477000" cy="2093912"/>
          </a:xfrm>
          <a:prstGeom prst="rect">
            <a:avLst/>
          </a:prstGeom>
          <a:noFill/>
          <a:ln w="9525">
            <a:noFill/>
            <a:miter lim="800000"/>
            <a:headEnd/>
            <a:tailEnd/>
          </a:ln>
        </p:spPr>
        <p:txBody>
          <a:bodyPr>
            <a:spAutoFit/>
          </a:bodyPr>
          <a:lstStyle/>
          <a:p>
            <a:pPr marL="265113" indent="-265113" defTabSz="912813">
              <a:spcAft>
                <a:spcPts val="600"/>
              </a:spcAft>
              <a:buFont typeface="Arial" charset="0"/>
              <a:buChar char="•"/>
            </a:pPr>
            <a:r>
              <a:rPr lang="es-ES" sz="2300">
                <a:solidFill>
                  <a:srgbClr val="404040"/>
                </a:solidFill>
                <a:cs typeface="Arial" charset="0"/>
              </a:rPr>
              <a:t>Mercado real y el mercado potencial.</a:t>
            </a:r>
          </a:p>
          <a:p>
            <a:pPr marL="265113" indent="-265113" defTabSz="912813">
              <a:spcAft>
                <a:spcPts val="600"/>
              </a:spcAft>
              <a:buFont typeface="Arial" charset="0"/>
              <a:buChar char="•"/>
            </a:pPr>
            <a:r>
              <a:rPr lang="es-ES" sz="2300">
                <a:solidFill>
                  <a:srgbClr val="404040"/>
                </a:solidFill>
                <a:cs typeface="Arial" charset="0"/>
              </a:rPr>
              <a:t>Aceptación del producto.</a:t>
            </a:r>
          </a:p>
          <a:p>
            <a:pPr marL="265113" indent="-265113" defTabSz="912813">
              <a:spcAft>
                <a:spcPts val="600"/>
              </a:spcAft>
              <a:buFont typeface="Arial" charset="0"/>
              <a:buChar char="•"/>
            </a:pPr>
            <a:r>
              <a:rPr lang="es-ES" sz="2300">
                <a:solidFill>
                  <a:srgbClr val="404040"/>
                </a:solidFill>
                <a:cs typeface="Arial" charset="0"/>
              </a:rPr>
              <a:t>Segmento, precio.</a:t>
            </a:r>
            <a:endParaRPr lang="es-ES" sz="2300" b="1">
              <a:solidFill>
                <a:srgbClr val="404040"/>
              </a:solidFill>
              <a:cs typeface="Arial" charset="0"/>
            </a:endParaRPr>
          </a:p>
          <a:p>
            <a:pPr marL="265113" indent="-265113" defTabSz="912813">
              <a:spcAft>
                <a:spcPts val="600"/>
              </a:spcAft>
              <a:buFont typeface="Arial" charset="0"/>
              <a:buChar char="•"/>
            </a:pPr>
            <a:r>
              <a:rPr lang="es-ES" sz="2300">
                <a:solidFill>
                  <a:srgbClr val="404040"/>
                </a:solidFill>
                <a:cs typeface="Arial" charset="0"/>
              </a:rPr>
              <a:t>Frecuencia, y el tipo de camiseta de preferencia. </a:t>
            </a:r>
            <a:endParaRPr lang="es-ES_tradnl" sz="2300">
              <a:solidFill>
                <a:srgbClr val="404040"/>
              </a:solidFill>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0723" name="Rectángulo 6"/>
          <p:cNvSpPr>
            <a:spLocks noChangeArrowheads="1"/>
          </p:cNvSpPr>
          <p:nvPr/>
        </p:nvSpPr>
        <p:spPr bwMode="auto">
          <a:xfrm>
            <a:off x="685800" y="685800"/>
            <a:ext cx="6305550" cy="477838"/>
          </a:xfrm>
          <a:prstGeom prst="rect">
            <a:avLst/>
          </a:prstGeom>
          <a:noFill/>
          <a:ln w="9525">
            <a:noFill/>
            <a:miter lim="800000"/>
            <a:headEnd/>
            <a:tailEnd/>
          </a:ln>
        </p:spPr>
        <p:txBody>
          <a:bodyPr wrap="none">
            <a:spAutoFit/>
          </a:bodyPr>
          <a:lstStyle/>
          <a:p>
            <a:pPr defTabSz="912813"/>
            <a:r>
              <a:rPr lang="es-ES" sz="2500" b="1">
                <a:cs typeface="Arial" charset="0"/>
              </a:rPr>
              <a:t>2.2   DETERMINACION DE LA MUESTRA</a:t>
            </a:r>
          </a:p>
        </p:txBody>
      </p:sp>
      <p:sp>
        <p:nvSpPr>
          <p:cNvPr id="30724" name="Rectángulo 8"/>
          <p:cNvSpPr>
            <a:spLocks noChangeArrowheads="1"/>
          </p:cNvSpPr>
          <p:nvPr/>
        </p:nvSpPr>
        <p:spPr bwMode="auto">
          <a:xfrm>
            <a:off x="1258888" y="3722688"/>
            <a:ext cx="2578100" cy="368300"/>
          </a:xfrm>
          <a:prstGeom prst="rect">
            <a:avLst/>
          </a:prstGeom>
          <a:noFill/>
          <a:ln w="9525">
            <a:noFill/>
            <a:miter lim="800000"/>
            <a:headEnd/>
            <a:tailEnd/>
          </a:ln>
        </p:spPr>
        <p:txBody>
          <a:bodyPr wrap="none">
            <a:spAutoFit/>
          </a:bodyPr>
          <a:lstStyle/>
          <a:p>
            <a:pPr defTabSz="912813"/>
            <a:r>
              <a:rPr lang="es-ES" b="1">
                <a:solidFill>
                  <a:srgbClr val="404040"/>
                </a:solidFill>
                <a:cs typeface="Arial" charset="0"/>
              </a:rPr>
              <a:t>N </a:t>
            </a:r>
            <a:r>
              <a:rPr lang="en-US" b="1">
                <a:solidFill>
                  <a:srgbClr val="404040"/>
                </a:solidFill>
                <a:cs typeface="Arial" charset="0"/>
              </a:rPr>
              <a:t>= </a:t>
            </a:r>
            <a:r>
              <a:rPr lang="en-US">
                <a:solidFill>
                  <a:srgbClr val="404040"/>
                </a:solidFill>
                <a:cs typeface="Arial" charset="0"/>
              </a:rPr>
              <a:t>385.436 </a:t>
            </a:r>
            <a:r>
              <a:rPr lang="es-ES">
                <a:solidFill>
                  <a:srgbClr val="404040"/>
                </a:solidFill>
                <a:cs typeface="Arial" charset="0"/>
              </a:rPr>
              <a:t>individuos</a:t>
            </a:r>
            <a:endParaRPr lang="es-ES_tradnl">
              <a:solidFill>
                <a:srgbClr val="404040"/>
              </a:solidFill>
              <a:cs typeface="Arial" charset="0"/>
            </a:endParaRPr>
          </a:p>
        </p:txBody>
      </p:sp>
      <p:sp>
        <p:nvSpPr>
          <p:cNvPr id="30725" name="Rectángulo 9"/>
          <p:cNvSpPr>
            <a:spLocks noChangeArrowheads="1"/>
          </p:cNvSpPr>
          <p:nvPr/>
        </p:nvSpPr>
        <p:spPr bwMode="auto">
          <a:xfrm>
            <a:off x="1219200" y="4114800"/>
            <a:ext cx="4240213" cy="369888"/>
          </a:xfrm>
          <a:prstGeom prst="rect">
            <a:avLst/>
          </a:prstGeom>
          <a:noFill/>
          <a:ln w="9525">
            <a:noFill/>
            <a:miter lim="800000"/>
            <a:headEnd/>
            <a:tailEnd/>
          </a:ln>
        </p:spPr>
        <p:txBody>
          <a:bodyPr wrap="none">
            <a:spAutoFit/>
          </a:bodyPr>
          <a:lstStyle/>
          <a:p>
            <a:pPr defTabSz="912813"/>
            <a:r>
              <a:rPr lang="es-ES" b="1">
                <a:solidFill>
                  <a:srgbClr val="404040"/>
                </a:solidFill>
                <a:cs typeface="Arial" charset="0"/>
              </a:rPr>
              <a:t> n =  </a:t>
            </a:r>
            <a:r>
              <a:rPr lang="es-ES">
                <a:solidFill>
                  <a:srgbClr val="404040"/>
                </a:solidFill>
                <a:cs typeface="Arial" charset="0"/>
              </a:rPr>
              <a:t>385.12 individuos = 385 individuos</a:t>
            </a:r>
          </a:p>
        </p:txBody>
      </p:sp>
      <p:grpSp>
        <p:nvGrpSpPr>
          <p:cNvPr id="30726" name="Agrupar 15"/>
          <p:cNvGrpSpPr>
            <a:grpSpLocks/>
          </p:cNvGrpSpPr>
          <p:nvPr/>
        </p:nvGrpSpPr>
        <p:grpSpPr bwMode="auto">
          <a:xfrm>
            <a:off x="1981200" y="1828800"/>
            <a:ext cx="4953000" cy="1295400"/>
            <a:chOff x="1981200" y="1828800"/>
            <a:chExt cx="4953000" cy="1295400"/>
          </a:xfrm>
        </p:grpSpPr>
        <p:sp>
          <p:nvSpPr>
            <p:cNvPr id="13" name="Rectángulo 12"/>
            <p:cNvSpPr>
              <a:spLocks noChangeArrowheads="1"/>
            </p:cNvSpPr>
            <p:nvPr/>
          </p:nvSpPr>
          <p:spPr bwMode="auto">
            <a:xfrm>
              <a:off x="1981200" y="1828800"/>
              <a:ext cx="4953000" cy="1295400"/>
            </a:xfrm>
            <a:prstGeom prst="rect">
              <a:avLst/>
            </a:prstGeom>
            <a:solidFill>
              <a:schemeClr val="bg1"/>
            </a:solidFill>
            <a:ln w="25400">
              <a:solidFill>
                <a:schemeClr val="accent1"/>
              </a:solidFill>
              <a:miter lim="800000"/>
              <a:headEnd/>
              <a:tailEnd/>
            </a:ln>
            <a:effectLst>
              <a:outerShdw sy="23000" kx="1199993" algn="br" rotWithShape="0">
                <a:srgbClr val="808080">
                  <a:alpha val="14999"/>
                </a:srgbClr>
              </a:outerShdw>
            </a:effectLst>
          </p:spPr>
          <p:txBody>
            <a:bodyPr anchor="ctr"/>
            <a:lstStyle/>
            <a:p>
              <a:pPr algn="ctr">
                <a:defRPr/>
              </a:pPr>
              <a:endParaRPr lang="es-ES_tradnl">
                <a:solidFill>
                  <a:srgbClr val="000000"/>
                </a:solidFill>
                <a:latin typeface="Franklin Gothic Book" charset="0"/>
              </a:endParaRPr>
            </a:p>
          </p:txBody>
        </p:sp>
        <p:sp>
          <p:nvSpPr>
            <p:cNvPr id="30728" name="Rectángulo 7"/>
            <p:cNvSpPr>
              <a:spLocks noChangeArrowheads="1"/>
            </p:cNvSpPr>
            <p:nvPr/>
          </p:nvSpPr>
          <p:spPr bwMode="auto">
            <a:xfrm>
              <a:off x="2590800" y="2060139"/>
              <a:ext cx="838200" cy="369332"/>
            </a:xfrm>
            <a:prstGeom prst="rect">
              <a:avLst/>
            </a:prstGeom>
            <a:noFill/>
            <a:ln w="9525">
              <a:noFill/>
              <a:miter lim="800000"/>
              <a:headEnd/>
              <a:tailEnd/>
            </a:ln>
          </p:spPr>
          <p:txBody>
            <a:bodyPr>
              <a:spAutoFit/>
            </a:bodyPr>
            <a:lstStyle/>
            <a:p>
              <a:pPr defTabSz="912813"/>
              <a:r>
                <a:rPr lang="es-ES" b="1">
                  <a:cs typeface="Arial" charset="0"/>
                </a:rPr>
                <a:t>n  </a:t>
              </a:r>
              <a:r>
                <a:rPr lang="es-ES" b="1" baseline="-25000">
                  <a:cs typeface="Arial" charset="0"/>
                </a:rPr>
                <a:t>=</a:t>
              </a:r>
              <a:endParaRPr lang="es-ES" b="1">
                <a:cs typeface="Arial" charset="0"/>
              </a:endParaRPr>
            </a:p>
          </p:txBody>
        </p:sp>
        <p:sp>
          <p:nvSpPr>
            <p:cNvPr id="30729" name="Rectángulo 10"/>
            <p:cNvSpPr>
              <a:spLocks noChangeArrowheads="1"/>
            </p:cNvSpPr>
            <p:nvPr/>
          </p:nvSpPr>
          <p:spPr bwMode="auto">
            <a:xfrm>
              <a:off x="3500675" y="2438400"/>
              <a:ext cx="2671525" cy="369332"/>
            </a:xfrm>
            <a:prstGeom prst="rect">
              <a:avLst/>
            </a:prstGeom>
            <a:noFill/>
            <a:ln w="9525">
              <a:noFill/>
              <a:miter lim="800000"/>
              <a:headEnd/>
              <a:tailEnd/>
            </a:ln>
          </p:spPr>
          <p:txBody>
            <a:bodyPr wrap="none">
              <a:spAutoFit/>
            </a:bodyPr>
            <a:lstStyle/>
            <a:p>
              <a:pPr defTabSz="912813"/>
              <a:r>
                <a:rPr lang="es-ES">
                  <a:cs typeface="Arial" charset="0"/>
                </a:rPr>
                <a:t>e</a:t>
              </a:r>
              <a:r>
                <a:rPr lang="es-ES" baseline="30000">
                  <a:cs typeface="Arial" charset="0"/>
                </a:rPr>
                <a:t>2 </a:t>
              </a:r>
              <a:r>
                <a:rPr lang="es-ES">
                  <a:cs typeface="Arial" charset="0"/>
                </a:rPr>
                <a:t>(N – 1) + z</a:t>
              </a:r>
              <a:r>
                <a:rPr lang="es-ES" baseline="30000">
                  <a:cs typeface="Arial" charset="0"/>
                </a:rPr>
                <a:t>2</a:t>
              </a:r>
              <a:r>
                <a:rPr lang="es-ES">
                  <a:cs typeface="Arial" charset="0"/>
                </a:rPr>
                <a:t> *P (1 – P)</a:t>
              </a:r>
            </a:p>
          </p:txBody>
        </p:sp>
        <p:sp>
          <p:nvSpPr>
            <p:cNvPr id="30730" name="Rectángulo 11"/>
            <p:cNvSpPr>
              <a:spLocks noChangeArrowheads="1"/>
            </p:cNvSpPr>
            <p:nvPr/>
          </p:nvSpPr>
          <p:spPr bwMode="auto">
            <a:xfrm>
              <a:off x="3952615" y="2057400"/>
              <a:ext cx="1672253" cy="369332"/>
            </a:xfrm>
            <a:prstGeom prst="rect">
              <a:avLst/>
            </a:prstGeom>
            <a:noFill/>
            <a:ln w="9525">
              <a:noFill/>
              <a:miter lim="800000"/>
              <a:headEnd/>
              <a:tailEnd/>
            </a:ln>
          </p:spPr>
          <p:txBody>
            <a:bodyPr wrap="none">
              <a:spAutoFit/>
            </a:bodyPr>
            <a:lstStyle/>
            <a:p>
              <a:pPr defTabSz="912813"/>
              <a:r>
                <a:rPr lang="es-ES">
                  <a:cs typeface="Arial" charset="0"/>
                </a:rPr>
                <a:t>z</a:t>
              </a:r>
              <a:r>
                <a:rPr lang="es-ES" baseline="30000">
                  <a:cs typeface="Arial" charset="0"/>
                </a:rPr>
                <a:t> 2</a:t>
              </a:r>
              <a:r>
                <a:rPr lang="es-ES">
                  <a:cs typeface="Arial" charset="0"/>
                </a:rPr>
                <a:t>*N*P (1 – P) </a:t>
              </a:r>
              <a:endParaRPr lang="es-ES_tradnl">
                <a:cs typeface="Arial" charset="0"/>
              </a:endParaRPr>
            </a:p>
          </p:txBody>
        </p:sp>
        <p:cxnSp>
          <p:nvCxnSpPr>
            <p:cNvPr id="15" name="Conector recto 14"/>
            <p:cNvCxnSpPr/>
            <p:nvPr/>
          </p:nvCxnSpPr>
          <p:spPr>
            <a:xfrm>
              <a:off x="3505200" y="2438400"/>
              <a:ext cx="2667000" cy="1588"/>
            </a:xfrm>
            <a:prstGeom prst="line">
              <a:avLst/>
            </a:prstGeom>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7 CuadroTexto"/>
          <p:cNvSpPr txBox="1">
            <a:spLocks noChangeArrowheads="1"/>
          </p:cNvSpPr>
          <p:nvPr/>
        </p:nvSpPr>
        <p:spPr bwMode="auto">
          <a:xfrm>
            <a:off x="785813" y="1335088"/>
            <a:ext cx="7443787" cy="3694112"/>
          </a:xfrm>
          <a:prstGeom prst="rect">
            <a:avLst/>
          </a:prstGeom>
          <a:noFill/>
          <a:ln w="9525">
            <a:noFill/>
            <a:miter lim="800000"/>
            <a:headEnd/>
            <a:tailEnd/>
          </a:ln>
        </p:spPr>
        <p:txBody>
          <a:bodyPr>
            <a:spAutoFit/>
          </a:bodyPr>
          <a:lstStyle/>
          <a:p>
            <a:pPr defTabSz="912813"/>
            <a:endParaRPr lang="es-ES" b="1">
              <a:solidFill>
                <a:srgbClr val="404040"/>
              </a:solidFill>
              <a:cs typeface="Arial" charset="0"/>
            </a:endParaRPr>
          </a:p>
          <a:p>
            <a:pPr algn="just" defTabSz="912813">
              <a:buFont typeface="Arial" charset="0"/>
              <a:buChar char="•"/>
            </a:pPr>
            <a:r>
              <a:rPr lang="es-ES">
                <a:solidFill>
                  <a:srgbClr val="404040"/>
                </a:solidFill>
                <a:cs typeface="Arial" charset="0"/>
              </a:rPr>
              <a:t>La Garzota es el sector donde viven las personas que estarían  dispuestas a adquirir nuestro producto.</a:t>
            </a:r>
          </a:p>
          <a:p>
            <a:pPr algn="just" defTabSz="912813"/>
            <a:endParaRPr lang="es-ES">
              <a:solidFill>
                <a:srgbClr val="404040"/>
              </a:solidFill>
              <a:cs typeface="Arial" charset="0"/>
            </a:endParaRPr>
          </a:p>
          <a:p>
            <a:pPr algn="just" defTabSz="912813">
              <a:buFont typeface="Arial" charset="0"/>
              <a:buChar char="•"/>
            </a:pPr>
            <a:r>
              <a:rPr lang="es-ES">
                <a:solidFill>
                  <a:srgbClr val="404040"/>
                </a:solidFill>
                <a:cs typeface="Arial" charset="0"/>
              </a:rPr>
              <a:t>El segmento de mercado son las personas entre 18 y 22 años.</a:t>
            </a:r>
          </a:p>
          <a:p>
            <a:pPr algn="just" defTabSz="912813"/>
            <a:endParaRPr lang="es-ES">
              <a:solidFill>
                <a:srgbClr val="404040"/>
              </a:solidFill>
              <a:cs typeface="Arial" charset="0"/>
            </a:endParaRPr>
          </a:p>
          <a:p>
            <a:pPr algn="just" defTabSz="912813">
              <a:buFont typeface="Arial" charset="0"/>
              <a:buChar char="•"/>
            </a:pPr>
            <a:r>
              <a:rPr lang="es-ES">
                <a:solidFill>
                  <a:srgbClr val="404040"/>
                </a:solidFill>
                <a:cs typeface="Arial" charset="0"/>
              </a:rPr>
              <a:t>El sexo masculino es el mayor comprador de camisetas tipo sport.</a:t>
            </a:r>
          </a:p>
          <a:p>
            <a:pPr algn="just" defTabSz="912813">
              <a:buFont typeface="Arial" charset="0"/>
              <a:buChar char="•"/>
            </a:pPr>
            <a:endParaRPr lang="es-ES">
              <a:solidFill>
                <a:srgbClr val="404040"/>
              </a:solidFill>
              <a:cs typeface="Arial" charset="0"/>
            </a:endParaRPr>
          </a:p>
          <a:p>
            <a:pPr algn="just" defTabSz="912813">
              <a:buFont typeface="Arial" charset="0"/>
              <a:buChar char="•"/>
            </a:pPr>
            <a:r>
              <a:rPr lang="es-ES">
                <a:solidFill>
                  <a:srgbClr val="404040"/>
                </a:solidFill>
                <a:cs typeface="Arial" charset="0"/>
              </a:rPr>
              <a:t>El tipo de camiseta que prefieren las personas al momento de salir a comprar es cuello redondo.</a:t>
            </a:r>
          </a:p>
          <a:p>
            <a:pPr algn="just" defTabSz="912813">
              <a:buFont typeface="Arial" charset="0"/>
              <a:buChar char="•"/>
            </a:pPr>
            <a:endParaRPr lang="es-ES">
              <a:solidFill>
                <a:srgbClr val="404040"/>
              </a:solidFill>
              <a:cs typeface="Arial" charset="0"/>
            </a:endParaRPr>
          </a:p>
          <a:p>
            <a:pPr algn="just" defTabSz="912813">
              <a:buFont typeface="Arial" charset="0"/>
              <a:buChar char="•"/>
            </a:pPr>
            <a:r>
              <a:rPr lang="es-ES">
                <a:solidFill>
                  <a:srgbClr val="404040"/>
                </a:solidFill>
                <a:cs typeface="Arial" charset="0"/>
              </a:rPr>
              <a:t>El tipo de diseño que las personas eligen tener en sus camisetas son las fotos.</a:t>
            </a:r>
          </a:p>
        </p:txBody>
      </p:sp>
      <p:pic>
        <p:nvPicPr>
          <p:cNvPr id="31747"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1748" name="Rectángulo 4"/>
          <p:cNvSpPr>
            <a:spLocks noChangeArrowheads="1"/>
          </p:cNvSpPr>
          <p:nvPr/>
        </p:nvSpPr>
        <p:spPr bwMode="auto">
          <a:xfrm>
            <a:off x="685800" y="685800"/>
            <a:ext cx="5546725" cy="477838"/>
          </a:xfrm>
          <a:prstGeom prst="rect">
            <a:avLst/>
          </a:prstGeom>
          <a:noFill/>
          <a:ln w="9525">
            <a:noFill/>
            <a:miter lim="800000"/>
            <a:headEnd/>
            <a:tailEnd/>
          </a:ln>
        </p:spPr>
        <p:txBody>
          <a:bodyPr wrap="none">
            <a:spAutoFit/>
          </a:bodyPr>
          <a:lstStyle/>
          <a:p>
            <a:pPr defTabSz="912813"/>
            <a:r>
              <a:rPr lang="es-ES" sz="2500" b="1">
                <a:cs typeface="Arial" charset="0"/>
              </a:rPr>
              <a:t>2.3. FORMULACION DE HIPOTESIS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Agrupar 12"/>
          <p:cNvGrpSpPr>
            <a:grpSpLocks/>
          </p:cNvGrpSpPr>
          <p:nvPr/>
        </p:nvGrpSpPr>
        <p:grpSpPr bwMode="auto">
          <a:xfrm>
            <a:off x="1524000" y="2076450"/>
            <a:ext cx="6324600" cy="2571750"/>
            <a:chOff x="1524000" y="2075784"/>
            <a:chExt cx="6324600" cy="2572416"/>
          </a:xfrm>
        </p:grpSpPr>
        <p:grpSp>
          <p:nvGrpSpPr>
            <p:cNvPr id="32774" name="Agrupar 9"/>
            <p:cNvGrpSpPr>
              <a:grpSpLocks/>
            </p:cNvGrpSpPr>
            <p:nvPr/>
          </p:nvGrpSpPr>
          <p:grpSpPr bwMode="auto">
            <a:xfrm>
              <a:off x="1676400" y="2106376"/>
              <a:ext cx="6172200" cy="2541824"/>
              <a:chOff x="1524000" y="1953976"/>
              <a:chExt cx="6172200" cy="2541824"/>
            </a:xfrm>
          </p:grpSpPr>
          <p:pic>
            <p:nvPicPr>
              <p:cNvPr id="11" name="Gráfico 3"/>
              <p:cNvPicPr>
                <a:picLocks noChangeArrowheads="1"/>
              </p:cNvPicPr>
              <p:nvPr/>
            </p:nvPicPr>
            <p:blipFill>
              <a:blip r:embed="rId2" cstate="print"/>
              <a:srcRect/>
              <a:stretch>
                <a:fillRect/>
              </a:stretch>
            </p:blipFill>
            <p:spPr bwMode="auto">
              <a:xfrm>
                <a:off x="1524000" y="1953976"/>
                <a:ext cx="6172200" cy="2541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Rectángulo 11"/>
              <p:cNvSpPr/>
              <p:nvPr/>
            </p:nvSpPr>
            <p:spPr>
              <a:xfrm>
                <a:off x="1676400" y="2133600"/>
                <a:ext cx="5867400" cy="2286000"/>
              </a:xfrm>
              <a:prstGeom prst="rect">
                <a:avLst/>
              </a:prstGeom>
              <a:solidFill>
                <a:schemeClr val="bg1"/>
              </a:solidFill>
              <a:ln>
                <a:solidFill>
                  <a:schemeClr val="bg1"/>
                </a:solidFill>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pic>
          <p:nvPicPr>
            <p:cNvPr id="80897" name="Gráfico 2"/>
            <p:cNvPicPr>
              <a:picLocks noChangeArrowheads="1"/>
            </p:cNvPicPr>
            <p:nvPr/>
          </p:nvPicPr>
          <p:blipFill>
            <a:blip r:embed="rId3" cstate="print"/>
            <a:srcRect/>
            <a:stretch>
              <a:fillRect/>
            </a:stretch>
          </p:blipFill>
          <p:spPr bwMode="auto">
            <a:xfrm>
              <a:off x="1524000" y="2075784"/>
              <a:ext cx="6143243" cy="2496216"/>
            </a:xfrm>
            <a:prstGeom prst="rect">
              <a:avLst/>
            </a:prstGeom>
            <a:ln>
              <a:noFill/>
            </a:ln>
            <a:effectLst>
              <a:softEdge rad="112500"/>
            </a:effectLst>
          </p:spPr>
        </p:pic>
      </p:grpSp>
      <p:pic>
        <p:nvPicPr>
          <p:cNvPr id="32771" name="Imagen 2" descr="C:\Documents and Settings\Administrador\Mis documentos\vivita\ESPOL\LogoFen_Sello.jpg"/>
          <p:cNvPicPr>
            <a:picLocks noChangeAspect="1" noChangeArrowheads="1"/>
          </p:cNvPicPr>
          <p:nvPr/>
        </p:nvPicPr>
        <p:blipFill>
          <a:blip r:embed="rId4">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2772" name="Rectángulo 6"/>
          <p:cNvSpPr>
            <a:spLocks noChangeArrowheads="1"/>
          </p:cNvSpPr>
          <p:nvPr/>
        </p:nvSpPr>
        <p:spPr bwMode="auto">
          <a:xfrm>
            <a:off x="685800" y="685800"/>
            <a:ext cx="5510213" cy="862013"/>
          </a:xfrm>
          <a:prstGeom prst="rect">
            <a:avLst/>
          </a:prstGeom>
          <a:noFill/>
          <a:ln w="9525">
            <a:noFill/>
            <a:miter lim="800000"/>
            <a:headEnd/>
            <a:tailEnd/>
          </a:ln>
        </p:spPr>
        <p:txBody>
          <a:bodyPr wrap="none">
            <a:spAutoFit/>
          </a:bodyPr>
          <a:lstStyle/>
          <a:p>
            <a:pPr defTabSz="912813"/>
            <a:r>
              <a:rPr lang="es-ES" sz="2500" b="1">
                <a:cs typeface="Arial" charset="0"/>
              </a:rPr>
              <a:t>2.4. ANALISIS E INTERPRETACION </a:t>
            </a:r>
          </a:p>
          <a:p>
            <a:pPr defTabSz="912813"/>
            <a:r>
              <a:rPr lang="es-ES" sz="2500" b="1">
                <a:cs typeface="Arial" charset="0"/>
              </a:rPr>
              <a:t>DE LA ENCUESTA REALIZADA</a:t>
            </a:r>
          </a:p>
        </p:txBody>
      </p:sp>
      <p:sp>
        <p:nvSpPr>
          <p:cNvPr id="32773" name="Rectángulo 8"/>
          <p:cNvSpPr>
            <a:spLocks noChangeArrowheads="1"/>
          </p:cNvSpPr>
          <p:nvPr/>
        </p:nvSpPr>
        <p:spPr bwMode="auto">
          <a:xfrm>
            <a:off x="2133600" y="4749800"/>
            <a:ext cx="5715000" cy="584200"/>
          </a:xfrm>
          <a:prstGeom prst="rect">
            <a:avLst/>
          </a:prstGeom>
          <a:noFill/>
          <a:ln w="9525">
            <a:noFill/>
            <a:miter lim="800000"/>
            <a:headEnd/>
            <a:tailEnd/>
          </a:ln>
        </p:spPr>
        <p:txBody>
          <a:bodyPr>
            <a:spAutoFit/>
          </a:bodyPr>
          <a:lstStyle/>
          <a:p>
            <a:pPr algn="r" defTabSz="912813"/>
            <a:r>
              <a:rPr lang="es-ES" sz="1600" b="1">
                <a:solidFill>
                  <a:srgbClr val="404040"/>
                </a:solidFill>
                <a:cs typeface="Arial" charset="0"/>
              </a:rPr>
              <a:t>Hipótesis No. 2: </a:t>
            </a:r>
            <a:r>
              <a:rPr lang="es-ES" sz="1600">
                <a:solidFill>
                  <a:srgbClr val="404040"/>
                </a:solidFill>
                <a:cs typeface="Arial" charset="0"/>
              </a:rPr>
              <a:t>La mayoría de las personas que fueron encuestadas viven en el sector Norte de Guayaquil.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3795" name="Rectángulo 6"/>
          <p:cNvSpPr>
            <a:spLocks noChangeArrowheads="1"/>
          </p:cNvSpPr>
          <p:nvPr/>
        </p:nvSpPr>
        <p:spPr bwMode="auto">
          <a:xfrm>
            <a:off x="685800" y="685800"/>
            <a:ext cx="5510213" cy="862013"/>
          </a:xfrm>
          <a:prstGeom prst="rect">
            <a:avLst/>
          </a:prstGeom>
          <a:noFill/>
          <a:ln w="9525">
            <a:noFill/>
            <a:miter lim="800000"/>
            <a:headEnd/>
            <a:tailEnd/>
          </a:ln>
        </p:spPr>
        <p:txBody>
          <a:bodyPr wrap="none">
            <a:spAutoFit/>
          </a:bodyPr>
          <a:lstStyle/>
          <a:p>
            <a:pPr defTabSz="912813"/>
            <a:r>
              <a:rPr lang="es-ES" sz="2500" b="1">
                <a:cs typeface="Arial" charset="0"/>
              </a:rPr>
              <a:t>2.4. ANALISIS E INTERPRETACION </a:t>
            </a:r>
          </a:p>
          <a:p>
            <a:pPr defTabSz="912813"/>
            <a:r>
              <a:rPr lang="es-ES" sz="2500" b="1">
                <a:cs typeface="Arial" charset="0"/>
              </a:rPr>
              <a:t>DE LA ENCUESTA REALIZADA</a:t>
            </a:r>
          </a:p>
        </p:txBody>
      </p:sp>
      <p:sp>
        <p:nvSpPr>
          <p:cNvPr id="33796" name="Rectángulo 8"/>
          <p:cNvSpPr>
            <a:spLocks noChangeArrowheads="1"/>
          </p:cNvSpPr>
          <p:nvPr/>
        </p:nvSpPr>
        <p:spPr bwMode="auto">
          <a:xfrm>
            <a:off x="1752600" y="4749800"/>
            <a:ext cx="6096000" cy="584200"/>
          </a:xfrm>
          <a:prstGeom prst="rect">
            <a:avLst/>
          </a:prstGeom>
          <a:noFill/>
          <a:ln w="9525">
            <a:noFill/>
            <a:miter lim="800000"/>
            <a:headEnd/>
            <a:tailEnd/>
          </a:ln>
        </p:spPr>
        <p:txBody>
          <a:bodyPr>
            <a:spAutoFit/>
          </a:bodyPr>
          <a:lstStyle/>
          <a:p>
            <a:pPr algn="r" defTabSz="912813"/>
            <a:r>
              <a:rPr lang="es-ES" sz="1600" b="1">
                <a:solidFill>
                  <a:srgbClr val="404040"/>
                </a:solidFill>
                <a:cs typeface="Arial" charset="0"/>
              </a:rPr>
              <a:t>Hipótesis No. 3: </a:t>
            </a:r>
            <a:r>
              <a:rPr lang="es-ES" sz="1600">
                <a:solidFill>
                  <a:srgbClr val="404040"/>
                </a:solidFill>
                <a:cs typeface="Arial" charset="0"/>
              </a:rPr>
              <a:t>La Garzota es el sector donde viven las personas que estarían dispuestas a adquirir nuestro producto.</a:t>
            </a:r>
            <a:endParaRPr lang="es-ES" sz="1600" b="1">
              <a:solidFill>
                <a:srgbClr val="404040"/>
              </a:solidFill>
              <a:cs typeface="Arial" charset="0"/>
            </a:endParaRPr>
          </a:p>
        </p:txBody>
      </p:sp>
      <p:grpSp>
        <p:nvGrpSpPr>
          <p:cNvPr id="33797" name="Agrupar 21"/>
          <p:cNvGrpSpPr>
            <a:grpSpLocks/>
          </p:cNvGrpSpPr>
          <p:nvPr/>
        </p:nvGrpSpPr>
        <p:grpSpPr bwMode="auto">
          <a:xfrm>
            <a:off x="1676400" y="2106613"/>
            <a:ext cx="6172200" cy="2541587"/>
            <a:chOff x="1676400" y="2106376"/>
            <a:chExt cx="6172200" cy="2541824"/>
          </a:xfrm>
        </p:grpSpPr>
        <p:grpSp>
          <p:nvGrpSpPr>
            <p:cNvPr id="33798" name="Agrupar 18"/>
            <p:cNvGrpSpPr>
              <a:grpSpLocks/>
            </p:cNvGrpSpPr>
            <p:nvPr/>
          </p:nvGrpSpPr>
          <p:grpSpPr bwMode="auto">
            <a:xfrm>
              <a:off x="1676400" y="2106376"/>
              <a:ext cx="6172200" cy="2541824"/>
              <a:chOff x="1524000" y="1953976"/>
              <a:chExt cx="6172200" cy="2541824"/>
            </a:xfrm>
          </p:grpSpPr>
          <p:pic>
            <p:nvPicPr>
              <p:cNvPr id="20" name="Gráfico 3"/>
              <p:cNvPicPr>
                <a:picLocks noChangeArrowheads="1"/>
              </p:cNvPicPr>
              <p:nvPr/>
            </p:nvPicPr>
            <p:blipFill>
              <a:blip r:embed="rId3" cstate="print"/>
              <a:srcRect/>
              <a:stretch>
                <a:fillRect/>
              </a:stretch>
            </p:blipFill>
            <p:spPr bwMode="auto">
              <a:xfrm>
                <a:off x="1524000" y="1953976"/>
                <a:ext cx="6172200" cy="2541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1" name="Rectángulo 20"/>
              <p:cNvSpPr/>
              <p:nvPr/>
            </p:nvSpPr>
            <p:spPr>
              <a:xfrm>
                <a:off x="1676400" y="2133600"/>
                <a:ext cx="5867400" cy="2286000"/>
              </a:xfrm>
              <a:prstGeom prst="rect">
                <a:avLst/>
              </a:prstGeom>
              <a:solidFill>
                <a:schemeClr val="bg1"/>
              </a:solidFill>
              <a:ln>
                <a:solidFill>
                  <a:schemeClr val="bg1"/>
                </a:solidFill>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pic>
          <p:nvPicPr>
            <p:cNvPr id="10" name="Gráfico 3"/>
            <p:cNvPicPr>
              <a:picLocks noChangeArrowheads="1"/>
            </p:cNvPicPr>
            <p:nvPr/>
          </p:nvPicPr>
          <p:blipFill>
            <a:blip r:embed="rId3" cstate="print"/>
            <a:srcRect/>
            <a:stretch>
              <a:fillRect/>
            </a:stretch>
          </p:blipFill>
          <p:spPr bwMode="auto">
            <a:xfrm>
              <a:off x="1676400" y="2106376"/>
              <a:ext cx="6172200" cy="2541824"/>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4819" name="Rectángulo 6"/>
          <p:cNvSpPr>
            <a:spLocks noChangeArrowheads="1"/>
          </p:cNvSpPr>
          <p:nvPr/>
        </p:nvSpPr>
        <p:spPr bwMode="auto">
          <a:xfrm>
            <a:off x="685800" y="685800"/>
            <a:ext cx="5510213" cy="862013"/>
          </a:xfrm>
          <a:prstGeom prst="rect">
            <a:avLst/>
          </a:prstGeom>
          <a:noFill/>
          <a:ln w="9525">
            <a:noFill/>
            <a:miter lim="800000"/>
            <a:headEnd/>
            <a:tailEnd/>
          </a:ln>
        </p:spPr>
        <p:txBody>
          <a:bodyPr wrap="none">
            <a:spAutoFit/>
          </a:bodyPr>
          <a:lstStyle/>
          <a:p>
            <a:pPr defTabSz="912813"/>
            <a:r>
              <a:rPr lang="es-ES" sz="2500" b="1">
                <a:cs typeface="Arial" charset="0"/>
              </a:rPr>
              <a:t>2.4. ANALISIS E INTERPRETACION </a:t>
            </a:r>
          </a:p>
          <a:p>
            <a:pPr defTabSz="912813"/>
            <a:r>
              <a:rPr lang="es-ES" sz="2500" b="1">
                <a:cs typeface="Arial" charset="0"/>
              </a:rPr>
              <a:t>DE LA ENCUESTA REALIZADA</a:t>
            </a:r>
          </a:p>
        </p:txBody>
      </p:sp>
      <p:sp>
        <p:nvSpPr>
          <p:cNvPr id="34820" name="Rectángulo 8"/>
          <p:cNvSpPr>
            <a:spLocks noChangeArrowheads="1"/>
          </p:cNvSpPr>
          <p:nvPr/>
        </p:nvSpPr>
        <p:spPr bwMode="auto">
          <a:xfrm>
            <a:off x="1752600" y="4749800"/>
            <a:ext cx="6096000" cy="584200"/>
          </a:xfrm>
          <a:prstGeom prst="rect">
            <a:avLst/>
          </a:prstGeom>
          <a:noFill/>
          <a:ln w="9525">
            <a:noFill/>
            <a:miter lim="800000"/>
            <a:headEnd/>
            <a:tailEnd/>
          </a:ln>
        </p:spPr>
        <p:txBody>
          <a:bodyPr>
            <a:spAutoFit/>
          </a:bodyPr>
          <a:lstStyle/>
          <a:p>
            <a:pPr algn="r" defTabSz="912813"/>
            <a:r>
              <a:rPr lang="es-ES" sz="1600" b="1">
                <a:solidFill>
                  <a:srgbClr val="404040"/>
                </a:solidFill>
                <a:cs typeface="Arial" charset="0"/>
              </a:rPr>
              <a:t>Hipótesis No. 7: </a:t>
            </a:r>
            <a:r>
              <a:rPr lang="es-ES" sz="1600">
                <a:solidFill>
                  <a:srgbClr val="404040"/>
                </a:solidFill>
                <a:cs typeface="Arial" charset="0"/>
              </a:rPr>
              <a:t>Una persona compra de 5 a 6 veces al año camisetas tipo sport.</a:t>
            </a:r>
          </a:p>
        </p:txBody>
      </p:sp>
      <p:grpSp>
        <p:nvGrpSpPr>
          <p:cNvPr id="34821" name="Agrupar 21"/>
          <p:cNvGrpSpPr>
            <a:grpSpLocks/>
          </p:cNvGrpSpPr>
          <p:nvPr/>
        </p:nvGrpSpPr>
        <p:grpSpPr bwMode="auto">
          <a:xfrm>
            <a:off x="1676400" y="2106613"/>
            <a:ext cx="6172200" cy="2541587"/>
            <a:chOff x="1676400" y="2106376"/>
            <a:chExt cx="6172200" cy="2541824"/>
          </a:xfrm>
        </p:grpSpPr>
        <p:grpSp>
          <p:nvGrpSpPr>
            <p:cNvPr id="34822" name="Agrupar 17"/>
            <p:cNvGrpSpPr>
              <a:grpSpLocks/>
            </p:cNvGrpSpPr>
            <p:nvPr/>
          </p:nvGrpSpPr>
          <p:grpSpPr bwMode="auto">
            <a:xfrm>
              <a:off x="1676400" y="2106376"/>
              <a:ext cx="6172200" cy="2541824"/>
              <a:chOff x="1524000" y="1953976"/>
              <a:chExt cx="6172200" cy="2541824"/>
            </a:xfrm>
          </p:grpSpPr>
          <p:pic>
            <p:nvPicPr>
              <p:cNvPr id="19" name="Gráfico 3"/>
              <p:cNvPicPr>
                <a:picLocks noChangeArrowheads="1"/>
              </p:cNvPicPr>
              <p:nvPr/>
            </p:nvPicPr>
            <p:blipFill>
              <a:blip r:embed="rId3" cstate="print"/>
              <a:srcRect/>
              <a:stretch>
                <a:fillRect/>
              </a:stretch>
            </p:blipFill>
            <p:spPr bwMode="auto">
              <a:xfrm>
                <a:off x="1524000" y="1953976"/>
                <a:ext cx="6172200" cy="2541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Rectángulo 19"/>
              <p:cNvSpPr/>
              <p:nvPr/>
            </p:nvSpPr>
            <p:spPr>
              <a:xfrm>
                <a:off x="1676400" y="2133600"/>
                <a:ext cx="5867400" cy="2286000"/>
              </a:xfrm>
              <a:prstGeom prst="rect">
                <a:avLst/>
              </a:prstGeom>
              <a:solidFill>
                <a:schemeClr val="bg1"/>
              </a:solidFill>
              <a:ln>
                <a:solidFill>
                  <a:schemeClr val="bg1"/>
                </a:solidFill>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pic>
          <p:nvPicPr>
            <p:cNvPr id="8" name="Gráfico 7"/>
            <p:cNvPicPr>
              <a:picLocks noChangeArrowheads="1"/>
            </p:cNvPicPr>
            <p:nvPr/>
          </p:nvPicPr>
          <p:blipFill>
            <a:blip r:embed="rId4" cstate="print"/>
            <a:srcRect/>
            <a:stretch>
              <a:fillRect/>
            </a:stretch>
          </p:blipFill>
          <p:spPr bwMode="auto">
            <a:xfrm>
              <a:off x="2362200" y="2133600"/>
              <a:ext cx="4648200" cy="2514600"/>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5843" name="Rectángulo 6"/>
          <p:cNvSpPr>
            <a:spLocks noChangeArrowheads="1"/>
          </p:cNvSpPr>
          <p:nvPr/>
        </p:nvSpPr>
        <p:spPr bwMode="auto">
          <a:xfrm>
            <a:off x="685800" y="685800"/>
            <a:ext cx="5510213" cy="862013"/>
          </a:xfrm>
          <a:prstGeom prst="rect">
            <a:avLst/>
          </a:prstGeom>
          <a:noFill/>
          <a:ln w="9525">
            <a:noFill/>
            <a:miter lim="800000"/>
            <a:headEnd/>
            <a:tailEnd/>
          </a:ln>
        </p:spPr>
        <p:txBody>
          <a:bodyPr wrap="none">
            <a:spAutoFit/>
          </a:bodyPr>
          <a:lstStyle/>
          <a:p>
            <a:pPr defTabSz="912813"/>
            <a:r>
              <a:rPr lang="es-ES" sz="2500" b="1">
                <a:cs typeface="Arial" charset="0"/>
              </a:rPr>
              <a:t>2.4. ANALISIS E INTERPRETACION </a:t>
            </a:r>
          </a:p>
          <a:p>
            <a:pPr defTabSz="912813"/>
            <a:r>
              <a:rPr lang="es-ES" sz="2500" b="1">
                <a:cs typeface="Arial" charset="0"/>
              </a:rPr>
              <a:t>DE LA ENCUESTA REALIZADA</a:t>
            </a:r>
          </a:p>
        </p:txBody>
      </p:sp>
      <p:sp>
        <p:nvSpPr>
          <p:cNvPr id="35844" name="Rectángulo 8"/>
          <p:cNvSpPr>
            <a:spLocks noChangeArrowheads="1"/>
          </p:cNvSpPr>
          <p:nvPr/>
        </p:nvSpPr>
        <p:spPr bwMode="auto">
          <a:xfrm>
            <a:off x="1752600" y="4749800"/>
            <a:ext cx="6096000" cy="584200"/>
          </a:xfrm>
          <a:prstGeom prst="rect">
            <a:avLst/>
          </a:prstGeom>
          <a:noFill/>
          <a:ln w="9525">
            <a:noFill/>
            <a:miter lim="800000"/>
            <a:headEnd/>
            <a:tailEnd/>
          </a:ln>
        </p:spPr>
        <p:txBody>
          <a:bodyPr>
            <a:spAutoFit/>
          </a:bodyPr>
          <a:lstStyle/>
          <a:p>
            <a:pPr algn="r" defTabSz="912813"/>
            <a:r>
              <a:rPr lang="es-ES" sz="1600" b="1">
                <a:solidFill>
                  <a:srgbClr val="404040"/>
                </a:solidFill>
                <a:cs typeface="Arial" charset="0"/>
              </a:rPr>
              <a:t>Hipótesis No. 9: </a:t>
            </a:r>
            <a:r>
              <a:rPr lang="es-ES" sz="1600">
                <a:solidFill>
                  <a:srgbClr val="404040"/>
                </a:solidFill>
                <a:cs typeface="Arial" charset="0"/>
              </a:rPr>
              <a:t>El número de camisetas que las personas desearían personalizar es de 1 a 2.</a:t>
            </a:r>
          </a:p>
        </p:txBody>
      </p:sp>
      <p:grpSp>
        <p:nvGrpSpPr>
          <p:cNvPr id="35845" name="Agrupar 10"/>
          <p:cNvGrpSpPr>
            <a:grpSpLocks/>
          </p:cNvGrpSpPr>
          <p:nvPr/>
        </p:nvGrpSpPr>
        <p:grpSpPr bwMode="auto">
          <a:xfrm>
            <a:off x="1676400" y="2057400"/>
            <a:ext cx="6172200" cy="2590800"/>
            <a:chOff x="1676400" y="2057400"/>
            <a:chExt cx="6172200" cy="2590800"/>
          </a:xfrm>
        </p:grpSpPr>
        <p:grpSp>
          <p:nvGrpSpPr>
            <p:cNvPr id="35846" name="Agrupar 17"/>
            <p:cNvGrpSpPr>
              <a:grpSpLocks/>
            </p:cNvGrpSpPr>
            <p:nvPr/>
          </p:nvGrpSpPr>
          <p:grpSpPr bwMode="auto">
            <a:xfrm>
              <a:off x="1676400" y="2106376"/>
              <a:ext cx="6172200" cy="2541824"/>
              <a:chOff x="1524000" y="1953976"/>
              <a:chExt cx="6172200" cy="2541824"/>
            </a:xfrm>
          </p:grpSpPr>
          <p:pic>
            <p:nvPicPr>
              <p:cNvPr id="19" name="Gráfico 3"/>
              <p:cNvPicPr>
                <a:picLocks noChangeArrowheads="1"/>
              </p:cNvPicPr>
              <p:nvPr/>
            </p:nvPicPr>
            <p:blipFill>
              <a:blip r:embed="rId3" cstate="print"/>
              <a:srcRect/>
              <a:stretch>
                <a:fillRect/>
              </a:stretch>
            </p:blipFill>
            <p:spPr bwMode="auto">
              <a:xfrm>
                <a:off x="1524000" y="1953976"/>
                <a:ext cx="6172200" cy="2541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Rectángulo 19"/>
              <p:cNvSpPr/>
              <p:nvPr/>
            </p:nvSpPr>
            <p:spPr>
              <a:xfrm>
                <a:off x="1676400" y="1981200"/>
                <a:ext cx="5867400" cy="2438400"/>
              </a:xfrm>
              <a:prstGeom prst="rect">
                <a:avLst/>
              </a:prstGeom>
              <a:solidFill>
                <a:schemeClr val="bg1"/>
              </a:solidFill>
              <a:ln>
                <a:solidFill>
                  <a:schemeClr val="bg1"/>
                </a:solidFill>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pic>
          <p:nvPicPr>
            <p:cNvPr id="35847" name="Imagen 27"/>
            <p:cNvPicPr>
              <a:picLocks noChangeAspect="1" noChangeArrowheads="1"/>
            </p:cNvPicPr>
            <p:nvPr/>
          </p:nvPicPr>
          <p:blipFill>
            <a:blip r:embed="rId4"/>
            <a:srcRect l="1749" t="3600" r="2077" b="2834"/>
            <a:stretch>
              <a:fillRect/>
            </a:stretch>
          </p:blipFill>
          <p:spPr bwMode="auto">
            <a:xfrm>
              <a:off x="2354316" y="2057400"/>
              <a:ext cx="5037084" cy="247585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6867" name="Rectángulo 6"/>
          <p:cNvSpPr>
            <a:spLocks noChangeArrowheads="1"/>
          </p:cNvSpPr>
          <p:nvPr/>
        </p:nvSpPr>
        <p:spPr bwMode="auto">
          <a:xfrm>
            <a:off x="685800" y="685800"/>
            <a:ext cx="5510213" cy="862013"/>
          </a:xfrm>
          <a:prstGeom prst="rect">
            <a:avLst/>
          </a:prstGeom>
          <a:noFill/>
          <a:ln w="9525">
            <a:noFill/>
            <a:miter lim="800000"/>
            <a:headEnd/>
            <a:tailEnd/>
          </a:ln>
        </p:spPr>
        <p:txBody>
          <a:bodyPr wrap="none">
            <a:spAutoFit/>
          </a:bodyPr>
          <a:lstStyle/>
          <a:p>
            <a:pPr defTabSz="912813"/>
            <a:r>
              <a:rPr lang="es-ES" sz="2500" b="1">
                <a:cs typeface="Arial" charset="0"/>
              </a:rPr>
              <a:t>2.4. ANALISIS E INTERPRETACION </a:t>
            </a:r>
          </a:p>
          <a:p>
            <a:pPr defTabSz="912813"/>
            <a:r>
              <a:rPr lang="es-ES" sz="2500" b="1">
                <a:cs typeface="Arial" charset="0"/>
              </a:rPr>
              <a:t>DE LA ENCUESTA REALIZADA</a:t>
            </a:r>
          </a:p>
        </p:txBody>
      </p:sp>
      <p:sp>
        <p:nvSpPr>
          <p:cNvPr id="36868" name="Rectángulo 8"/>
          <p:cNvSpPr>
            <a:spLocks noChangeArrowheads="1"/>
          </p:cNvSpPr>
          <p:nvPr/>
        </p:nvSpPr>
        <p:spPr bwMode="auto">
          <a:xfrm>
            <a:off x="1752600" y="4749800"/>
            <a:ext cx="6096000" cy="584200"/>
          </a:xfrm>
          <a:prstGeom prst="rect">
            <a:avLst/>
          </a:prstGeom>
          <a:noFill/>
          <a:ln w="9525">
            <a:noFill/>
            <a:miter lim="800000"/>
            <a:headEnd/>
            <a:tailEnd/>
          </a:ln>
        </p:spPr>
        <p:txBody>
          <a:bodyPr>
            <a:spAutoFit/>
          </a:bodyPr>
          <a:lstStyle/>
          <a:p>
            <a:pPr algn="r" defTabSz="912813"/>
            <a:r>
              <a:rPr lang="es-ES" sz="1600" b="1">
                <a:solidFill>
                  <a:srgbClr val="404040"/>
                </a:solidFill>
                <a:cs typeface="Arial" charset="0"/>
              </a:rPr>
              <a:t>Hipótesis No. 10: </a:t>
            </a:r>
            <a:r>
              <a:rPr lang="es-ES" sz="1600">
                <a:solidFill>
                  <a:srgbClr val="404040"/>
                </a:solidFill>
                <a:cs typeface="Arial" charset="0"/>
              </a:rPr>
              <a:t>Las personas que han pagado por una camiseta tipo sport va de $10 en adelante.</a:t>
            </a:r>
          </a:p>
        </p:txBody>
      </p:sp>
      <p:grpSp>
        <p:nvGrpSpPr>
          <p:cNvPr id="36869" name="Agrupar 11"/>
          <p:cNvGrpSpPr>
            <a:grpSpLocks/>
          </p:cNvGrpSpPr>
          <p:nvPr/>
        </p:nvGrpSpPr>
        <p:grpSpPr bwMode="auto">
          <a:xfrm>
            <a:off x="1676400" y="2057400"/>
            <a:ext cx="6172200" cy="2590800"/>
            <a:chOff x="1676400" y="2057400"/>
            <a:chExt cx="6172200" cy="2590800"/>
          </a:xfrm>
        </p:grpSpPr>
        <p:grpSp>
          <p:nvGrpSpPr>
            <p:cNvPr id="36870" name="Agrupar 17"/>
            <p:cNvGrpSpPr>
              <a:grpSpLocks/>
            </p:cNvGrpSpPr>
            <p:nvPr/>
          </p:nvGrpSpPr>
          <p:grpSpPr bwMode="auto">
            <a:xfrm>
              <a:off x="1676400" y="2106376"/>
              <a:ext cx="6172200" cy="2541824"/>
              <a:chOff x="1524000" y="1953976"/>
              <a:chExt cx="6172200" cy="2541824"/>
            </a:xfrm>
          </p:grpSpPr>
          <p:pic>
            <p:nvPicPr>
              <p:cNvPr id="19" name="Gráfico 3"/>
              <p:cNvPicPr>
                <a:picLocks noChangeArrowheads="1"/>
              </p:cNvPicPr>
              <p:nvPr/>
            </p:nvPicPr>
            <p:blipFill>
              <a:blip r:embed="rId3" cstate="print"/>
              <a:srcRect/>
              <a:stretch>
                <a:fillRect/>
              </a:stretch>
            </p:blipFill>
            <p:spPr bwMode="auto">
              <a:xfrm>
                <a:off x="1524000" y="1953976"/>
                <a:ext cx="6172200" cy="2541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Rectángulo 19"/>
              <p:cNvSpPr/>
              <p:nvPr/>
            </p:nvSpPr>
            <p:spPr>
              <a:xfrm>
                <a:off x="1676400" y="1981200"/>
                <a:ext cx="5867400" cy="2438400"/>
              </a:xfrm>
              <a:prstGeom prst="rect">
                <a:avLst/>
              </a:prstGeom>
              <a:solidFill>
                <a:schemeClr val="bg1"/>
              </a:solidFill>
              <a:ln>
                <a:solidFill>
                  <a:schemeClr val="bg1"/>
                </a:solidFill>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pic>
          <p:nvPicPr>
            <p:cNvPr id="36871" name="Imagen 28"/>
            <p:cNvPicPr>
              <a:picLocks noChangeAspect="1" noChangeArrowheads="1"/>
            </p:cNvPicPr>
            <p:nvPr/>
          </p:nvPicPr>
          <p:blipFill>
            <a:blip r:embed="rId4"/>
            <a:srcRect l="1694" t="3809" r="1801" b="4762"/>
            <a:stretch>
              <a:fillRect/>
            </a:stretch>
          </p:blipFill>
          <p:spPr bwMode="auto">
            <a:xfrm>
              <a:off x="2133600" y="2057400"/>
              <a:ext cx="5410200" cy="2590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7891" name="Rectángulo 6"/>
          <p:cNvSpPr>
            <a:spLocks noChangeArrowheads="1"/>
          </p:cNvSpPr>
          <p:nvPr/>
        </p:nvSpPr>
        <p:spPr bwMode="auto">
          <a:xfrm>
            <a:off x="685800" y="685800"/>
            <a:ext cx="5510213" cy="862013"/>
          </a:xfrm>
          <a:prstGeom prst="rect">
            <a:avLst/>
          </a:prstGeom>
          <a:noFill/>
          <a:ln w="9525">
            <a:noFill/>
            <a:miter lim="800000"/>
            <a:headEnd/>
            <a:tailEnd/>
          </a:ln>
        </p:spPr>
        <p:txBody>
          <a:bodyPr wrap="none">
            <a:spAutoFit/>
          </a:bodyPr>
          <a:lstStyle/>
          <a:p>
            <a:pPr defTabSz="912813"/>
            <a:r>
              <a:rPr lang="es-ES" sz="2500" b="1">
                <a:cs typeface="Arial" charset="0"/>
              </a:rPr>
              <a:t>2.4. ANALISIS E INTERPRETACION </a:t>
            </a:r>
          </a:p>
          <a:p>
            <a:pPr defTabSz="912813"/>
            <a:r>
              <a:rPr lang="es-ES" sz="2500" b="1">
                <a:cs typeface="Arial" charset="0"/>
              </a:rPr>
              <a:t>DE LA ENCUESTA REALIZADA</a:t>
            </a:r>
          </a:p>
        </p:txBody>
      </p:sp>
      <p:sp>
        <p:nvSpPr>
          <p:cNvPr id="37892" name="Rectángulo 8"/>
          <p:cNvSpPr>
            <a:spLocks noChangeArrowheads="1"/>
          </p:cNvSpPr>
          <p:nvPr/>
        </p:nvSpPr>
        <p:spPr bwMode="auto">
          <a:xfrm>
            <a:off x="1219200" y="4749800"/>
            <a:ext cx="6629400" cy="554038"/>
          </a:xfrm>
          <a:prstGeom prst="rect">
            <a:avLst/>
          </a:prstGeom>
          <a:noFill/>
          <a:ln w="9525">
            <a:noFill/>
            <a:miter lim="800000"/>
            <a:headEnd/>
            <a:tailEnd/>
          </a:ln>
        </p:spPr>
        <p:txBody>
          <a:bodyPr>
            <a:spAutoFit/>
          </a:bodyPr>
          <a:lstStyle/>
          <a:p>
            <a:pPr algn="r" defTabSz="912813"/>
            <a:r>
              <a:rPr lang="es-ES" sz="1500" b="1">
                <a:solidFill>
                  <a:srgbClr val="404040"/>
                </a:solidFill>
                <a:cs typeface="Arial" charset="0"/>
              </a:rPr>
              <a:t>Hipótesis No. 11: </a:t>
            </a:r>
            <a:r>
              <a:rPr lang="es-ES" sz="1500">
                <a:solidFill>
                  <a:srgbClr val="404040"/>
                </a:solidFill>
                <a:cs typeface="Arial" charset="0"/>
              </a:rPr>
              <a:t>El valor adicional que están dispuestas a pagar las personas por personalizar sus camisetas esta entre 3 a 5 dólares.</a:t>
            </a:r>
          </a:p>
        </p:txBody>
      </p:sp>
      <p:grpSp>
        <p:nvGrpSpPr>
          <p:cNvPr id="37893" name="Agrupar 11"/>
          <p:cNvGrpSpPr>
            <a:grpSpLocks/>
          </p:cNvGrpSpPr>
          <p:nvPr/>
        </p:nvGrpSpPr>
        <p:grpSpPr bwMode="auto">
          <a:xfrm>
            <a:off x="1676400" y="2106613"/>
            <a:ext cx="6172200" cy="2541587"/>
            <a:chOff x="1676400" y="2106376"/>
            <a:chExt cx="6172200" cy="2541824"/>
          </a:xfrm>
        </p:grpSpPr>
        <p:grpSp>
          <p:nvGrpSpPr>
            <p:cNvPr id="37894" name="Agrupar 17"/>
            <p:cNvGrpSpPr>
              <a:grpSpLocks/>
            </p:cNvGrpSpPr>
            <p:nvPr/>
          </p:nvGrpSpPr>
          <p:grpSpPr bwMode="auto">
            <a:xfrm>
              <a:off x="1676400" y="2106376"/>
              <a:ext cx="6172200" cy="2541824"/>
              <a:chOff x="1524000" y="1953976"/>
              <a:chExt cx="6172200" cy="2541824"/>
            </a:xfrm>
          </p:grpSpPr>
          <p:pic>
            <p:nvPicPr>
              <p:cNvPr id="19" name="Gráfico 3"/>
              <p:cNvPicPr>
                <a:picLocks noChangeArrowheads="1"/>
              </p:cNvPicPr>
              <p:nvPr/>
            </p:nvPicPr>
            <p:blipFill>
              <a:blip r:embed="rId3" cstate="print"/>
              <a:srcRect/>
              <a:stretch>
                <a:fillRect/>
              </a:stretch>
            </p:blipFill>
            <p:spPr bwMode="auto">
              <a:xfrm>
                <a:off x="1524000" y="1953976"/>
                <a:ext cx="6172200" cy="2541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Rectángulo 19"/>
              <p:cNvSpPr/>
              <p:nvPr/>
            </p:nvSpPr>
            <p:spPr>
              <a:xfrm>
                <a:off x="1676400" y="1981200"/>
                <a:ext cx="5867400" cy="2438400"/>
              </a:xfrm>
              <a:prstGeom prst="rect">
                <a:avLst/>
              </a:prstGeom>
              <a:solidFill>
                <a:schemeClr val="bg1"/>
              </a:solidFill>
              <a:ln>
                <a:solidFill>
                  <a:schemeClr val="bg1"/>
                </a:solidFill>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pic>
          <p:nvPicPr>
            <p:cNvPr id="37895" name="Imagen 29"/>
            <p:cNvPicPr>
              <a:picLocks noChangeAspect="1" noChangeArrowheads="1"/>
            </p:cNvPicPr>
            <p:nvPr/>
          </p:nvPicPr>
          <p:blipFill>
            <a:blip r:embed="rId4"/>
            <a:srcRect l="1485" t="9091" r="2007" b="9091"/>
            <a:stretch>
              <a:fillRect/>
            </a:stretch>
          </p:blipFill>
          <p:spPr bwMode="auto">
            <a:xfrm>
              <a:off x="2209800" y="2133600"/>
              <a:ext cx="5257800" cy="2362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8915" name="Rectángulo 6"/>
          <p:cNvSpPr>
            <a:spLocks noChangeArrowheads="1"/>
          </p:cNvSpPr>
          <p:nvPr/>
        </p:nvSpPr>
        <p:spPr bwMode="auto">
          <a:xfrm>
            <a:off x="685800" y="685800"/>
            <a:ext cx="5510213" cy="862013"/>
          </a:xfrm>
          <a:prstGeom prst="rect">
            <a:avLst/>
          </a:prstGeom>
          <a:noFill/>
          <a:ln w="9525">
            <a:noFill/>
            <a:miter lim="800000"/>
            <a:headEnd/>
            <a:tailEnd/>
          </a:ln>
        </p:spPr>
        <p:txBody>
          <a:bodyPr wrap="none">
            <a:spAutoFit/>
          </a:bodyPr>
          <a:lstStyle/>
          <a:p>
            <a:pPr defTabSz="912813"/>
            <a:r>
              <a:rPr lang="es-ES" sz="2500" b="1">
                <a:cs typeface="Arial" charset="0"/>
              </a:rPr>
              <a:t>2.4. ANALISIS E INTERPRETACION </a:t>
            </a:r>
          </a:p>
          <a:p>
            <a:pPr defTabSz="912813"/>
            <a:r>
              <a:rPr lang="es-ES" sz="2500" b="1">
                <a:cs typeface="Arial" charset="0"/>
              </a:rPr>
              <a:t>DE LA ENCUESTA REALIZADA</a:t>
            </a:r>
          </a:p>
        </p:txBody>
      </p:sp>
      <p:sp>
        <p:nvSpPr>
          <p:cNvPr id="38916" name="Rectángulo 8"/>
          <p:cNvSpPr>
            <a:spLocks noChangeArrowheads="1"/>
          </p:cNvSpPr>
          <p:nvPr/>
        </p:nvSpPr>
        <p:spPr bwMode="auto">
          <a:xfrm>
            <a:off x="1219200" y="4749800"/>
            <a:ext cx="6629400" cy="584200"/>
          </a:xfrm>
          <a:prstGeom prst="rect">
            <a:avLst/>
          </a:prstGeom>
          <a:noFill/>
          <a:ln w="9525">
            <a:noFill/>
            <a:miter lim="800000"/>
            <a:headEnd/>
            <a:tailEnd/>
          </a:ln>
        </p:spPr>
        <p:txBody>
          <a:bodyPr>
            <a:spAutoFit/>
          </a:bodyPr>
          <a:lstStyle/>
          <a:p>
            <a:pPr algn="r" defTabSz="912813"/>
            <a:r>
              <a:rPr lang="es-ES" sz="1600" b="1">
                <a:solidFill>
                  <a:srgbClr val="404040"/>
                </a:solidFill>
                <a:cs typeface="Arial" charset="0"/>
              </a:rPr>
              <a:t>Hipótesis No. 16: </a:t>
            </a:r>
            <a:r>
              <a:rPr lang="es-ES" sz="1600">
                <a:solidFill>
                  <a:srgbClr val="404040"/>
                </a:solidFill>
                <a:cs typeface="Arial" charset="0"/>
              </a:rPr>
              <a:t>El mayor número de personas estarían dispuesto a personalizar sus camisetas por una página Web.</a:t>
            </a:r>
          </a:p>
        </p:txBody>
      </p:sp>
      <p:grpSp>
        <p:nvGrpSpPr>
          <p:cNvPr id="38917" name="Agrupar 11"/>
          <p:cNvGrpSpPr>
            <a:grpSpLocks/>
          </p:cNvGrpSpPr>
          <p:nvPr/>
        </p:nvGrpSpPr>
        <p:grpSpPr bwMode="auto">
          <a:xfrm>
            <a:off x="1676400" y="2106613"/>
            <a:ext cx="6172200" cy="2541587"/>
            <a:chOff x="1676400" y="2106376"/>
            <a:chExt cx="6172200" cy="2541824"/>
          </a:xfrm>
        </p:grpSpPr>
        <p:grpSp>
          <p:nvGrpSpPr>
            <p:cNvPr id="38918" name="Agrupar 17"/>
            <p:cNvGrpSpPr>
              <a:grpSpLocks/>
            </p:cNvGrpSpPr>
            <p:nvPr/>
          </p:nvGrpSpPr>
          <p:grpSpPr bwMode="auto">
            <a:xfrm>
              <a:off x="1676400" y="2106376"/>
              <a:ext cx="6172200" cy="2541824"/>
              <a:chOff x="1524000" y="1953976"/>
              <a:chExt cx="6172200" cy="2541824"/>
            </a:xfrm>
          </p:grpSpPr>
          <p:pic>
            <p:nvPicPr>
              <p:cNvPr id="19" name="Gráfico 3"/>
              <p:cNvPicPr>
                <a:picLocks noChangeArrowheads="1"/>
              </p:cNvPicPr>
              <p:nvPr/>
            </p:nvPicPr>
            <p:blipFill>
              <a:blip r:embed="rId3" cstate="print"/>
              <a:srcRect/>
              <a:stretch>
                <a:fillRect/>
              </a:stretch>
            </p:blipFill>
            <p:spPr bwMode="auto">
              <a:xfrm>
                <a:off x="1524000" y="1953976"/>
                <a:ext cx="6172200" cy="2541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Rectángulo 19"/>
              <p:cNvSpPr/>
              <p:nvPr/>
            </p:nvSpPr>
            <p:spPr>
              <a:xfrm>
                <a:off x="1676400" y="1981200"/>
                <a:ext cx="5867400" cy="2438400"/>
              </a:xfrm>
              <a:prstGeom prst="rect">
                <a:avLst/>
              </a:prstGeom>
              <a:solidFill>
                <a:schemeClr val="bg1"/>
              </a:solidFill>
              <a:ln>
                <a:solidFill>
                  <a:schemeClr val="bg1"/>
                </a:solidFill>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pic>
          <p:nvPicPr>
            <p:cNvPr id="38919" name="Imagen 34"/>
            <p:cNvPicPr>
              <a:picLocks noChangeAspect="1" noChangeArrowheads="1"/>
            </p:cNvPicPr>
            <p:nvPr/>
          </p:nvPicPr>
          <p:blipFill>
            <a:blip r:embed="rId4"/>
            <a:srcRect l="4349" t="10655" r="2899" b="4198"/>
            <a:stretch>
              <a:fillRect/>
            </a:stretch>
          </p:blipFill>
          <p:spPr bwMode="auto">
            <a:xfrm>
              <a:off x="2286000" y="2265759"/>
              <a:ext cx="5105400" cy="215384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pPr eaLnBrk="1" fontAlgn="auto" hangingPunct="1">
              <a:spcAft>
                <a:spcPts val="0"/>
              </a:spcAft>
              <a:defRPr/>
            </a:pPr>
            <a:r>
              <a:rPr lang="es-ES" b="1" dirty="0" smtClean="0">
                <a:solidFill>
                  <a:schemeClr val="tx1">
                    <a:lumMod val="75000"/>
                    <a:lumOff val="25000"/>
                  </a:schemeClr>
                </a:solidFill>
                <a:latin typeface="Arial"/>
                <a:ea typeface="+mj-ea"/>
                <a:cs typeface="Arial"/>
              </a:rPr>
              <a:t>1. INTRODUCCIÓN</a:t>
            </a:r>
          </a:p>
        </p:txBody>
      </p:sp>
      <p:sp>
        <p:nvSpPr>
          <p:cNvPr id="21507" name="Marcador de texto 10"/>
          <p:cNvSpPr>
            <a:spLocks noGrp="1"/>
          </p:cNvSpPr>
          <p:nvPr>
            <p:ph type="body" idx="1"/>
          </p:nvPr>
        </p:nvSpPr>
        <p:spPr/>
        <p:txBody>
          <a:bodyPr/>
          <a:lstStyle/>
          <a:p>
            <a:pPr defTabSz="912813" eaLnBrk="1" hangingPunct="1"/>
            <a:endParaRPr lang="es-ES_tradnl" smtClean="0">
              <a:solidFill>
                <a:srgbClr val="DDD2B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9939" name="Rectángulo 6"/>
          <p:cNvSpPr>
            <a:spLocks noChangeArrowheads="1"/>
          </p:cNvSpPr>
          <p:nvPr/>
        </p:nvSpPr>
        <p:spPr bwMode="auto">
          <a:xfrm>
            <a:off x="685800" y="685800"/>
            <a:ext cx="5510213" cy="862013"/>
          </a:xfrm>
          <a:prstGeom prst="rect">
            <a:avLst/>
          </a:prstGeom>
          <a:noFill/>
          <a:ln w="9525">
            <a:noFill/>
            <a:miter lim="800000"/>
            <a:headEnd/>
            <a:tailEnd/>
          </a:ln>
        </p:spPr>
        <p:txBody>
          <a:bodyPr wrap="none">
            <a:spAutoFit/>
          </a:bodyPr>
          <a:lstStyle/>
          <a:p>
            <a:pPr defTabSz="912813"/>
            <a:r>
              <a:rPr lang="es-ES" sz="2500" b="1">
                <a:cs typeface="Arial" charset="0"/>
              </a:rPr>
              <a:t>2.4. ANALISIS E INTERPRETACION </a:t>
            </a:r>
          </a:p>
          <a:p>
            <a:pPr defTabSz="912813"/>
            <a:r>
              <a:rPr lang="es-ES" sz="2500" b="1">
                <a:cs typeface="Arial" charset="0"/>
              </a:rPr>
              <a:t>DE LA ENCUESTA REALIZADA</a:t>
            </a:r>
          </a:p>
        </p:txBody>
      </p:sp>
      <p:sp>
        <p:nvSpPr>
          <p:cNvPr id="39940" name="Rectángulo 8"/>
          <p:cNvSpPr>
            <a:spLocks noChangeArrowheads="1"/>
          </p:cNvSpPr>
          <p:nvPr/>
        </p:nvSpPr>
        <p:spPr bwMode="auto">
          <a:xfrm>
            <a:off x="1219200" y="4749800"/>
            <a:ext cx="6629400" cy="584200"/>
          </a:xfrm>
          <a:prstGeom prst="rect">
            <a:avLst/>
          </a:prstGeom>
          <a:noFill/>
          <a:ln w="9525">
            <a:noFill/>
            <a:miter lim="800000"/>
            <a:headEnd/>
            <a:tailEnd/>
          </a:ln>
        </p:spPr>
        <p:txBody>
          <a:bodyPr>
            <a:spAutoFit/>
          </a:bodyPr>
          <a:lstStyle/>
          <a:p>
            <a:pPr algn="r" defTabSz="912813"/>
            <a:r>
              <a:rPr lang="es-ES" sz="1600" b="1">
                <a:solidFill>
                  <a:srgbClr val="404040"/>
                </a:solidFill>
                <a:cs typeface="Arial" charset="0"/>
              </a:rPr>
              <a:t>Hipótesis No. 17: </a:t>
            </a:r>
            <a:r>
              <a:rPr lang="es-ES" sz="1600">
                <a:solidFill>
                  <a:srgbClr val="404040"/>
                </a:solidFill>
                <a:cs typeface="Arial" charset="0"/>
              </a:rPr>
              <a:t>Las personas después de su tercera compra estarían dispuestas a pagar sus camisetas vía Web.</a:t>
            </a:r>
          </a:p>
        </p:txBody>
      </p:sp>
      <p:grpSp>
        <p:nvGrpSpPr>
          <p:cNvPr id="39941" name="Agrupar 11"/>
          <p:cNvGrpSpPr>
            <a:grpSpLocks/>
          </p:cNvGrpSpPr>
          <p:nvPr/>
        </p:nvGrpSpPr>
        <p:grpSpPr bwMode="auto">
          <a:xfrm>
            <a:off x="1676400" y="2106613"/>
            <a:ext cx="6172200" cy="2541587"/>
            <a:chOff x="1676400" y="2106376"/>
            <a:chExt cx="6172200" cy="2541824"/>
          </a:xfrm>
        </p:grpSpPr>
        <p:grpSp>
          <p:nvGrpSpPr>
            <p:cNvPr id="39942" name="Agrupar 17"/>
            <p:cNvGrpSpPr>
              <a:grpSpLocks/>
            </p:cNvGrpSpPr>
            <p:nvPr/>
          </p:nvGrpSpPr>
          <p:grpSpPr bwMode="auto">
            <a:xfrm>
              <a:off x="1676400" y="2106376"/>
              <a:ext cx="6172200" cy="2541824"/>
              <a:chOff x="1524000" y="1953976"/>
              <a:chExt cx="6172200" cy="2541824"/>
            </a:xfrm>
          </p:grpSpPr>
          <p:pic>
            <p:nvPicPr>
              <p:cNvPr id="19" name="Gráfico 3"/>
              <p:cNvPicPr>
                <a:picLocks noChangeArrowheads="1"/>
              </p:cNvPicPr>
              <p:nvPr/>
            </p:nvPicPr>
            <p:blipFill>
              <a:blip r:embed="rId3" cstate="print"/>
              <a:srcRect/>
              <a:stretch>
                <a:fillRect/>
              </a:stretch>
            </p:blipFill>
            <p:spPr bwMode="auto">
              <a:xfrm>
                <a:off x="1524000" y="1953976"/>
                <a:ext cx="6172200" cy="25418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Rectángulo 19"/>
              <p:cNvSpPr/>
              <p:nvPr/>
            </p:nvSpPr>
            <p:spPr>
              <a:xfrm>
                <a:off x="1676400" y="1981200"/>
                <a:ext cx="5867400" cy="2438400"/>
              </a:xfrm>
              <a:prstGeom prst="rect">
                <a:avLst/>
              </a:prstGeom>
              <a:solidFill>
                <a:schemeClr val="bg1"/>
              </a:solidFill>
              <a:ln>
                <a:solidFill>
                  <a:schemeClr val="bg1"/>
                </a:solidFill>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pic>
          <p:nvPicPr>
            <p:cNvPr id="39943" name="Imagen 35"/>
            <p:cNvPicPr>
              <a:picLocks noChangeAspect="1" noChangeArrowheads="1"/>
            </p:cNvPicPr>
            <p:nvPr/>
          </p:nvPicPr>
          <p:blipFill>
            <a:blip r:embed="rId4"/>
            <a:srcRect l="3279" t="14581" r="1639" b="6677"/>
            <a:stretch>
              <a:fillRect/>
            </a:stretch>
          </p:blipFill>
          <p:spPr bwMode="auto">
            <a:xfrm>
              <a:off x="2438400" y="2209800"/>
              <a:ext cx="4975578" cy="231621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7 CuadroTexto"/>
          <p:cNvSpPr txBox="1">
            <a:spLocks noChangeArrowheads="1"/>
          </p:cNvSpPr>
          <p:nvPr/>
        </p:nvSpPr>
        <p:spPr bwMode="auto">
          <a:xfrm>
            <a:off x="785813" y="1200150"/>
            <a:ext cx="6986587" cy="1476375"/>
          </a:xfrm>
          <a:prstGeom prst="rect">
            <a:avLst/>
          </a:prstGeom>
          <a:noFill/>
          <a:ln w="9525">
            <a:noFill/>
            <a:miter lim="800000"/>
            <a:headEnd/>
            <a:tailEnd/>
          </a:ln>
        </p:spPr>
        <p:txBody>
          <a:bodyPr>
            <a:spAutoFit/>
          </a:bodyPr>
          <a:lstStyle/>
          <a:p>
            <a:pPr algn="just" defTabSz="912813"/>
            <a:r>
              <a:rPr lang="es-ES">
                <a:solidFill>
                  <a:srgbClr val="404040"/>
                </a:solidFill>
                <a:cs typeface="Arial" charset="0"/>
              </a:rPr>
              <a:t>Para tener una mayor captación de gustos y preferencias en camisetas serigrafiadas y estampadas, decidimos realizar un focus group de 12 personas, para determinar la preferencia de cada individuo del proceso de camiseta y aceptación del costo de envío a domicilio.</a:t>
            </a:r>
          </a:p>
        </p:txBody>
      </p:sp>
      <p:graphicFrame>
        <p:nvGraphicFramePr>
          <p:cNvPr id="1026" name="Object 2"/>
          <p:cNvGraphicFramePr>
            <a:graphicFrameLocks noChangeAspect="1"/>
          </p:cNvGraphicFramePr>
          <p:nvPr/>
        </p:nvGraphicFramePr>
        <p:xfrm>
          <a:off x="1447800" y="3151188"/>
          <a:ext cx="2590800" cy="1285875"/>
        </p:xfrm>
        <a:graphic>
          <a:graphicData uri="http://schemas.openxmlformats.org/presentationml/2006/ole">
            <p:oleObj spid="_x0000_s1026" name="Hoja de cálculo" r:id="rId3" imgW="2298700" imgH="1041400" progId="Excel.Sheet.12">
              <p:embed/>
            </p:oleObj>
          </a:graphicData>
        </a:graphic>
      </p:graphicFrame>
      <p:graphicFrame>
        <p:nvGraphicFramePr>
          <p:cNvPr id="1027" name="Object 3"/>
          <p:cNvGraphicFramePr>
            <a:graphicFrameLocks noChangeAspect="1"/>
          </p:cNvGraphicFramePr>
          <p:nvPr/>
        </p:nvGraphicFramePr>
        <p:xfrm>
          <a:off x="5029200" y="3151188"/>
          <a:ext cx="2590800" cy="1285875"/>
        </p:xfrm>
        <a:graphic>
          <a:graphicData uri="http://schemas.openxmlformats.org/presentationml/2006/ole">
            <p:oleObj spid="_x0000_s1027" name="Hoja de cálculo" r:id="rId4" imgW="2298700" imgH="1041400" progId="Excel.Sheet.12">
              <p:embed/>
            </p:oleObj>
          </a:graphicData>
        </a:graphic>
      </p:graphicFrame>
      <p:pic>
        <p:nvPicPr>
          <p:cNvPr id="1029" name="Imagen 2" descr="C:\Documents and Settings\Administrador\Mis documentos\vivita\ESPOL\LogoFen_Sello.jpg"/>
          <p:cNvPicPr>
            <a:picLocks noChangeAspect="1" noChangeArrowheads="1"/>
          </p:cNvPicPr>
          <p:nvPr/>
        </p:nvPicPr>
        <p:blipFill>
          <a:blip r:embed="rId5">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1030" name="Rectángulo 6"/>
          <p:cNvSpPr>
            <a:spLocks noChangeArrowheads="1"/>
          </p:cNvSpPr>
          <p:nvPr/>
        </p:nvSpPr>
        <p:spPr bwMode="auto">
          <a:xfrm>
            <a:off x="685800" y="685800"/>
            <a:ext cx="3100388" cy="477838"/>
          </a:xfrm>
          <a:prstGeom prst="rect">
            <a:avLst/>
          </a:prstGeom>
          <a:noFill/>
          <a:ln w="9525">
            <a:noFill/>
            <a:miter lim="800000"/>
            <a:headEnd/>
            <a:tailEnd/>
          </a:ln>
        </p:spPr>
        <p:txBody>
          <a:bodyPr wrap="none">
            <a:spAutoFit/>
          </a:bodyPr>
          <a:lstStyle/>
          <a:p>
            <a:pPr defTabSz="912813"/>
            <a:r>
              <a:rPr lang="es-ES" sz="2500" b="1">
                <a:cs typeface="Arial" charset="0"/>
              </a:rPr>
              <a:t>2.5 FOCUS GROUP</a:t>
            </a:r>
          </a:p>
        </p:txBody>
      </p:sp>
      <p:sp>
        <p:nvSpPr>
          <p:cNvPr id="1031" name="Rectángulo 8"/>
          <p:cNvSpPr>
            <a:spLocks noChangeArrowheads="1"/>
          </p:cNvSpPr>
          <p:nvPr/>
        </p:nvSpPr>
        <p:spPr bwMode="auto">
          <a:xfrm>
            <a:off x="4419600" y="2895600"/>
            <a:ext cx="609600" cy="484188"/>
          </a:xfrm>
          <a:prstGeom prst="rect">
            <a:avLst/>
          </a:prstGeom>
          <a:noFill/>
          <a:ln w="9525">
            <a:noFill/>
            <a:miter lim="800000"/>
            <a:headEnd/>
            <a:tailEnd/>
          </a:ln>
        </p:spPr>
        <p:txBody>
          <a:bodyPr>
            <a:spAutoFit/>
          </a:bodyPr>
          <a:lstStyle/>
          <a:p>
            <a:pPr algn="just" defTabSz="912813">
              <a:lnSpc>
                <a:spcPct val="150000"/>
              </a:lnSpc>
            </a:pPr>
            <a:r>
              <a:rPr lang="es-ES">
                <a:cs typeface="Arial" charset="0"/>
              </a:rPr>
              <a:t>2)</a:t>
            </a:r>
          </a:p>
        </p:txBody>
      </p:sp>
      <p:sp>
        <p:nvSpPr>
          <p:cNvPr id="1032" name="Rectángulo 9"/>
          <p:cNvSpPr>
            <a:spLocks noChangeArrowheads="1"/>
          </p:cNvSpPr>
          <p:nvPr/>
        </p:nvSpPr>
        <p:spPr bwMode="auto">
          <a:xfrm>
            <a:off x="838200" y="3011488"/>
            <a:ext cx="390525" cy="368300"/>
          </a:xfrm>
          <a:prstGeom prst="rect">
            <a:avLst/>
          </a:prstGeom>
          <a:noFill/>
          <a:ln w="9525">
            <a:noFill/>
            <a:miter lim="800000"/>
            <a:headEnd/>
            <a:tailEnd/>
          </a:ln>
        </p:spPr>
        <p:txBody>
          <a:bodyPr>
            <a:spAutoFit/>
          </a:bodyPr>
          <a:lstStyle/>
          <a:p>
            <a:pPr algn="just" defTabSz="912813"/>
            <a:r>
              <a:rPr lang="es-ES">
                <a:cs typeface="Arial" charset="0"/>
              </a:rPr>
              <a:t>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n 20" descr="ciclo de vida del producto"/>
          <p:cNvPicPr>
            <a:picLocks noChangeAspect="1" noChangeArrowheads="1"/>
          </p:cNvPicPr>
          <p:nvPr/>
        </p:nvPicPr>
        <p:blipFill>
          <a:blip r:embed="rId2" cstate="print"/>
          <a:srcRect l="2319" t="3452" r="2609" b="3346"/>
          <a:stretch>
            <a:fillRect/>
          </a:stretch>
        </p:blipFill>
        <p:spPr bwMode="auto">
          <a:xfrm>
            <a:off x="2746022" y="1295400"/>
            <a:ext cx="3124201" cy="2057400"/>
          </a:xfrm>
          <a:prstGeom prst="rect">
            <a:avLst/>
          </a:prstGeom>
          <a:solidFill>
            <a:srgbClr val="FFFFFF">
              <a:shade val="85000"/>
            </a:srgbClr>
          </a:solidFill>
          <a:ln w="76200" cap="rnd" cmpd="sng">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63" name="Imagen 14" descr="matriz bcg"/>
          <p:cNvPicPr>
            <a:picLocks noChangeAspect="1" noChangeArrowheads="1"/>
          </p:cNvPicPr>
          <p:nvPr/>
        </p:nvPicPr>
        <p:blipFill>
          <a:blip r:embed="rId3"/>
          <a:srcRect/>
          <a:stretch>
            <a:fillRect/>
          </a:stretch>
        </p:blipFill>
        <p:spPr bwMode="auto">
          <a:xfrm>
            <a:off x="2743200" y="4149725"/>
            <a:ext cx="3200400" cy="2106613"/>
          </a:xfrm>
          <a:prstGeom prst="rect">
            <a:avLst/>
          </a:prstGeom>
          <a:noFill/>
          <a:ln w="9525">
            <a:noFill/>
            <a:miter lim="800000"/>
            <a:headEnd/>
            <a:tailEnd/>
          </a:ln>
        </p:spPr>
      </p:pic>
      <p:pic>
        <p:nvPicPr>
          <p:cNvPr id="40964" name="Imagen 2" descr="C:\Documents and Settings\Administrador\Mis documentos\vivita\ESPOL\LogoFen_Sello.jpg"/>
          <p:cNvPicPr>
            <a:picLocks noChangeAspect="1" noChangeArrowheads="1"/>
          </p:cNvPicPr>
          <p:nvPr/>
        </p:nvPicPr>
        <p:blipFill>
          <a:blip r:embed="rId4">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40965" name="Rectángulo 6"/>
          <p:cNvSpPr>
            <a:spLocks noChangeArrowheads="1"/>
          </p:cNvSpPr>
          <p:nvPr/>
        </p:nvSpPr>
        <p:spPr bwMode="auto">
          <a:xfrm>
            <a:off x="685800" y="685800"/>
            <a:ext cx="5826125" cy="477838"/>
          </a:xfrm>
          <a:prstGeom prst="rect">
            <a:avLst/>
          </a:prstGeom>
          <a:noFill/>
          <a:ln w="9525">
            <a:noFill/>
            <a:miter lim="800000"/>
            <a:headEnd/>
            <a:tailEnd/>
          </a:ln>
        </p:spPr>
        <p:txBody>
          <a:bodyPr wrap="none">
            <a:spAutoFit/>
          </a:bodyPr>
          <a:lstStyle/>
          <a:p>
            <a:pPr defTabSz="912813"/>
            <a:r>
              <a:rPr lang="es-ES" sz="2500" b="1">
                <a:cs typeface="Arial" charset="0"/>
              </a:rPr>
              <a:t>2.6. CICLO DE VIDA DEL PRODUCTO</a:t>
            </a:r>
          </a:p>
        </p:txBody>
      </p:sp>
      <p:sp>
        <p:nvSpPr>
          <p:cNvPr id="40966" name="Rectángulo 8"/>
          <p:cNvSpPr>
            <a:spLocks noChangeArrowheads="1"/>
          </p:cNvSpPr>
          <p:nvPr/>
        </p:nvSpPr>
        <p:spPr bwMode="auto">
          <a:xfrm>
            <a:off x="685800" y="3484563"/>
            <a:ext cx="2797175" cy="477837"/>
          </a:xfrm>
          <a:prstGeom prst="rect">
            <a:avLst/>
          </a:prstGeom>
          <a:noFill/>
          <a:ln w="9525">
            <a:noFill/>
            <a:miter lim="800000"/>
            <a:headEnd/>
            <a:tailEnd/>
          </a:ln>
        </p:spPr>
        <p:txBody>
          <a:bodyPr wrap="none">
            <a:spAutoFit/>
          </a:bodyPr>
          <a:lstStyle/>
          <a:p>
            <a:pPr defTabSz="912813"/>
            <a:r>
              <a:rPr lang="es-ES" sz="2500" b="1">
                <a:cs typeface="Arial" charset="0"/>
              </a:rPr>
              <a:t>2.7. MATRIZ BCG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41987" name="Rectángulo 4"/>
          <p:cNvSpPr>
            <a:spLocks noChangeArrowheads="1"/>
          </p:cNvSpPr>
          <p:nvPr/>
        </p:nvSpPr>
        <p:spPr bwMode="auto">
          <a:xfrm>
            <a:off x="685800" y="685800"/>
            <a:ext cx="4281488" cy="477838"/>
          </a:xfrm>
          <a:prstGeom prst="rect">
            <a:avLst/>
          </a:prstGeom>
          <a:noFill/>
          <a:ln w="9525">
            <a:noFill/>
            <a:miter lim="800000"/>
            <a:headEnd/>
            <a:tailEnd/>
          </a:ln>
        </p:spPr>
        <p:txBody>
          <a:bodyPr wrap="none">
            <a:spAutoFit/>
          </a:bodyPr>
          <a:lstStyle/>
          <a:p>
            <a:pPr algn="just" defTabSz="912813"/>
            <a:r>
              <a:rPr lang="es-ES" sz="2500" b="1">
                <a:cs typeface="Arial" charset="0"/>
              </a:rPr>
              <a:t>2.8. FUERZAS DE PORTER</a:t>
            </a:r>
          </a:p>
        </p:txBody>
      </p:sp>
      <p:graphicFrame>
        <p:nvGraphicFramePr>
          <p:cNvPr id="9" name="Diagrama 8"/>
          <p:cNvGraphicFramePr/>
          <p:nvPr/>
        </p:nvGraphicFramePr>
        <p:xfrm>
          <a:off x="419100" y="1244600"/>
          <a:ext cx="8420100" cy="561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7 CuadroTexto"/>
          <p:cNvSpPr txBox="1">
            <a:spLocks noChangeArrowheads="1"/>
          </p:cNvSpPr>
          <p:nvPr/>
        </p:nvSpPr>
        <p:spPr bwMode="auto">
          <a:xfrm>
            <a:off x="866775" y="1743075"/>
            <a:ext cx="4695825" cy="1939925"/>
          </a:xfrm>
          <a:prstGeom prst="rect">
            <a:avLst/>
          </a:prstGeom>
          <a:noFill/>
          <a:ln w="9525">
            <a:noFill/>
            <a:miter lim="800000"/>
            <a:headEnd/>
            <a:tailEnd/>
          </a:ln>
        </p:spPr>
        <p:txBody>
          <a:bodyPr>
            <a:spAutoFit/>
          </a:bodyPr>
          <a:lstStyle/>
          <a:p>
            <a:pPr marL="265113" indent="-265113" algn="just" defTabSz="912813">
              <a:spcAft>
                <a:spcPts val="1200"/>
              </a:spcAft>
              <a:buFont typeface="Arial" charset="0"/>
              <a:buChar char="•"/>
            </a:pPr>
            <a:r>
              <a:rPr lang="es-ES" sz="2000">
                <a:cs typeface="Arial" charset="0"/>
              </a:rPr>
              <a:t>Es una camiseta personalizada a través de una página de internet.</a:t>
            </a:r>
          </a:p>
          <a:p>
            <a:pPr marL="265113" indent="-265113" algn="just" defTabSz="912813">
              <a:spcAft>
                <a:spcPts val="1200"/>
              </a:spcAft>
              <a:buFont typeface="Arial" charset="0"/>
              <a:buChar char="•"/>
            </a:pPr>
            <a:r>
              <a:rPr lang="es-ES" sz="2000">
                <a:cs typeface="Arial" charset="0"/>
              </a:rPr>
              <a:t>Estilo de camiseta con fotos, mensajes, dibujos.</a:t>
            </a:r>
          </a:p>
          <a:p>
            <a:pPr marL="265113" indent="-265113" algn="just" defTabSz="912813">
              <a:spcAft>
                <a:spcPts val="1200"/>
              </a:spcAft>
            </a:pPr>
            <a:r>
              <a:rPr lang="es-ES" sz="2000" b="1">
                <a:cs typeface="Arial" charset="0"/>
              </a:rPr>
              <a:t>                   </a:t>
            </a:r>
            <a:endParaRPr lang="es-ES" sz="2000">
              <a:cs typeface="Arial" charset="0"/>
            </a:endParaRPr>
          </a:p>
        </p:txBody>
      </p:sp>
      <p:graphicFrame>
        <p:nvGraphicFramePr>
          <p:cNvPr id="2050" name="Object 2"/>
          <p:cNvGraphicFramePr>
            <a:graphicFrameLocks noChangeAspect="1"/>
          </p:cNvGraphicFramePr>
          <p:nvPr/>
        </p:nvGraphicFramePr>
        <p:xfrm>
          <a:off x="2209800" y="3962400"/>
          <a:ext cx="4495800" cy="1924050"/>
        </p:xfrm>
        <a:graphic>
          <a:graphicData uri="http://schemas.openxmlformats.org/presentationml/2006/ole">
            <p:oleObj spid="_x0000_s2050" name="Hoja de cálculo" r:id="rId3" imgW="4127500" imgH="1892300" progId="Excel.Sheet.12">
              <p:embed/>
            </p:oleObj>
          </a:graphicData>
        </a:graphic>
      </p:graphicFrame>
      <p:pic>
        <p:nvPicPr>
          <p:cNvPr id="2052" name="Imagen 2" descr="C:\Documents and Settings\Administrador\Mis documentos\vivita\ESPOL\LogoFen_Sello.jpg"/>
          <p:cNvPicPr>
            <a:picLocks noChangeAspect="1" noChangeArrowheads="1"/>
          </p:cNvPicPr>
          <p:nvPr/>
        </p:nvPicPr>
        <p:blipFill>
          <a:blip r:embed="rId4">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2053" name="Rectángulo 6"/>
          <p:cNvSpPr>
            <a:spLocks noChangeArrowheads="1"/>
          </p:cNvSpPr>
          <p:nvPr/>
        </p:nvSpPr>
        <p:spPr bwMode="auto">
          <a:xfrm>
            <a:off x="685800" y="685800"/>
            <a:ext cx="3416300" cy="477838"/>
          </a:xfrm>
          <a:prstGeom prst="rect">
            <a:avLst/>
          </a:prstGeom>
          <a:noFill/>
          <a:ln w="9525">
            <a:noFill/>
            <a:miter lim="800000"/>
            <a:headEnd/>
            <a:tailEnd/>
          </a:ln>
        </p:spPr>
        <p:txBody>
          <a:bodyPr wrap="none">
            <a:spAutoFit/>
          </a:bodyPr>
          <a:lstStyle/>
          <a:p>
            <a:pPr algn="just" defTabSz="912813"/>
            <a:r>
              <a:rPr lang="es-ES" sz="2500" b="1">
                <a:cs typeface="Arial" charset="0"/>
              </a:rPr>
              <a:t>2.9. MARKETING MIX</a:t>
            </a:r>
          </a:p>
        </p:txBody>
      </p:sp>
      <p:sp>
        <p:nvSpPr>
          <p:cNvPr id="2054" name="Rectángulo 8"/>
          <p:cNvSpPr>
            <a:spLocks noChangeArrowheads="1"/>
          </p:cNvSpPr>
          <p:nvPr/>
        </p:nvSpPr>
        <p:spPr bwMode="auto">
          <a:xfrm>
            <a:off x="838200" y="3486150"/>
            <a:ext cx="1168400" cy="400050"/>
          </a:xfrm>
          <a:prstGeom prst="rect">
            <a:avLst/>
          </a:prstGeom>
          <a:noFill/>
          <a:ln w="9525">
            <a:noFill/>
            <a:miter lim="800000"/>
            <a:headEnd/>
            <a:tailEnd/>
          </a:ln>
        </p:spPr>
        <p:txBody>
          <a:bodyPr wrap="none">
            <a:spAutoFit/>
          </a:bodyPr>
          <a:lstStyle/>
          <a:p>
            <a:pPr defTabSz="912813"/>
            <a:r>
              <a:rPr lang="es-ES" sz="2000" b="1">
                <a:cs typeface="Arial" charset="0"/>
              </a:rPr>
              <a:t>PRECIO</a:t>
            </a:r>
            <a:endParaRPr lang="es-ES_tradnl" sz="2000">
              <a:cs typeface="Arial" charset="0"/>
            </a:endParaRPr>
          </a:p>
        </p:txBody>
      </p:sp>
      <p:sp>
        <p:nvSpPr>
          <p:cNvPr id="2055" name="Rectángulo 9"/>
          <p:cNvSpPr>
            <a:spLocks noChangeArrowheads="1"/>
          </p:cNvSpPr>
          <p:nvPr/>
        </p:nvSpPr>
        <p:spPr bwMode="auto">
          <a:xfrm>
            <a:off x="838200" y="1295400"/>
            <a:ext cx="1647825" cy="400050"/>
          </a:xfrm>
          <a:prstGeom prst="rect">
            <a:avLst/>
          </a:prstGeom>
          <a:noFill/>
          <a:ln w="9525">
            <a:noFill/>
            <a:miter lim="800000"/>
            <a:headEnd/>
            <a:tailEnd/>
          </a:ln>
        </p:spPr>
        <p:txBody>
          <a:bodyPr wrap="none">
            <a:spAutoFit/>
          </a:bodyPr>
          <a:lstStyle/>
          <a:p>
            <a:pPr algn="just" defTabSz="912813"/>
            <a:r>
              <a:rPr lang="es-ES" sz="2000" b="1">
                <a:cs typeface="Arial" charset="0"/>
              </a:rPr>
              <a:t>PRODUCTO</a:t>
            </a:r>
            <a:endParaRPr lang="es-ES" sz="2000">
              <a:cs typeface="Arial" charset="0"/>
            </a:endParaRPr>
          </a:p>
        </p:txBody>
      </p:sp>
      <p:pic>
        <p:nvPicPr>
          <p:cNvPr id="2056" name="Imagen 10" descr="camis.png"/>
          <p:cNvPicPr>
            <a:picLocks noChangeAspect="1"/>
          </p:cNvPicPr>
          <p:nvPr/>
        </p:nvPicPr>
        <p:blipFill>
          <a:blip r:embed="rId5"/>
          <a:srcRect/>
          <a:stretch>
            <a:fillRect/>
          </a:stretch>
        </p:blipFill>
        <p:spPr bwMode="auto">
          <a:xfrm>
            <a:off x="5791200" y="1743075"/>
            <a:ext cx="24384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Agrupar 11"/>
          <p:cNvGrpSpPr>
            <a:grpSpLocks/>
          </p:cNvGrpSpPr>
          <p:nvPr/>
        </p:nvGrpSpPr>
        <p:grpSpPr bwMode="auto">
          <a:xfrm>
            <a:off x="0" y="-457200"/>
            <a:ext cx="9144000" cy="7315200"/>
            <a:chOff x="0" y="-457200"/>
            <a:chExt cx="9144000" cy="7315200"/>
          </a:xfrm>
        </p:grpSpPr>
        <p:pic>
          <p:nvPicPr>
            <p:cNvPr id="43014" name="Imagen 9" descr="IMG00755.jpg"/>
            <p:cNvPicPr>
              <a:picLocks noChangeAspect="1"/>
            </p:cNvPicPr>
            <p:nvPr/>
          </p:nvPicPr>
          <p:blipFill>
            <a:blip r:embed="rId2"/>
            <a:srcRect/>
            <a:stretch>
              <a:fillRect/>
            </a:stretch>
          </p:blipFill>
          <p:spPr bwMode="auto">
            <a:xfrm>
              <a:off x="0" y="-457200"/>
              <a:ext cx="9144000" cy="7315200"/>
            </a:xfrm>
            <a:prstGeom prst="rect">
              <a:avLst/>
            </a:prstGeom>
            <a:noFill/>
            <a:ln w="9525">
              <a:noFill/>
              <a:miter lim="800000"/>
              <a:headEnd/>
              <a:tailEnd/>
            </a:ln>
          </p:spPr>
        </p:pic>
        <p:sp>
          <p:nvSpPr>
            <p:cNvPr id="11" name="Rectángulo 10"/>
            <p:cNvSpPr/>
            <p:nvPr/>
          </p:nvSpPr>
          <p:spPr>
            <a:xfrm>
              <a:off x="0" y="5334000"/>
              <a:ext cx="9144000" cy="1524000"/>
            </a:xfrm>
            <a:prstGeom prst="rect">
              <a:avLst/>
            </a:prstGeom>
            <a:solidFill>
              <a:schemeClr val="bg1"/>
            </a:solidFill>
            <a:ln>
              <a:solidFill>
                <a:schemeClr val="bg1"/>
              </a:solidFill>
            </a:ln>
            <a:effectLst>
              <a:outerShdw blurRad="76200" dist="50800" dir="5400000" algn="tl" rotWithShape="0">
                <a:srgbClr val="4E3B30">
                  <a:alpha val="60000"/>
                </a:srgbClr>
              </a:outerShdw>
            </a:effectLst>
            <a:scene3d>
              <a:camera prst="orthographicFront">
                <a:rot lat="0" lon="0" rev="0"/>
              </a:camera>
              <a:lightRig rig="threePt" dir="tl">
                <a:rot lat="0" lon="0" rev="0"/>
              </a:lightRig>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grpSp>
      <p:sp>
        <p:nvSpPr>
          <p:cNvPr id="43011" name="7 CuadroTexto"/>
          <p:cNvSpPr txBox="1">
            <a:spLocks noChangeArrowheads="1"/>
          </p:cNvSpPr>
          <p:nvPr/>
        </p:nvSpPr>
        <p:spPr bwMode="auto">
          <a:xfrm>
            <a:off x="990600" y="5715000"/>
            <a:ext cx="6643688" cy="830263"/>
          </a:xfrm>
          <a:prstGeom prst="rect">
            <a:avLst/>
          </a:prstGeom>
          <a:noFill/>
          <a:ln w="9525">
            <a:noFill/>
            <a:miter lim="800000"/>
            <a:headEnd/>
            <a:tailEnd/>
          </a:ln>
        </p:spPr>
        <p:txBody>
          <a:bodyPr>
            <a:spAutoFit/>
          </a:bodyPr>
          <a:lstStyle/>
          <a:p>
            <a:pPr algn="just" defTabSz="912813"/>
            <a:r>
              <a:rPr lang="es-ES" sz="1600">
                <a:solidFill>
                  <a:srgbClr val="404040"/>
                </a:solidFill>
                <a:cs typeface="Arial" charset="0"/>
              </a:rPr>
              <a:t>Según las encuestas el lugar para la distribución de las camisetas personalizadas será en la Alborada, y también tendremos el servicio de la entrega a domicilio.</a:t>
            </a:r>
          </a:p>
        </p:txBody>
      </p:sp>
      <p:pic>
        <p:nvPicPr>
          <p:cNvPr id="43012" name="Imagen 2" descr="C:\Documents and Settings\Administrador\Mis documentos\vivita\ESPOL\LogoFen_Sello.jpg"/>
          <p:cNvPicPr>
            <a:picLocks noChangeAspect="1" noChangeArrowheads="1"/>
          </p:cNvPicPr>
          <p:nvPr/>
        </p:nvPicPr>
        <p:blipFill>
          <a:blip r:embed="rId3">
            <a:clrChange>
              <a:clrFrom>
                <a:srgbClr val="FFFFFF"/>
              </a:clrFrom>
              <a:clrTo>
                <a:srgbClr val="FFFFFF">
                  <a:alpha val="0"/>
                </a:srgbClr>
              </a:clrTo>
            </a:clrChange>
          </a:blip>
          <a:srcRect l="7689" r="11478" b="8470"/>
          <a:stretch>
            <a:fillRect/>
          </a:stretch>
        </p:blipFill>
        <p:spPr bwMode="auto">
          <a:xfrm>
            <a:off x="7929563" y="5562600"/>
            <a:ext cx="996950" cy="985838"/>
          </a:xfrm>
          <a:prstGeom prst="rect">
            <a:avLst/>
          </a:prstGeom>
          <a:noFill/>
          <a:ln w="9525">
            <a:noFill/>
            <a:miter lim="800000"/>
            <a:headEnd/>
            <a:tailEnd/>
          </a:ln>
        </p:spPr>
      </p:pic>
      <p:sp>
        <p:nvSpPr>
          <p:cNvPr id="43013" name="Rectángulo 5"/>
          <p:cNvSpPr>
            <a:spLocks noChangeArrowheads="1"/>
          </p:cNvSpPr>
          <p:nvPr/>
        </p:nvSpPr>
        <p:spPr bwMode="auto">
          <a:xfrm>
            <a:off x="609600" y="5391150"/>
            <a:ext cx="1101725" cy="400050"/>
          </a:xfrm>
          <a:prstGeom prst="rect">
            <a:avLst/>
          </a:prstGeom>
          <a:noFill/>
          <a:ln w="9525">
            <a:noFill/>
            <a:miter lim="800000"/>
            <a:headEnd/>
            <a:tailEnd/>
          </a:ln>
        </p:spPr>
        <p:txBody>
          <a:bodyPr wrap="none">
            <a:spAutoFit/>
          </a:bodyPr>
          <a:lstStyle/>
          <a:p>
            <a:pPr algn="just" defTabSz="912813"/>
            <a:r>
              <a:rPr lang="es-ES" sz="2000" b="1">
                <a:cs typeface="Arial" charset="0"/>
              </a:rPr>
              <a:t> PLAZA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8" descr="pagina.jpg"/>
          <p:cNvPicPr>
            <a:picLocks noChangeAspect="1"/>
          </p:cNvPicPr>
          <p:nvPr/>
        </p:nvPicPr>
        <p:blipFill>
          <a:blip r:embed="rId2"/>
          <a:srcRect/>
          <a:stretch>
            <a:fillRect/>
          </a:stretch>
        </p:blipFill>
        <p:spPr bwMode="auto">
          <a:xfrm>
            <a:off x="0" y="0"/>
            <a:ext cx="9144000" cy="6038850"/>
          </a:xfrm>
          <a:prstGeom prst="rect">
            <a:avLst/>
          </a:prstGeom>
          <a:noFill/>
          <a:ln w="9525">
            <a:noFill/>
            <a:miter lim="800000"/>
            <a:headEnd/>
            <a:tailEnd/>
          </a:ln>
        </p:spPr>
      </p:pic>
      <p:sp>
        <p:nvSpPr>
          <p:cNvPr id="11" name="Rectángulo 10"/>
          <p:cNvSpPr/>
          <p:nvPr/>
        </p:nvSpPr>
        <p:spPr>
          <a:xfrm>
            <a:off x="0" y="5334000"/>
            <a:ext cx="9144000" cy="1524000"/>
          </a:xfrm>
          <a:prstGeom prst="rect">
            <a:avLst/>
          </a:prstGeom>
          <a:solidFill>
            <a:schemeClr val="bg1"/>
          </a:solidFill>
          <a:ln>
            <a:solidFill>
              <a:schemeClr val="bg1"/>
            </a:solidFill>
          </a:ln>
          <a:effectLst>
            <a:outerShdw blurRad="76200" dist="50800" dir="5400000" algn="tl" rotWithShape="0">
              <a:srgbClr val="4E3B30">
                <a:alpha val="60000"/>
              </a:srgbClr>
            </a:outerShdw>
          </a:effectLst>
          <a:scene3d>
            <a:camera prst="orthographicFront">
              <a:rot lat="0" lon="0" rev="0"/>
            </a:camera>
            <a:lightRig rig="threePt" dir="tl">
              <a:rot lat="0" lon="0" rev="0"/>
            </a:lightRig>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sp>
        <p:nvSpPr>
          <p:cNvPr id="44038" name="7 CuadroTexto"/>
          <p:cNvSpPr txBox="1">
            <a:spLocks noChangeArrowheads="1"/>
          </p:cNvSpPr>
          <p:nvPr/>
        </p:nvSpPr>
        <p:spPr bwMode="auto">
          <a:xfrm>
            <a:off x="990600" y="5715000"/>
            <a:ext cx="6643688" cy="830263"/>
          </a:xfrm>
          <a:prstGeom prst="rect">
            <a:avLst/>
          </a:prstGeom>
          <a:noFill/>
          <a:ln w="9525">
            <a:noFill/>
            <a:miter lim="800000"/>
            <a:headEnd/>
            <a:tailEnd/>
          </a:ln>
        </p:spPr>
        <p:txBody>
          <a:bodyPr>
            <a:spAutoFit/>
          </a:bodyPr>
          <a:lstStyle/>
          <a:p>
            <a:pPr indent="265113" algn="just" defTabSz="912813">
              <a:buFont typeface="Arial" charset="0"/>
              <a:buChar char="•"/>
            </a:pPr>
            <a:r>
              <a:rPr lang="es-ES" sz="1600">
                <a:solidFill>
                  <a:srgbClr val="404040"/>
                </a:solidFill>
                <a:cs typeface="Arial" charset="0"/>
              </a:rPr>
              <a:t>Promociones 2X1</a:t>
            </a:r>
          </a:p>
          <a:p>
            <a:pPr indent="265113" algn="just" defTabSz="912813">
              <a:buFont typeface="Arial" charset="0"/>
              <a:buChar char="•"/>
            </a:pPr>
            <a:r>
              <a:rPr lang="es-ES" sz="1600">
                <a:solidFill>
                  <a:srgbClr val="404040"/>
                </a:solidFill>
                <a:cs typeface="Arial" charset="0"/>
              </a:rPr>
              <a:t>Concursos en nuestro portal</a:t>
            </a:r>
          </a:p>
          <a:p>
            <a:pPr indent="265113" algn="just" defTabSz="912813">
              <a:buFont typeface="Arial" charset="0"/>
              <a:buChar char="•"/>
            </a:pPr>
            <a:r>
              <a:rPr lang="es-ES" sz="1600">
                <a:solidFill>
                  <a:srgbClr val="404040"/>
                </a:solidFill>
                <a:cs typeface="Arial" charset="0"/>
              </a:rPr>
              <a:t>Regalos</a:t>
            </a:r>
          </a:p>
        </p:txBody>
      </p:sp>
      <p:pic>
        <p:nvPicPr>
          <p:cNvPr id="44039" name="Imagen 2" descr="C:\Documents and Settings\Administrador\Mis documentos\vivita\ESPOL\LogoFen_Sello.jpg"/>
          <p:cNvPicPr>
            <a:picLocks noChangeAspect="1" noChangeArrowheads="1"/>
          </p:cNvPicPr>
          <p:nvPr/>
        </p:nvPicPr>
        <p:blipFill>
          <a:blip r:embed="rId3">
            <a:clrChange>
              <a:clrFrom>
                <a:srgbClr val="FFFFFF"/>
              </a:clrFrom>
              <a:clrTo>
                <a:srgbClr val="FFFFFF">
                  <a:alpha val="0"/>
                </a:srgbClr>
              </a:clrTo>
            </a:clrChange>
          </a:blip>
          <a:srcRect l="7689" r="11478" b="8470"/>
          <a:stretch>
            <a:fillRect/>
          </a:stretch>
        </p:blipFill>
        <p:spPr bwMode="auto">
          <a:xfrm>
            <a:off x="7929563" y="5562600"/>
            <a:ext cx="996950" cy="985838"/>
          </a:xfrm>
          <a:prstGeom prst="rect">
            <a:avLst/>
          </a:prstGeom>
          <a:noFill/>
          <a:ln w="9525">
            <a:noFill/>
            <a:miter lim="800000"/>
            <a:headEnd/>
            <a:tailEnd/>
          </a:ln>
        </p:spPr>
      </p:pic>
      <p:sp>
        <p:nvSpPr>
          <p:cNvPr id="44040" name="Rectángulo 5"/>
          <p:cNvSpPr>
            <a:spLocks noChangeArrowheads="1"/>
          </p:cNvSpPr>
          <p:nvPr/>
        </p:nvSpPr>
        <p:spPr bwMode="auto">
          <a:xfrm>
            <a:off x="609600" y="5391150"/>
            <a:ext cx="1865313" cy="400050"/>
          </a:xfrm>
          <a:prstGeom prst="rect">
            <a:avLst/>
          </a:prstGeom>
          <a:noFill/>
          <a:ln w="9525">
            <a:noFill/>
            <a:miter lim="800000"/>
            <a:headEnd/>
            <a:tailEnd/>
          </a:ln>
        </p:spPr>
        <p:txBody>
          <a:bodyPr wrap="none">
            <a:spAutoFit/>
          </a:bodyPr>
          <a:lstStyle/>
          <a:p>
            <a:pPr algn="just" defTabSz="912813"/>
            <a:r>
              <a:rPr lang="es-ES" sz="2000" b="1">
                <a:cs typeface="Arial" charset="0"/>
              </a:rPr>
              <a:t> PROMOCION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texto 4"/>
          <p:cNvSpPr>
            <a:spLocks noGrp="1"/>
          </p:cNvSpPr>
          <p:nvPr>
            <p:ph type="body" idx="1"/>
          </p:nvPr>
        </p:nvSpPr>
        <p:spPr/>
        <p:txBody>
          <a:bodyPr/>
          <a:lstStyle/>
          <a:p>
            <a:pPr defTabSz="912813" eaLnBrk="1" hangingPunct="1"/>
            <a:endParaRPr lang="es-ES_tradnl" smtClean="0">
              <a:solidFill>
                <a:srgbClr val="DDD2B1"/>
              </a:solidFill>
            </a:endParaRPr>
          </a:p>
        </p:txBody>
      </p:sp>
      <p:sp>
        <p:nvSpPr>
          <p:cNvPr id="4" name="Título 3"/>
          <p:cNvSpPr>
            <a:spLocks noGrp="1"/>
          </p:cNvSpPr>
          <p:nvPr>
            <p:ph type="title"/>
          </p:nvPr>
        </p:nvSpPr>
        <p:spPr/>
        <p:txBody>
          <a:bodyPr/>
          <a:lstStyle/>
          <a:p>
            <a:pPr eaLnBrk="1" fontAlgn="auto" hangingPunct="1">
              <a:spcAft>
                <a:spcPts val="0"/>
              </a:spcAft>
              <a:defRPr/>
            </a:pPr>
            <a:r>
              <a:rPr lang="es-ES_tradnl" dirty="0" smtClean="0">
                <a:ea typeface="+mj-ea"/>
                <a:cs typeface="+mj-cs"/>
              </a:rPr>
              <a:t>3. ESTUDIO ORGANIZACIONAL</a:t>
            </a:r>
            <a:endParaRPr lang="es-ES_tradnl" dirty="0">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7 CuadroTexto"/>
          <p:cNvSpPr txBox="1">
            <a:spLocks noChangeArrowheads="1"/>
          </p:cNvSpPr>
          <p:nvPr/>
        </p:nvSpPr>
        <p:spPr bwMode="auto">
          <a:xfrm>
            <a:off x="1143000" y="2971800"/>
            <a:ext cx="6643688" cy="646113"/>
          </a:xfrm>
          <a:prstGeom prst="rect">
            <a:avLst/>
          </a:prstGeom>
          <a:noFill/>
          <a:ln w="9525">
            <a:noFill/>
            <a:miter lim="800000"/>
            <a:headEnd/>
            <a:tailEnd/>
          </a:ln>
        </p:spPr>
        <p:txBody>
          <a:bodyPr>
            <a:spAutoFit/>
          </a:bodyPr>
          <a:lstStyle/>
          <a:p>
            <a:pPr algn="just" defTabSz="912813"/>
            <a:r>
              <a:rPr lang="es-ES">
                <a:latin typeface="Franklin Gothic Book" charset="0"/>
              </a:rPr>
              <a:t>Nuestra misión es ser la plataforma de creatividad en el mundo textil, diseñar y crear productos propios.</a:t>
            </a:r>
          </a:p>
        </p:txBody>
      </p:sp>
      <p:pic>
        <p:nvPicPr>
          <p:cNvPr id="46083" name="Picture 4" descr="logo"/>
          <p:cNvPicPr>
            <a:picLocks noChangeAspect="1" noChangeArrowheads="1"/>
          </p:cNvPicPr>
          <p:nvPr/>
        </p:nvPicPr>
        <p:blipFill>
          <a:blip r:embed="rId2"/>
          <a:srcRect/>
          <a:stretch>
            <a:fillRect/>
          </a:stretch>
        </p:blipFill>
        <p:spPr bwMode="auto">
          <a:xfrm>
            <a:off x="1219200" y="685800"/>
            <a:ext cx="2243138" cy="1714500"/>
          </a:xfrm>
          <a:prstGeom prst="rect">
            <a:avLst/>
          </a:prstGeom>
          <a:noFill/>
          <a:ln w="9525">
            <a:noFill/>
            <a:miter lim="800000"/>
            <a:headEnd/>
            <a:tailEnd/>
          </a:ln>
        </p:spPr>
      </p:pic>
      <p:pic>
        <p:nvPicPr>
          <p:cNvPr id="46084" name="Imagen 2" descr="C:\Documents and Settings\Administrador\Mis documentos\vivita\ESPOL\LogoFen_Sello.jpg"/>
          <p:cNvPicPr>
            <a:picLocks noChangeAspect="1" noChangeArrowheads="1"/>
          </p:cNvPicPr>
          <p:nvPr/>
        </p:nvPicPr>
        <p:blipFill>
          <a:blip r:embed="rId3">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46085" name="Rectángulo 5"/>
          <p:cNvSpPr>
            <a:spLocks noChangeArrowheads="1"/>
          </p:cNvSpPr>
          <p:nvPr/>
        </p:nvSpPr>
        <p:spPr bwMode="auto">
          <a:xfrm>
            <a:off x="1066800" y="2514600"/>
            <a:ext cx="1096963" cy="400050"/>
          </a:xfrm>
          <a:prstGeom prst="rect">
            <a:avLst/>
          </a:prstGeom>
          <a:noFill/>
          <a:ln w="9525">
            <a:noFill/>
            <a:miter lim="800000"/>
            <a:headEnd/>
            <a:tailEnd/>
          </a:ln>
        </p:spPr>
        <p:txBody>
          <a:bodyPr wrap="none">
            <a:spAutoFit/>
          </a:bodyPr>
          <a:lstStyle/>
          <a:p>
            <a:pPr algn="just" defTabSz="912813"/>
            <a:r>
              <a:rPr lang="es-ES" sz="2000" b="1">
                <a:cs typeface="Arial" charset="0"/>
              </a:rPr>
              <a:t>MISION</a:t>
            </a:r>
          </a:p>
        </p:txBody>
      </p:sp>
      <p:sp>
        <p:nvSpPr>
          <p:cNvPr id="46086" name="Rectángulo 6"/>
          <p:cNvSpPr>
            <a:spLocks noChangeArrowheads="1"/>
          </p:cNvSpPr>
          <p:nvPr/>
        </p:nvSpPr>
        <p:spPr bwMode="auto">
          <a:xfrm>
            <a:off x="1066800" y="3810000"/>
            <a:ext cx="1054100" cy="400050"/>
          </a:xfrm>
          <a:prstGeom prst="rect">
            <a:avLst/>
          </a:prstGeom>
          <a:noFill/>
          <a:ln w="9525">
            <a:noFill/>
            <a:miter lim="800000"/>
            <a:headEnd/>
            <a:tailEnd/>
          </a:ln>
        </p:spPr>
        <p:txBody>
          <a:bodyPr wrap="none">
            <a:spAutoFit/>
          </a:bodyPr>
          <a:lstStyle/>
          <a:p>
            <a:pPr algn="just" defTabSz="912813"/>
            <a:r>
              <a:rPr lang="es-ES" sz="2000" b="1">
                <a:cs typeface="Arial" charset="0"/>
              </a:rPr>
              <a:t>VISIÓN</a:t>
            </a:r>
            <a:endParaRPr lang="es-ES" sz="2000">
              <a:cs typeface="Arial" charset="0"/>
            </a:endParaRPr>
          </a:p>
        </p:txBody>
      </p:sp>
      <p:sp>
        <p:nvSpPr>
          <p:cNvPr id="46087" name="Rectángulo 8"/>
          <p:cNvSpPr>
            <a:spLocks noChangeArrowheads="1"/>
          </p:cNvSpPr>
          <p:nvPr/>
        </p:nvSpPr>
        <p:spPr bwMode="auto">
          <a:xfrm>
            <a:off x="1143000" y="4210050"/>
            <a:ext cx="6629400" cy="1200150"/>
          </a:xfrm>
          <a:prstGeom prst="rect">
            <a:avLst/>
          </a:prstGeom>
          <a:noFill/>
          <a:ln w="9525">
            <a:noFill/>
            <a:miter lim="800000"/>
            <a:headEnd/>
            <a:tailEnd/>
          </a:ln>
        </p:spPr>
        <p:txBody>
          <a:bodyPr>
            <a:spAutoFit/>
          </a:bodyPr>
          <a:lstStyle/>
          <a:p>
            <a:pPr algn="just" defTabSz="912813"/>
            <a:r>
              <a:rPr lang="es-ES">
                <a:latin typeface="Franklin Gothic Book" charset="0"/>
              </a:rPr>
              <a:t>Ser líder en el diseño y en la elaboración de camisetas personalizadas en la web, ofreciendo un producto que cumpla con los altos estándares de calidad y las nuevas tendencias de la moda.</a:t>
            </a:r>
            <a:endParaRPr lang="es-ES" b="1">
              <a:latin typeface="Franklin Gothic Book"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47107" name="Rectángulo 5"/>
          <p:cNvSpPr>
            <a:spLocks noChangeArrowheads="1"/>
          </p:cNvSpPr>
          <p:nvPr/>
        </p:nvSpPr>
        <p:spPr bwMode="auto">
          <a:xfrm>
            <a:off x="685800" y="665163"/>
            <a:ext cx="3289300" cy="477837"/>
          </a:xfrm>
          <a:prstGeom prst="rect">
            <a:avLst/>
          </a:prstGeom>
          <a:noFill/>
          <a:ln w="9525">
            <a:noFill/>
            <a:miter lim="800000"/>
            <a:headEnd/>
            <a:tailEnd/>
          </a:ln>
        </p:spPr>
        <p:txBody>
          <a:bodyPr wrap="none">
            <a:spAutoFit/>
          </a:bodyPr>
          <a:lstStyle/>
          <a:p>
            <a:pPr algn="just" defTabSz="912813"/>
            <a:r>
              <a:rPr lang="es-ES" sz="2500" b="1">
                <a:cs typeface="Arial" charset="0"/>
              </a:rPr>
              <a:t>3.1. ORGANIGRAMA</a:t>
            </a:r>
          </a:p>
        </p:txBody>
      </p:sp>
      <p:graphicFrame>
        <p:nvGraphicFramePr>
          <p:cNvPr id="7" name="Diagrama 6"/>
          <p:cNvGraphicFramePr/>
          <p:nvPr/>
        </p:nvGraphicFramePr>
        <p:xfrm>
          <a:off x="914400" y="1447800"/>
          <a:ext cx="7086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22531" name="7 CuadroTexto"/>
          <p:cNvSpPr txBox="1">
            <a:spLocks noChangeArrowheads="1"/>
          </p:cNvSpPr>
          <p:nvPr/>
        </p:nvSpPr>
        <p:spPr bwMode="auto">
          <a:xfrm>
            <a:off x="1066800" y="2270125"/>
            <a:ext cx="7010400" cy="1692275"/>
          </a:xfrm>
          <a:prstGeom prst="rect">
            <a:avLst/>
          </a:prstGeom>
          <a:noFill/>
          <a:ln w="9525">
            <a:noFill/>
            <a:miter lim="800000"/>
            <a:headEnd/>
            <a:tailEnd/>
          </a:ln>
        </p:spPr>
        <p:txBody>
          <a:bodyPr>
            <a:spAutoFit/>
          </a:bodyPr>
          <a:lstStyle/>
          <a:p>
            <a:pPr algn="just" defTabSz="912813"/>
            <a:r>
              <a:rPr lang="es-ES" sz="2500">
                <a:solidFill>
                  <a:srgbClr val="404040"/>
                </a:solidFill>
                <a:cs typeface="Arial" charset="0"/>
              </a:rPr>
              <a:t>Este proyecto nace de la necesidad en la ciudad de Guayaquil porque muchas de las personas quisieran tener su propio diseño estampado o serigrafiado en su camiseta.</a:t>
            </a:r>
          </a:p>
          <a:p>
            <a:pPr algn="just" defTabSz="912813"/>
            <a:endParaRPr lang="es-ES" sz="2500">
              <a:solidFill>
                <a:srgbClr val="404040"/>
              </a:solidFill>
              <a:cs typeface="Arial" charset="0"/>
            </a:endParaRPr>
          </a:p>
        </p:txBody>
      </p:sp>
      <p:sp>
        <p:nvSpPr>
          <p:cNvPr id="22532" name="Rectángulo 4"/>
          <p:cNvSpPr>
            <a:spLocks noChangeArrowheads="1"/>
          </p:cNvSpPr>
          <p:nvPr/>
        </p:nvSpPr>
        <p:spPr bwMode="auto">
          <a:xfrm>
            <a:off x="685800" y="685800"/>
            <a:ext cx="3587750" cy="477838"/>
          </a:xfrm>
          <a:prstGeom prst="rect">
            <a:avLst/>
          </a:prstGeom>
          <a:noFill/>
          <a:ln w="9525">
            <a:noFill/>
            <a:miter lim="800000"/>
            <a:headEnd/>
            <a:tailEnd/>
          </a:ln>
        </p:spPr>
        <p:txBody>
          <a:bodyPr wrap="none">
            <a:spAutoFit/>
          </a:bodyPr>
          <a:lstStyle/>
          <a:p>
            <a:pPr algn="just" defTabSz="912813"/>
            <a:r>
              <a:rPr lang="es-ES" sz="2500" b="1">
                <a:cs typeface="Arial" charset="0"/>
              </a:rPr>
              <a:t>1.1. GENERALIDADES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sz="2500" b="1" dirty="0" smtClean="0">
                <a:latin typeface="Arial" pitchFamily="34" charset="0"/>
                <a:cs typeface="Arial" pitchFamily="34" charset="0"/>
              </a:rPr>
              <a:t>ANALISIS FODA</a:t>
            </a:r>
            <a:endParaRPr lang="es-ES" sz="2500" b="1" dirty="0">
              <a:latin typeface="Arial" pitchFamily="34" charset="0"/>
              <a:cs typeface="Arial" pitchFamily="34" charset="0"/>
            </a:endParaRPr>
          </a:p>
        </p:txBody>
      </p:sp>
      <p:sp>
        <p:nvSpPr>
          <p:cNvPr id="48131" name="2 Marcador de contenido"/>
          <p:cNvSpPr>
            <a:spLocks noGrp="1"/>
          </p:cNvSpPr>
          <p:nvPr>
            <p:ph idx="1"/>
          </p:nvPr>
        </p:nvSpPr>
        <p:spPr/>
        <p:txBody>
          <a:bodyPr/>
          <a:lstStyle/>
          <a:p>
            <a:pPr defTabSz="912813"/>
            <a:r>
              <a:rPr lang="es-ES" sz="2500" b="1" smtClean="0">
                <a:latin typeface="Arial" charset="0"/>
                <a:cs typeface="Arial" charset="0"/>
              </a:rPr>
              <a:t>FORTALEZAS</a:t>
            </a:r>
          </a:p>
          <a:p>
            <a:pPr defTabSz="912813"/>
            <a:r>
              <a:rPr lang="es-EC" smtClean="0"/>
              <a:t>  </a:t>
            </a:r>
            <a:r>
              <a:rPr lang="es-EC" sz="1800" smtClean="0">
                <a:cs typeface="Arial" charset="0"/>
              </a:rPr>
              <a:t>Un producto innovador en la línea de camisetas personalizadas en la web.</a:t>
            </a:r>
            <a:endParaRPr lang="es-ES" sz="1800" smtClean="0">
              <a:cs typeface="Arial" charset="0"/>
            </a:endParaRPr>
          </a:p>
          <a:p>
            <a:pPr defTabSz="912813"/>
            <a:r>
              <a:rPr lang="es-EC" sz="1800" smtClean="0">
                <a:cs typeface="Arial" charset="0"/>
              </a:rPr>
              <a:t>  Fácil manejo al momento de diseñar con herramientas interactivas.</a:t>
            </a:r>
          </a:p>
          <a:p>
            <a:pPr defTabSz="912813"/>
            <a:r>
              <a:rPr lang="es-EC" sz="2500" b="1" smtClean="0">
                <a:latin typeface="Arial" charset="0"/>
                <a:cs typeface="Arial" charset="0"/>
              </a:rPr>
              <a:t>OPORTUNIDADES</a:t>
            </a:r>
            <a:endParaRPr lang="es-ES" sz="2500" b="1" smtClean="0">
              <a:latin typeface="Arial" charset="0"/>
              <a:cs typeface="Arial" charset="0"/>
            </a:endParaRPr>
          </a:p>
          <a:p>
            <a:pPr defTabSz="912813"/>
            <a:r>
              <a:rPr lang="es-EC" sz="1800" b="1" smtClean="0"/>
              <a:t>  </a:t>
            </a:r>
            <a:r>
              <a:rPr lang="es-EC" sz="1800" smtClean="0"/>
              <a:t>En el mercado no existe un producto como el nuestro.</a:t>
            </a:r>
            <a:endParaRPr lang="es-ES" sz="1800" smtClean="0"/>
          </a:p>
          <a:p>
            <a:pPr defTabSz="912813"/>
            <a:r>
              <a:rPr lang="es-EC" sz="1800" smtClean="0"/>
              <a:t>   Alta demanda de consumidores con gran aceptación del producto.</a:t>
            </a:r>
            <a:endParaRPr lang="es-ES" sz="1800" smtClean="0"/>
          </a:p>
          <a:p>
            <a:pPr defTabSz="912813"/>
            <a:r>
              <a:rPr lang="es-ES" sz="1800" smtClean="0"/>
              <a:t>   El mercado de camisetas estampadas esta saturado, pero se detecta que no se satisface al consumidor con nuevas características las cuales son el fuerte (CAMISETASPELUCONAS.COM), por lo que se podría tener una buena participación.</a:t>
            </a:r>
            <a:endParaRPr lang="es-ES" sz="1800" smtClean="0">
              <a:cs typeface="Arial" charset="0"/>
            </a:endParaRPr>
          </a:p>
          <a:p>
            <a:pPr defTabSz="912813"/>
            <a:endParaRPr lang="es-E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sz="2500" b="1" dirty="0" smtClean="0">
                <a:latin typeface="Arial" pitchFamily="34" charset="0"/>
                <a:cs typeface="Arial" pitchFamily="34" charset="0"/>
              </a:rPr>
              <a:t>ANALISIS FODA</a:t>
            </a:r>
            <a:endParaRPr lang="es-ES" sz="2500" dirty="0"/>
          </a:p>
        </p:txBody>
      </p:sp>
      <p:sp>
        <p:nvSpPr>
          <p:cNvPr id="49155" name="2 Marcador de contenido"/>
          <p:cNvSpPr>
            <a:spLocks noGrp="1"/>
          </p:cNvSpPr>
          <p:nvPr>
            <p:ph idx="1"/>
          </p:nvPr>
        </p:nvSpPr>
        <p:spPr/>
        <p:txBody>
          <a:bodyPr/>
          <a:lstStyle/>
          <a:p>
            <a:pPr defTabSz="912813"/>
            <a:r>
              <a:rPr lang="es-EC" sz="2500" b="1" smtClean="0">
                <a:latin typeface="Arial" charset="0"/>
                <a:cs typeface="Arial" charset="0"/>
              </a:rPr>
              <a:t>DEBILIDADES</a:t>
            </a:r>
          </a:p>
          <a:p>
            <a:pPr defTabSz="912813"/>
            <a:r>
              <a:rPr lang="es-EC" sz="2800" smtClean="0"/>
              <a:t> </a:t>
            </a:r>
            <a:r>
              <a:rPr lang="es-EC" sz="1800" smtClean="0"/>
              <a:t>La empresa solo depende de la rentabilidad que se obtenga de la venta del producto.</a:t>
            </a:r>
            <a:endParaRPr lang="es-ES" sz="1800" smtClean="0"/>
          </a:p>
          <a:p>
            <a:pPr defTabSz="912813"/>
            <a:r>
              <a:rPr lang="es-EC" sz="1800" smtClean="0"/>
              <a:t>Al ser una empresa nueva, habrá que enfrentar dificultades para conseguir el financiamiento</a:t>
            </a:r>
            <a:r>
              <a:rPr lang="es-EC" sz="2800" smtClean="0"/>
              <a:t>.</a:t>
            </a:r>
          </a:p>
          <a:p>
            <a:pPr defTabSz="912813"/>
            <a:r>
              <a:rPr lang="es-ES" sz="2800" smtClean="0"/>
              <a:t> </a:t>
            </a:r>
            <a:r>
              <a:rPr lang="es-ES" sz="2500" b="1" smtClean="0">
                <a:latin typeface="Arial" charset="0"/>
                <a:cs typeface="Arial" charset="0"/>
              </a:rPr>
              <a:t>AMENAZAS</a:t>
            </a:r>
          </a:p>
          <a:p>
            <a:pPr defTabSz="912813"/>
            <a:r>
              <a:rPr lang="es-ES" sz="1800" b="1" smtClean="0"/>
              <a:t> </a:t>
            </a:r>
            <a:r>
              <a:rPr lang="es-EC" sz="1800" smtClean="0"/>
              <a:t>Empresas con gran trayectoria y experiencia en la fabricación de camisetas podrían fácilmente lanzar productos similares y mejorados.</a:t>
            </a:r>
            <a:endParaRPr lang="es-ES" sz="1800" smtClean="0"/>
          </a:p>
          <a:p>
            <a:pPr defTabSz="912813"/>
            <a:r>
              <a:rPr lang="es-EC" sz="1800" smtClean="0"/>
              <a:t>  Ingreso de nuevos competidores que incursionen en el mercado.</a:t>
            </a:r>
            <a:endParaRPr lang="es-ES" sz="1800" b="1" smtClean="0">
              <a:cs typeface="Arial" charset="0"/>
            </a:endParaRPr>
          </a:p>
          <a:p>
            <a:pPr defTabSz="912813"/>
            <a:endParaRPr lang="es-E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arcador de texto 4"/>
          <p:cNvSpPr>
            <a:spLocks noGrp="1"/>
          </p:cNvSpPr>
          <p:nvPr>
            <p:ph type="body" idx="1"/>
          </p:nvPr>
        </p:nvSpPr>
        <p:spPr/>
        <p:txBody>
          <a:bodyPr/>
          <a:lstStyle/>
          <a:p>
            <a:pPr defTabSz="912813" eaLnBrk="1" hangingPunct="1"/>
            <a:endParaRPr lang="es-ES_tradnl" smtClean="0">
              <a:solidFill>
                <a:srgbClr val="DDD2B1"/>
              </a:solidFill>
            </a:endParaRPr>
          </a:p>
        </p:txBody>
      </p:sp>
      <p:sp>
        <p:nvSpPr>
          <p:cNvPr id="4" name="Título 3"/>
          <p:cNvSpPr>
            <a:spLocks noGrp="1"/>
          </p:cNvSpPr>
          <p:nvPr>
            <p:ph type="title"/>
          </p:nvPr>
        </p:nvSpPr>
        <p:spPr/>
        <p:txBody>
          <a:bodyPr/>
          <a:lstStyle/>
          <a:p>
            <a:pPr eaLnBrk="1" fontAlgn="auto" hangingPunct="1">
              <a:spcAft>
                <a:spcPts val="0"/>
              </a:spcAft>
              <a:defRPr/>
            </a:pPr>
            <a:r>
              <a:rPr lang="es-ES_tradnl" dirty="0" smtClean="0">
                <a:ea typeface="+mj-ea"/>
                <a:cs typeface="+mj-cs"/>
              </a:rPr>
              <a:t>4. ESTUDIO TÉCNICO</a:t>
            </a:r>
            <a:endParaRPr lang="es-ES_tradnl" dirty="0">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51203" name="Rectángulo 6"/>
          <p:cNvSpPr>
            <a:spLocks noChangeArrowheads="1"/>
          </p:cNvSpPr>
          <p:nvPr/>
        </p:nvSpPr>
        <p:spPr bwMode="auto">
          <a:xfrm>
            <a:off x="685800" y="665163"/>
            <a:ext cx="5956300" cy="862012"/>
          </a:xfrm>
          <a:prstGeom prst="rect">
            <a:avLst/>
          </a:prstGeom>
          <a:noFill/>
          <a:ln w="9525">
            <a:noFill/>
            <a:miter lim="800000"/>
            <a:headEnd/>
            <a:tailEnd/>
          </a:ln>
        </p:spPr>
        <p:txBody>
          <a:bodyPr wrap="none">
            <a:spAutoFit/>
          </a:bodyPr>
          <a:lstStyle/>
          <a:p>
            <a:pPr algn="just" defTabSz="912813"/>
            <a:r>
              <a:rPr lang="es-ES" sz="2500" b="1">
                <a:cs typeface="Arial" charset="0"/>
              </a:rPr>
              <a:t>4.1. PROCESO DE ELABORACION DE </a:t>
            </a:r>
          </a:p>
          <a:p>
            <a:pPr algn="just" defTabSz="912813"/>
            <a:r>
              <a:rPr lang="es-ES" sz="2500" b="1">
                <a:cs typeface="Arial" charset="0"/>
              </a:rPr>
              <a:t>CAMISETAS ESTAMPADAS </a:t>
            </a:r>
          </a:p>
        </p:txBody>
      </p:sp>
      <p:graphicFrame>
        <p:nvGraphicFramePr>
          <p:cNvPr id="11" name="Diagrama 10"/>
          <p:cNvGraphicFramePr/>
          <p:nvPr/>
        </p:nvGraphicFramePr>
        <p:xfrm>
          <a:off x="16764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52227" name="Rectángulo 6"/>
          <p:cNvSpPr>
            <a:spLocks noChangeArrowheads="1"/>
          </p:cNvSpPr>
          <p:nvPr/>
        </p:nvSpPr>
        <p:spPr bwMode="auto">
          <a:xfrm>
            <a:off x="685800" y="665163"/>
            <a:ext cx="5429250" cy="477837"/>
          </a:xfrm>
          <a:prstGeom prst="rect">
            <a:avLst/>
          </a:prstGeom>
          <a:noFill/>
          <a:ln w="9525">
            <a:noFill/>
            <a:miter lim="800000"/>
            <a:headEnd/>
            <a:tailEnd/>
          </a:ln>
        </p:spPr>
        <p:txBody>
          <a:bodyPr wrap="none">
            <a:spAutoFit/>
          </a:bodyPr>
          <a:lstStyle/>
          <a:p>
            <a:pPr algn="just" defTabSz="912813"/>
            <a:r>
              <a:rPr lang="es-ES" sz="2500" b="1">
                <a:cs typeface="Arial" charset="0"/>
              </a:rPr>
              <a:t>4.2. PROCESO PARA SERIGRAFIA</a:t>
            </a:r>
          </a:p>
        </p:txBody>
      </p:sp>
      <p:graphicFrame>
        <p:nvGraphicFramePr>
          <p:cNvPr id="10" name="Diagrama 9"/>
          <p:cNvGraphicFramePr/>
          <p:nvPr/>
        </p:nvGraphicFramePr>
        <p:xfrm>
          <a:off x="838200" y="1371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2229" name="Agrupar 11"/>
          <p:cNvGrpSpPr>
            <a:grpSpLocks/>
          </p:cNvGrpSpPr>
          <p:nvPr/>
        </p:nvGrpSpPr>
        <p:grpSpPr bwMode="auto">
          <a:xfrm>
            <a:off x="7439025" y="1887538"/>
            <a:ext cx="1171575" cy="703262"/>
            <a:chOff x="4922043" y="509339"/>
            <a:chExt cx="1171277" cy="702766"/>
          </a:xfrm>
        </p:grpSpPr>
        <p:sp>
          <p:nvSpPr>
            <p:cNvPr id="13" name="Rectángulo redondeado 12"/>
            <p:cNvSpPr/>
            <p:nvPr/>
          </p:nvSpPr>
          <p:spPr>
            <a:xfrm>
              <a:off x="4922043" y="509339"/>
              <a:ext cx="1171277" cy="70276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ángulo 13"/>
            <p:cNvSpPr/>
            <p:nvPr/>
          </p:nvSpPr>
          <p:spPr>
            <a:xfrm>
              <a:off x="4942676" y="529961"/>
              <a:ext cx="1130012" cy="661521"/>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es-ES_tradnl" sz="1000" dirty="0">
                  <a:solidFill>
                    <a:srgbClr val="FFFFFF"/>
                  </a:solidFill>
                  <a:ea typeface="ＭＳ Ｐゴシック" charset="-128"/>
                </a:rPr>
                <a:t>Mezcla de pintura y verificación de colores</a:t>
              </a:r>
            </a:p>
          </p:txBody>
        </p:sp>
      </p:grpSp>
      <p:grpSp>
        <p:nvGrpSpPr>
          <p:cNvPr id="52230" name="Agrupar 14"/>
          <p:cNvGrpSpPr>
            <a:grpSpLocks/>
          </p:cNvGrpSpPr>
          <p:nvPr/>
        </p:nvGrpSpPr>
        <p:grpSpPr bwMode="auto">
          <a:xfrm>
            <a:off x="7086600" y="2071688"/>
            <a:ext cx="247650" cy="290512"/>
            <a:chOff x="4556605" y="715484"/>
            <a:chExt cx="248310" cy="290476"/>
          </a:xfrm>
        </p:grpSpPr>
        <p:sp>
          <p:nvSpPr>
            <p:cNvPr id="16" name="Flecha derecha 15"/>
            <p:cNvSpPr/>
            <p:nvPr/>
          </p:nvSpPr>
          <p:spPr>
            <a:xfrm>
              <a:off x="4556605" y="715484"/>
              <a:ext cx="248310" cy="290476"/>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7" name="Flecha derecha 4"/>
            <p:cNvSpPr/>
            <p:nvPr/>
          </p:nvSpPr>
          <p:spPr>
            <a:xfrm>
              <a:off x="4556605" y="774214"/>
              <a:ext cx="173499" cy="173017"/>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355600">
                <a:lnSpc>
                  <a:spcPct val="90000"/>
                </a:lnSpc>
                <a:spcAft>
                  <a:spcPct val="35000"/>
                </a:spcAft>
                <a:defRPr/>
              </a:pPr>
              <a:endParaRPr lang="es-ES_tradnl" sz="800" dirty="0">
                <a:solidFill>
                  <a:srgbClr val="FFFFFF"/>
                </a:solidFill>
                <a:ea typeface="ＭＳ Ｐゴシック" charset="-128"/>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53251" name="Rectángulo 6"/>
          <p:cNvSpPr>
            <a:spLocks noChangeArrowheads="1"/>
          </p:cNvSpPr>
          <p:nvPr/>
        </p:nvSpPr>
        <p:spPr bwMode="auto">
          <a:xfrm>
            <a:off x="685800" y="665163"/>
            <a:ext cx="5338763" cy="477837"/>
          </a:xfrm>
          <a:prstGeom prst="rect">
            <a:avLst/>
          </a:prstGeom>
          <a:noFill/>
          <a:ln w="9525">
            <a:noFill/>
            <a:miter lim="800000"/>
            <a:headEnd/>
            <a:tailEnd/>
          </a:ln>
        </p:spPr>
        <p:txBody>
          <a:bodyPr wrap="none">
            <a:spAutoFit/>
          </a:bodyPr>
          <a:lstStyle/>
          <a:p>
            <a:pPr algn="just" defTabSz="912813"/>
            <a:r>
              <a:rPr lang="es-ES" sz="2500" b="1">
                <a:cs typeface="Arial" charset="0"/>
              </a:rPr>
              <a:t>4.3. ANALISIS DE LOCALIZACIÓN</a:t>
            </a:r>
          </a:p>
        </p:txBody>
      </p:sp>
      <p:pic>
        <p:nvPicPr>
          <p:cNvPr id="53252" name="Imagen 5" descr="1272908284_company.png"/>
          <p:cNvPicPr>
            <a:picLocks noChangeAspect="1"/>
          </p:cNvPicPr>
          <p:nvPr/>
        </p:nvPicPr>
        <p:blipFill>
          <a:blip r:embed="rId3"/>
          <a:srcRect/>
          <a:stretch>
            <a:fillRect/>
          </a:stretch>
        </p:blipFill>
        <p:spPr bwMode="auto">
          <a:xfrm>
            <a:off x="5867400" y="2362200"/>
            <a:ext cx="1320800" cy="1320800"/>
          </a:xfrm>
          <a:prstGeom prst="rect">
            <a:avLst/>
          </a:prstGeom>
          <a:noFill/>
          <a:ln w="9525">
            <a:noFill/>
            <a:miter lim="800000"/>
            <a:headEnd/>
            <a:tailEnd/>
          </a:ln>
        </p:spPr>
      </p:pic>
      <p:pic>
        <p:nvPicPr>
          <p:cNvPr id="53253" name="Imagen 6" descr="1272908331_people.png"/>
          <p:cNvPicPr>
            <a:picLocks noChangeAspect="1"/>
          </p:cNvPicPr>
          <p:nvPr/>
        </p:nvPicPr>
        <p:blipFill>
          <a:blip r:embed="rId4"/>
          <a:srcRect/>
          <a:stretch>
            <a:fillRect/>
          </a:stretch>
        </p:blipFill>
        <p:spPr bwMode="auto">
          <a:xfrm>
            <a:off x="2590800" y="4495800"/>
            <a:ext cx="812800" cy="812800"/>
          </a:xfrm>
          <a:prstGeom prst="rect">
            <a:avLst/>
          </a:prstGeom>
          <a:noFill/>
          <a:ln w="9525">
            <a:noFill/>
            <a:miter lim="800000"/>
            <a:headEnd/>
            <a:tailEnd/>
          </a:ln>
        </p:spPr>
      </p:pic>
      <p:pic>
        <p:nvPicPr>
          <p:cNvPr id="53254" name="Imagen 7" descr="1272908405_download box seule.png"/>
          <p:cNvPicPr>
            <a:picLocks noChangeAspect="1"/>
          </p:cNvPicPr>
          <p:nvPr/>
        </p:nvPicPr>
        <p:blipFill>
          <a:blip r:embed="rId5"/>
          <a:srcRect/>
          <a:stretch>
            <a:fillRect/>
          </a:stretch>
        </p:blipFill>
        <p:spPr bwMode="auto">
          <a:xfrm>
            <a:off x="3124200" y="4572000"/>
            <a:ext cx="838200" cy="838200"/>
          </a:xfrm>
          <a:prstGeom prst="rect">
            <a:avLst/>
          </a:prstGeom>
          <a:noFill/>
          <a:ln w="9525">
            <a:noFill/>
            <a:miter lim="800000"/>
            <a:headEnd/>
            <a:tailEnd/>
          </a:ln>
        </p:spPr>
      </p:pic>
      <p:pic>
        <p:nvPicPr>
          <p:cNvPr id="53255" name="Imagen 8" descr="moto.png"/>
          <p:cNvPicPr>
            <a:picLocks noChangeAspect="1"/>
          </p:cNvPicPr>
          <p:nvPr/>
        </p:nvPicPr>
        <p:blipFill>
          <a:blip r:embed="rId6"/>
          <a:srcRect/>
          <a:stretch>
            <a:fillRect/>
          </a:stretch>
        </p:blipFill>
        <p:spPr bwMode="auto">
          <a:xfrm>
            <a:off x="5029200" y="4140200"/>
            <a:ext cx="1447800" cy="1447800"/>
          </a:xfrm>
          <a:prstGeom prst="rect">
            <a:avLst/>
          </a:prstGeom>
          <a:noFill/>
          <a:ln w="9525">
            <a:noFill/>
            <a:miter lim="800000"/>
            <a:headEnd/>
            <a:tailEnd/>
          </a:ln>
        </p:spPr>
      </p:pic>
      <p:pic>
        <p:nvPicPr>
          <p:cNvPr id="53256" name="Imagen 10" descr="1272909326_delivery.png"/>
          <p:cNvPicPr>
            <a:picLocks noChangeAspect="1"/>
          </p:cNvPicPr>
          <p:nvPr/>
        </p:nvPicPr>
        <p:blipFill>
          <a:blip r:embed="rId7"/>
          <a:srcRect/>
          <a:stretch>
            <a:fillRect/>
          </a:stretch>
        </p:blipFill>
        <p:spPr bwMode="auto">
          <a:xfrm>
            <a:off x="3581400" y="2311400"/>
            <a:ext cx="1295400" cy="1295400"/>
          </a:xfrm>
          <a:prstGeom prst="rect">
            <a:avLst/>
          </a:prstGeom>
          <a:noFill/>
          <a:ln w="9525">
            <a:noFill/>
            <a:miter lim="800000"/>
            <a:headEnd/>
            <a:tailEnd/>
          </a:ln>
        </p:spPr>
      </p:pic>
      <p:pic>
        <p:nvPicPr>
          <p:cNvPr id="53257" name="Imagen 11" descr="pintura.png"/>
          <p:cNvPicPr>
            <a:picLocks noChangeAspect="1"/>
          </p:cNvPicPr>
          <p:nvPr/>
        </p:nvPicPr>
        <p:blipFill>
          <a:blip r:embed="rId8"/>
          <a:srcRect/>
          <a:stretch>
            <a:fillRect/>
          </a:stretch>
        </p:blipFill>
        <p:spPr bwMode="auto">
          <a:xfrm>
            <a:off x="1524000" y="2286000"/>
            <a:ext cx="935038" cy="1193800"/>
          </a:xfrm>
          <a:prstGeom prst="rect">
            <a:avLst/>
          </a:prstGeom>
          <a:noFill/>
          <a:ln w="9525">
            <a:noFill/>
            <a:miter lim="800000"/>
            <a:headEnd/>
            <a:tailEnd/>
          </a:ln>
        </p:spPr>
      </p:pic>
      <p:sp>
        <p:nvSpPr>
          <p:cNvPr id="53258" name="CuadroTexto 12"/>
          <p:cNvSpPr txBox="1">
            <a:spLocks noChangeArrowheads="1"/>
          </p:cNvSpPr>
          <p:nvPr/>
        </p:nvSpPr>
        <p:spPr bwMode="auto">
          <a:xfrm>
            <a:off x="3276600" y="1905000"/>
            <a:ext cx="1905000" cy="369888"/>
          </a:xfrm>
          <a:prstGeom prst="rect">
            <a:avLst/>
          </a:prstGeom>
          <a:noFill/>
          <a:ln w="9525">
            <a:noFill/>
            <a:miter lim="800000"/>
            <a:headEnd/>
            <a:tailEnd/>
          </a:ln>
        </p:spPr>
        <p:txBody>
          <a:bodyPr>
            <a:spAutoFit/>
          </a:bodyPr>
          <a:lstStyle/>
          <a:p>
            <a:pPr algn="ctr" defTabSz="912813"/>
            <a:r>
              <a:rPr lang="es-ES_tradnl"/>
              <a:t>Transporte</a:t>
            </a:r>
          </a:p>
        </p:txBody>
      </p:sp>
      <p:sp>
        <p:nvSpPr>
          <p:cNvPr id="53259" name="CuadroTexto 13"/>
          <p:cNvSpPr txBox="1">
            <a:spLocks noChangeArrowheads="1"/>
          </p:cNvSpPr>
          <p:nvPr/>
        </p:nvSpPr>
        <p:spPr bwMode="auto">
          <a:xfrm>
            <a:off x="5638800" y="1905000"/>
            <a:ext cx="1905000" cy="369888"/>
          </a:xfrm>
          <a:prstGeom prst="rect">
            <a:avLst/>
          </a:prstGeom>
          <a:noFill/>
          <a:ln w="9525">
            <a:noFill/>
            <a:miter lim="800000"/>
            <a:headEnd/>
            <a:tailEnd/>
          </a:ln>
        </p:spPr>
        <p:txBody>
          <a:bodyPr>
            <a:spAutoFit/>
          </a:bodyPr>
          <a:lstStyle/>
          <a:p>
            <a:pPr algn="ctr" defTabSz="912813"/>
            <a:r>
              <a:rPr lang="es-ES_tradnl"/>
              <a:t>Fabricante</a:t>
            </a:r>
          </a:p>
        </p:txBody>
      </p:sp>
      <p:sp>
        <p:nvSpPr>
          <p:cNvPr id="53260" name="CuadroTexto 14"/>
          <p:cNvSpPr txBox="1">
            <a:spLocks noChangeArrowheads="1"/>
          </p:cNvSpPr>
          <p:nvPr/>
        </p:nvSpPr>
        <p:spPr bwMode="auto">
          <a:xfrm>
            <a:off x="4876800" y="5638800"/>
            <a:ext cx="1905000" cy="369888"/>
          </a:xfrm>
          <a:prstGeom prst="rect">
            <a:avLst/>
          </a:prstGeom>
          <a:noFill/>
          <a:ln w="9525">
            <a:noFill/>
            <a:miter lim="800000"/>
            <a:headEnd/>
            <a:tailEnd/>
          </a:ln>
        </p:spPr>
        <p:txBody>
          <a:bodyPr>
            <a:spAutoFit/>
          </a:bodyPr>
          <a:lstStyle/>
          <a:p>
            <a:pPr algn="ctr" defTabSz="912813"/>
            <a:r>
              <a:rPr lang="es-ES_tradnl"/>
              <a:t>Motorizado</a:t>
            </a:r>
          </a:p>
        </p:txBody>
      </p:sp>
      <p:sp>
        <p:nvSpPr>
          <p:cNvPr id="53261" name="CuadroTexto 15"/>
          <p:cNvSpPr txBox="1">
            <a:spLocks noChangeArrowheads="1"/>
          </p:cNvSpPr>
          <p:nvPr/>
        </p:nvSpPr>
        <p:spPr bwMode="auto">
          <a:xfrm>
            <a:off x="2286000" y="5638800"/>
            <a:ext cx="1905000" cy="369888"/>
          </a:xfrm>
          <a:prstGeom prst="rect">
            <a:avLst/>
          </a:prstGeom>
          <a:noFill/>
          <a:ln w="9525">
            <a:noFill/>
            <a:miter lim="800000"/>
            <a:headEnd/>
            <a:tailEnd/>
          </a:ln>
        </p:spPr>
        <p:txBody>
          <a:bodyPr>
            <a:spAutoFit/>
          </a:bodyPr>
          <a:lstStyle/>
          <a:p>
            <a:pPr algn="ctr" defTabSz="912813"/>
            <a:r>
              <a:rPr lang="es-ES_tradnl"/>
              <a:t>Consumidores</a:t>
            </a:r>
          </a:p>
        </p:txBody>
      </p:sp>
      <p:sp>
        <p:nvSpPr>
          <p:cNvPr id="53262" name="CuadroTexto 16"/>
          <p:cNvSpPr txBox="1">
            <a:spLocks noChangeArrowheads="1"/>
          </p:cNvSpPr>
          <p:nvPr/>
        </p:nvSpPr>
        <p:spPr bwMode="auto">
          <a:xfrm>
            <a:off x="1066800" y="1905000"/>
            <a:ext cx="1905000" cy="369888"/>
          </a:xfrm>
          <a:prstGeom prst="rect">
            <a:avLst/>
          </a:prstGeom>
          <a:noFill/>
          <a:ln w="9525">
            <a:noFill/>
            <a:miter lim="800000"/>
            <a:headEnd/>
            <a:tailEnd/>
          </a:ln>
        </p:spPr>
        <p:txBody>
          <a:bodyPr>
            <a:spAutoFit/>
          </a:bodyPr>
          <a:lstStyle/>
          <a:p>
            <a:pPr algn="ctr" defTabSz="912813"/>
            <a:r>
              <a:rPr lang="es-ES_tradnl"/>
              <a:t>Materia Prima</a:t>
            </a:r>
          </a:p>
        </p:txBody>
      </p:sp>
      <p:grpSp>
        <p:nvGrpSpPr>
          <p:cNvPr id="53263" name="Agrupar 17"/>
          <p:cNvGrpSpPr>
            <a:grpSpLocks/>
          </p:cNvGrpSpPr>
          <p:nvPr/>
        </p:nvGrpSpPr>
        <p:grpSpPr bwMode="auto">
          <a:xfrm>
            <a:off x="2971800" y="2743200"/>
            <a:ext cx="331788" cy="387350"/>
            <a:chOff x="1779091" y="275530"/>
            <a:chExt cx="331291" cy="387548"/>
          </a:xfrm>
        </p:grpSpPr>
        <p:sp>
          <p:nvSpPr>
            <p:cNvPr id="19" name="Flecha derecha 18"/>
            <p:cNvSpPr/>
            <p:nvPr/>
          </p:nvSpPr>
          <p:spPr>
            <a:xfrm>
              <a:off x="1779091" y="275530"/>
              <a:ext cx="331291" cy="387548"/>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0" name="Flecha derecha 4"/>
            <p:cNvSpPr/>
            <p:nvPr/>
          </p:nvSpPr>
          <p:spPr>
            <a:xfrm>
              <a:off x="1779091" y="353358"/>
              <a:ext cx="231428" cy="231893"/>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22300">
                <a:lnSpc>
                  <a:spcPct val="90000"/>
                </a:lnSpc>
                <a:spcAft>
                  <a:spcPct val="35000"/>
                </a:spcAft>
                <a:defRPr/>
              </a:pPr>
              <a:endParaRPr lang="es-ES_tradnl" sz="1400" dirty="0">
                <a:solidFill>
                  <a:srgbClr val="FFFFFF"/>
                </a:solidFill>
                <a:ea typeface="ＭＳ Ｐゴシック" charset="-128"/>
              </a:endParaRPr>
            </a:p>
          </p:txBody>
        </p:sp>
      </p:grpSp>
      <p:grpSp>
        <p:nvGrpSpPr>
          <p:cNvPr id="53264" name="Agrupar 20"/>
          <p:cNvGrpSpPr>
            <a:grpSpLocks/>
          </p:cNvGrpSpPr>
          <p:nvPr/>
        </p:nvGrpSpPr>
        <p:grpSpPr bwMode="auto">
          <a:xfrm>
            <a:off x="5257800" y="2743200"/>
            <a:ext cx="331788" cy="387350"/>
            <a:chOff x="1779091" y="275530"/>
            <a:chExt cx="331291" cy="387548"/>
          </a:xfrm>
        </p:grpSpPr>
        <p:sp>
          <p:nvSpPr>
            <p:cNvPr id="22" name="Flecha derecha 21"/>
            <p:cNvSpPr/>
            <p:nvPr/>
          </p:nvSpPr>
          <p:spPr>
            <a:xfrm>
              <a:off x="1779091" y="275530"/>
              <a:ext cx="331291" cy="387548"/>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3" name="Flecha derecha 4"/>
            <p:cNvSpPr/>
            <p:nvPr/>
          </p:nvSpPr>
          <p:spPr>
            <a:xfrm>
              <a:off x="1779091" y="353358"/>
              <a:ext cx="231428" cy="231893"/>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22300">
                <a:lnSpc>
                  <a:spcPct val="90000"/>
                </a:lnSpc>
                <a:spcAft>
                  <a:spcPct val="35000"/>
                </a:spcAft>
                <a:defRPr/>
              </a:pPr>
              <a:endParaRPr lang="es-ES_tradnl" sz="1400" dirty="0">
                <a:solidFill>
                  <a:srgbClr val="FFFFFF"/>
                </a:solidFill>
                <a:ea typeface="ＭＳ Ｐゴシック" charset="-128"/>
              </a:endParaRPr>
            </a:p>
          </p:txBody>
        </p:sp>
      </p:grpSp>
      <p:grpSp>
        <p:nvGrpSpPr>
          <p:cNvPr id="53265" name="Agrupar 23"/>
          <p:cNvGrpSpPr>
            <a:grpSpLocks/>
          </p:cNvGrpSpPr>
          <p:nvPr/>
        </p:nvGrpSpPr>
        <p:grpSpPr bwMode="auto">
          <a:xfrm rot="8442173">
            <a:off x="6257925" y="3741738"/>
            <a:ext cx="330200" cy="388937"/>
            <a:chOff x="1779091" y="275530"/>
            <a:chExt cx="331291" cy="387548"/>
          </a:xfrm>
        </p:grpSpPr>
        <p:sp>
          <p:nvSpPr>
            <p:cNvPr id="25" name="Flecha derecha 24"/>
            <p:cNvSpPr/>
            <p:nvPr/>
          </p:nvSpPr>
          <p:spPr>
            <a:xfrm>
              <a:off x="1779091" y="275530"/>
              <a:ext cx="331291" cy="387548"/>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6" name="Flecha derecha 4"/>
            <p:cNvSpPr/>
            <p:nvPr/>
          </p:nvSpPr>
          <p:spPr>
            <a:xfrm>
              <a:off x="1780389" y="358932"/>
              <a:ext cx="232541" cy="232530"/>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22300">
                <a:lnSpc>
                  <a:spcPct val="90000"/>
                </a:lnSpc>
                <a:spcAft>
                  <a:spcPct val="35000"/>
                </a:spcAft>
                <a:defRPr/>
              </a:pPr>
              <a:endParaRPr lang="es-ES_tradnl" sz="1400" dirty="0">
                <a:solidFill>
                  <a:srgbClr val="FFFFFF"/>
                </a:solidFill>
                <a:ea typeface="ＭＳ Ｐゴシック" charset="-128"/>
              </a:endParaRPr>
            </a:p>
          </p:txBody>
        </p:sp>
      </p:grpSp>
      <p:grpSp>
        <p:nvGrpSpPr>
          <p:cNvPr id="53266" name="Agrupar 26"/>
          <p:cNvGrpSpPr>
            <a:grpSpLocks/>
          </p:cNvGrpSpPr>
          <p:nvPr/>
        </p:nvGrpSpPr>
        <p:grpSpPr bwMode="auto">
          <a:xfrm rot="10800000">
            <a:off x="4419600" y="4876800"/>
            <a:ext cx="331788" cy="387350"/>
            <a:chOff x="1779091" y="275530"/>
            <a:chExt cx="331291" cy="387548"/>
          </a:xfrm>
        </p:grpSpPr>
        <p:sp>
          <p:nvSpPr>
            <p:cNvPr id="28" name="Flecha derecha 27"/>
            <p:cNvSpPr/>
            <p:nvPr/>
          </p:nvSpPr>
          <p:spPr>
            <a:xfrm>
              <a:off x="1779091" y="275530"/>
              <a:ext cx="331291" cy="387548"/>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9" name="Flecha derecha 4"/>
            <p:cNvSpPr/>
            <p:nvPr/>
          </p:nvSpPr>
          <p:spPr>
            <a:xfrm>
              <a:off x="1779091" y="353357"/>
              <a:ext cx="231428" cy="231893"/>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22300">
                <a:lnSpc>
                  <a:spcPct val="90000"/>
                </a:lnSpc>
                <a:spcAft>
                  <a:spcPct val="35000"/>
                </a:spcAft>
                <a:defRPr/>
              </a:pPr>
              <a:endParaRPr lang="es-ES_tradnl" sz="1400" dirty="0">
                <a:solidFill>
                  <a:srgbClr val="FFFFFF"/>
                </a:solidFill>
                <a:ea typeface="ＭＳ Ｐゴシック" charset="-128"/>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eluconas_plano"/>
          <p:cNvPicPr>
            <a:picLocks noChangeAspect="1" noChangeArrowheads="1"/>
          </p:cNvPicPr>
          <p:nvPr/>
        </p:nvPicPr>
        <p:blipFill>
          <a:blip r:embed="rId2"/>
          <a:srcRect t="1413" r="55556" b="5115"/>
          <a:stretch>
            <a:fillRect/>
          </a:stretch>
        </p:blipFill>
        <p:spPr bwMode="auto">
          <a:xfrm>
            <a:off x="1905000" y="1371600"/>
            <a:ext cx="2133600" cy="5038725"/>
          </a:xfrm>
          <a:prstGeom prst="rect">
            <a:avLst/>
          </a:prstGeom>
          <a:noFill/>
          <a:ln w="9525">
            <a:noFill/>
            <a:miter lim="800000"/>
            <a:headEnd/>
            <a:tailEnd/>
          </a:ln>
        </p:spPr>
      </p:pic>
      <p:pic>
        <p:nvPicPr>
          <p:cNvPr id="54275" name="Imagen 2" descr="C:\Documents and Settings\Administrador\Mis documentos\vivita\ESPOL\LogoFen_Sello.jpg"/>
          <p:cNvPicPr>
            <a:picLocks noChangeAspect="1" noChangeArrowheads="1"/>
          </p:cNvPicPr>
          <p:nvPr/>
        </p:nvPicPr>
        <p:blipFill>
          <a:blip r:embed="rId3">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54276" name="Rectángulo 6"/>
          <p:cNvSpPr>
            <a:spLocks noChangeArrowheads="1"/>
          </p:cNvSpPr>
          <p:nvPr/>
        </p:nvSpPr>
        <p:spPr bwMode="auto">
          <a:xfrm>
            <a:off x="685800" y="665163"/>
            <a:ext cx="4329113" cy="477837"/>
          </a:xfrm>
          <a:prstGeom prst="rect">
            <a:avLst/>
          </a:prstGeom>
          <a:noFill/>
          <a:ln w="9525">
            <a:noFill/>
            <a:miter lim="800000"/>
            <a:headEnd/>
            <a:tailEnd/>
          </a:ln>
        </p:spPr>
        <p:txBody>
          <a:bodyPr wrap="none">
            <a:spAutoFit/>
          </a:bodyPr>
          <a:lstStyle/>
          <a:p>
            <a:pPr algn="just" defTabSz="912813"/>
            <a:r>
              <a:rPr lang="es-ES" sz="2500" b="1">
                <a:cs typeface="Arial" charset="0"/>
              </a:rPr>
              <a:t>4.4. ESQUEMA DEL LOCAL</a:t>
            </a:r>
          </a:p>
          <a:p>
            <a:pPr algn="just" defTabSz="912813"/>
            <a:endParaRPr lang="es-ES" sz="2500" b="1">
              <a:cs typeface="Arial" charset="0"/>
            </a:endParaRPr>
          </a:p>
        </p:txBody>
      </p:sp>
      <p:pic>
        <p:nvPicPr>
          <p:cNvPr id="54277" name="Picture 2" descr="peluconas_plano"/>
          <p:cNvPicPr>
            <a:picLocks noChangeAspect="1" noChangeArrowheads="1"/>
          </p:cNvPicPr>
          <p:nvPr/>
        </p:nvPicPr>
        <p:blipFill>
          <a:blip r:embed="rId2"/>
          <a:srcRect l="55556" t="1413" b="5115"/>
          <a:stretch>
            <a:fillRect/>
          </a:stretch>
        </p:blipFill>
        <p:spPr bwMode="auto">
          <a:xfrm>
            <a:off x="5257800" y="1371600"/>
            <a:ext cx="2133600"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texto 4"/>
          <p:cNvSpPr>
            <a:spLocks noGrp="1"/>
          </p:cNvSpPr>
          <p:nvPr>
            <p:ph type="body" idx="1"/>
          </p:nvPr>
        </p:nvSpPr>
        <p:spPr/>
        <p:txBody>
          <a:bodyPr/>
          <a:lstStyle/>
          <a:p>
            <a:pPr defTabSz="912813" eaLnBrk="1" hangingPunct="1"/>
            <a:endParaRPr lang="es-ES_tradnl" smtClean="0">
              <a:solidFill>
                <a:srgbClr val="DDD2B1"/>
              </a:solidFill>
            </a:endParaRPr>
          </a:p>
        </p:txBody>
      </p:sp>
      <p:sp>
        <p:nvSpPr>
          <p:cNvPr id="4" name="Título 3"/>
          <p:cNvSpPr>
            <a:spLocks noGrp="1"/>
          </p:cNvSpPr>
          <p:nvPr>
            <p:ph type="title"/>
          </p:nvPr>
        </p:nvSpPr>
        <p:spPr/>
        <p:txBody>
          <a:bodyPr/>
          <a:lstStyle/>
          <a:p>
            <a:pPr eaLnBrk="1" fontAlgn="auto" hangingPunct="1">
              <a:spcAft>
                <a:spcPts val="0"/>
              </a:spcAft>
              <a:defRPr/>
            </a:pPr>
            <a:r>
              <a:rPr lang="es-ES_tradnl" dirty="0" smtClean="0">
                <a:ea typeface="+mj-ea"/>
                <a:cs typeface="+mj-cs"/>
              </a:rPr>
              <a:t>5. ESTUDIO financiero</a:t>
            </a:r>
            <a:endParaRPr lang="es-ES_tradnl" dirty="0">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a:hlinkClick r:id="rId3" action="ppaction://hlinksldjump"/>
          </p:cNvPr>
          <p:cNvGraphicFramePr>
            <a:graphicFrameLocks noChangeAspect="1"/>
          </p:cNvGraphicFramePr>
          <p:nvPr/>
        </p:nvGraphicFramePr>
        <p:xfrm>
          <a:off x="714375" y="1357313"/>
          <a:ext cx="11049000" cy="3090862"/>
        </p:xfrm>
        <a:graphic>
          <a:graphicData uri="http://schemas.openxmlformats.org/presentationml/2006/ole">
            <p:oleObj spid="_x0000_s3074" name="Documento" r:id="rId4" imgW="8267700" imgH="2603500" progId="Word.Document.12">
              <p:embed/>
            </p:oleObj>
          </a:graphicData>
        </a:graphic>
      </p:graphicFrame>
      <p:graphicFrame>
        <p:nvGraphicFramePr>
          <p:cNvPr id="3075" name="Object 3">
            <a:hlinkClick r:id="rId5" action="ppaction://hlinkfile"/>
          </p:cNvPr>
          <p:cNvGraphicFramePr>
            <a:graphicFrameLocks noChangeAspect="1"/>
          </p:cNvGraphicFramePr>
          <p:nvPr/>
        </p:nvGraphicFramePr>
        <p:xfrm>
          <a:off x="1905000" y="4343400"/>
          <a:ext cx="4986338" cy="290513"/>
        </p:xfrm>
        <a:graphic>
          <a:graphicData uri="http://schemas.openxmlformats.org/presentationml/2006/ole">
            <p:oleObj spid="_x0000_s3075" name="Worksheet" r:id="rId6" imgW="6692900" imgH="304800" progId="Excel.Sheet.8">
              <p:embed/>
            </p:oleObj>
          </a:graphicData>
        </a:graphic>
      </p:graphicFrame>
      <p:graphicFrame>
        <p:nvGraphicFramePr>
          <p:cNvPr id="3076" name="Object 4"/>
          <p:cNvGraphicFramePr>
            <a:graphicFrameLocks noChangeAspect="1"/>
          </p:cNvGraphicFramePr>
          <p:nvPr/>
        </p:nvGraphicFramePr>
        <p:xfrm>
          <a:off x="1905000" y="4843463"/>
          <a:ext cx="4986338" cy="409575"/>
        </p:xfrm>
        <a:graphic>
          <a:graphicData uri="http://schemas.openxmlformats.org/presentationml/2006/ole">
            <p:oleObj spid="_x0000_s3076" name="Worksheet" r:id="rId7" imgW="6692900" imgH="558800" progId="Excel.Sheet.8">
              <p:embed/>
            </p:oleObj>
          </a:graphicData>
        </a:graphic>
      </p:graphicFrame>
      <p:pic>
        <p:nvPicPr>
          <p:cNvPr id="3077" name="Imagen 2" descr="C:\Documents and Settings\Administrador\Mis documentos\vivita\ESPOL\LogoFen_Sello.jpg"/>
          <p:cNvPicPr>
            <a:picLocks noChangeAspect="1" noChangeArrowheads="1"/>
          </p:cNvPicPr>
          <p:nvPr/>
        </p:nvPicPr>
        <p:blipFill>
          <a:blip r:embed="rId8">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3078" name="Rectángulo 8"/>
          <p:cNvSpPr>
            <a:spLocks noChangeArrowheads="1"/>
          </p:cNvSpPr>
          <p:nvPr/>
        </p:nvSpPr>
        <p:spPr bwMode="auto">
          <a:xfrm>
            <a:off x="685800" y="665163"/>
            <a:ext cx="5607050" cy="477837"/>
          </a:xfrm>
          <a:prstGeom prst="rect">
            <a:avLst/>
          </a:prstGeom>
          <a:noFill/>
          <a:ln w="9525">
            <a:noFill/>
            <a:miter lim="800000"/>
            <a:headEnd/>
            <a:tailEnd/>
          </a:ln>
        </p:spPr>
        <p:txBody>
          <a:bodyPr wrap="none">
            <a:spAutoFit/>
          </a:bodyPr>
          <a:lstStyle/>
          <a:p>
            <a:pPr algn="just" defTabSz="912813"/>
            <a:r>
              <a:rPr lang="es-ES" sz="2500" b="1">
                <a:cs typeface="Arial" charset="0"/>
              </a:rPr>
              <a:t>5.1. INVERSIONES DEL PROYECTO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895600" y="1357313"/>
          <a:ext cx="2857500" cy="928687"/>
        </p:xfrm>
        <a:graphic>
          <a:graphicData uri="http://schemas.openxmlformats.org/presentationml/2006/ole">
            <p:oleObj spid="_x0000_s4098" name="Worksheet" r:id="rId3" imgW="3568700" imgH="1041400" progId="Excel.Sheet.8">
              <p:embed/>
            </p:oleObj>
          </a:graphicData>
        </a:graphic>
      </p:graphicFrame>
      <p:graphicFrame>
        <p:nvGraphicFramePr>
          <p:cNvPr id="4099" name="Object 3"/>
          <p:cNvGraphicFramePr>
            <a:graphicFrameLocks noChangeAspect="1"/>
          </p:cNvGraphicFramePr>
          <p:nvPr/>
        </p:nvGraphicFramePr>
        <p:xfrm>
          <a:off x="2895600" y="2571750"/>
          <a:ext cx="2857500" cy="857250"/>
        </p:xfrm>
        <a:graphic>
          <a:graphicData uri="http://schemas.openxmlformats.org/presentationml/2006/ole">
            <p:oleObj spid="_x0000_s4099" name="Worksheet" r:id="rId4" imgW="3568700" imgH="1041400" progId="Excel.Sheet.8">
              <p:embed/>
            </p:oleObj>
          </a:graphicData>
        </a:graphic>
      </p:graphicFrame>
      <p:graphicFrame>
        <p:nvGraphicFramePr>
          <p:cNvPr id="4100" name="Object 4"/>
          <p:cNvGraphicFramePr>
            <a:graphicFrameLocks noChangeAspect="1"/>
          </p:cNvGraphicFramePr>
          <p:nvPr/>
        </p:nvGraphicFramePr>
        <p:xfrm>
          <a:off x="1800225" y="3719513"/>
          <a:ext cx="5286375" cy="2071687"/>
        </p:xfrm>
        <a:graphic>
          <a:graphicData uri="http://schemas.openxmlformats.org/presentationml/2006/ole">
            <p:oleObj spid="_x0000_s4100" name="Worksheet" r:id="rId5" imgW="6616700" imgH="2489200" progId="Excel.Sheet.8">
              <p:embed/>
            </p:oleObj>
          </a:graphicData>
        </a:graphic>
      </p:graphicFrame>
      <p:pic>
        <p:nvPicPr>
          <p:cNvPr id="4101" name="Imagen 2" descr="C:\Documents and Settings\Administrador\Mis documentos\vivita\ESPOL\LogoFen_Sello.jpg"/>
          <p:cNvPicPr>
            <a:picLocks noChangeAspect="1" noChangeArrowheads="1"/>
          </p:cNvPicPr>
          <p:nvPr/>
        </p:nvPicPr>
        <p:blipFill>
          <a:blip r:embed="rId6">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4102" name="Rectángulo 8"/>
          <p:cNvSpPr>
            <a:spLocks noChangeArrowheads="1"/>
          </p:cNvSpPr>
          <p:nvPr/>
        </p:nvSpPr>
        <p:spPr bwMode="auto">
          <a:xfrm>
            <a:off x="685800" y="665163"/>
            <a:ext cx="4591050" cy="477837"/>
          </a:xfrm>
          <a:prstGeom prst="rect">
            <a:avLst/>
          </a:prstGeom>
          <a:noFill/>
          <a:ln w="9525">
            <a:noFill/>
            <a:miter lim="800000"/>
            <a:headEnd/>
            <a:tailEnd/>
          </a:ln>
        </p:spPr>
        <p:txBody>
          <a:bodyPr wrap="none">
            <a:spAutoFit/>
          </a:bodyPr>
          <a:lstStyle/>
          <a:p>
            <a:pPr algn="just" defTabSz="912813"/>
            <a:r>
              <a:rPr lang="es-ES" sz="2500" b="1">
                <a:cs typeface="Arial" charset="0"/>
              </a:rPr>
              <a:t>5.2. INVERSIONES EN AÑO 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pic>
        <p:nvPicPr>
          <p:cNvPr id="23555" name="Picture 1" descr="logo"/>
          <p:cNvPicPr>
            <a:picLocks noChangeAspect="1" noChangeArrowheads="1"/>
          </p:cNvPicPr>
          <p:nvPr/>
        </p:nvPicPr>
        <p:blipFill>
          <a:blip r:embed="rId3"/>
          <a:srcRect/>
          <a:stretch>
            <a:fillRect/>
          </a:stretch>
        </p:blipFill>
        <p:spPr bwMode="auto">
          <a:xfrm>
            <a:off x="3276600" y="1600200"/>
            <a:ext cx="2484438" cy="1857375"/>
          </a:xfrm>
          <a:prstGeom prst="rect">
            <a:avLst/>
          </a:prstGeom>
          <a:noFill/>
          <a:ln w="9525">
            <a:noFill/>
            <a:miter lim="800000"/>
            <a:headEnd/>
            <a:tailEnd/>
          </a:ln>
        </p:spPr>
      </p:pic>
      <p:sp>
        <p:nvSpPr>
          <p:cNvPr id="23556" name="Rectángulo 4"/>
          <p:cNvSpPr>
            <a:spLocks noChangeArrowheads="1"/>
          </p:cNvSpPr>
          <p:nvPr/>
        </p:nvSpPr>
        <p:spPr bwMode="auto">
          <a:xfrm>
            <a:off x="685800" y="685800"/>
            <a:ext cx="3587750" cy="477838"/>
          </a:xfrm>
          <a:prstGeom prst="rect">
            <a:avLst/>
          </a:prstGeom>
          <a:noFill/>
          <a:ln w="9525">
            <a:noFill/>
            <a:miter lim="800000"/>
            <a:headEnd/>
            <a:tailEnd/>
          </a:ln>
        </p:spPr>
        <p:txBody>
          <a:bodyPr wrap="none">
            <a:spAutoFit/>
          </a:bodyPr>
          <a:lstStyle/>
          <a:p>
            <a:pPr algn="just" defTabSz="912813"/>
            <a:r>
              <a:rPr lang="es-ES" sz="2500" b="1">
                <a:cs typeface="Arial" charset="0"/>
              </a:rPr>
              <a:t>1.1. GENERALIDADES</a:t>
            </a:r>
          </a:p>
        </p:txBody>
      </p:sp>
      <p:sp>
        <p:nvSpPr>
          <p:cNvPr id="23557" name="Rectángulo 5"/>
          <p:cNvSpPr>
            <a:spLocks noChangeArrowheads="1"/>
          </p:cNvSpPr>
          <p:nvPr/>
        </p:nvSpPr>
        <p:spPr bwMode="auto">
          <a:xfrm>
            <a:off x="1447800" y="3733800"/>
            <a:ext cx="6400800" cy="1200150"/>
          </a:xfrm>
          <a:prstGeom prst="rect">
            <a:avLst/>
          </a:prstGeom>
          <a:noFill/>
          <a:ln w="9525">
            <a:noFill/>
            <a:miter lim="800000"/>
            <a:headEnd/>
            <a:tailEnd/>
          </a:ln>
        </p:spPr>
        <p:txBody>
          <a:bodyPr>
            <a:spAutoFit/>
          </a:bodyPr>
          <a:lstStyle/>
          <a:p>
            <a:pPr algn="just" defTabSz="912813"/>
            <a:r>
              <a:rPr lang="es-ES" b="1" u="sng">
                <a:solidFill>
                  <a:srgbClr val="404040"/>
                </a:solidFill>
                <a:cs typeface="Arial" charset="0"/>
              </a:rPr>
              <a:t>CamisetasPeluconas.com</a:t>
            </a:r>
            <a:r>
              <a:rPr lang="es-ES">
                <a:solidFill>
                  <a:srgbClr val="404040"/>
                </a:solidFill>
                <a:cs typeface="Arial" charset="0"/>
              </a:rPr>
              <a:t> es una tienda en línea que se creará para los usuarios con esta elección, para satisfacer las necesidades del consumidor brindándole la comodidad de entrega a domicilio.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066800" y="1276350"/>
          <a:ext cx="6686550" cy="2295525"/>
        </p:xfrm>
        <a:graphic>
          <a:graphicData uri="http://schemas.openxmlformats.org/presentationml/2006/ole">
            <p:oleObj spid="_x0000_s5122" name="Hoja de cálculo" r:id="rId3" imgW="8928100" imgH="3073400" progId="Excel.Sheet.8">
              <p:embed/>
            </p:oleObj>
          </a:graphicData>
        </a:graphic>
      </p:graphicFrame>
      <p:graphicFrame>
        <p:nvGraphicFramePr>
          <p:cNvPr id="5123" name="Object 3"/>
          <p:cNvGraphicFramePr>
            <a:graphicFrameLocks noChangeAspect="1"/>
          </p:cNvGraphicFramePr>
          <p:nvPr/>
        </p:nvGraphicFramePr>
        <p:xfrm>
          <a:off x="1138238" y="3776663"/>
          <a:ext cx="2533650" cy="1152525"/>
        </p:xfrm>
        <a:graphic>
          <a:graphicData uri="http://schemas.openxmlformats.org/presentationml/2006/ole">
            <p:oleObj spid="_x0000_s5123" name="Worksheet" r:id="rId4" imgW="3390900" imgH="1549400" progId="Excel.Sheet.8">
              <p:embed/>
            </p:oleObj>
          </a:graphicData>
        </a:graphic>
      </p:graphicFrame>
      <p:graphicFrame>
        <p:nvGraphicFramePr>
          <p:cNvPr id="5124" name="Object 4"/>
          <p:cNvGraphicFramePr>
            <a:graphicFrameLocks noChangeAspect="1"/>
          </p:cNvGraphicFramePr>
          <p:nvPr/>
        </p:nvGraphicFramePr>
        <p:xfrm>
          <a:off x="1138238" y="5276850"/>
          <a:ext cx="3286125" cy="971550"/>
        </p:xfrm>
        <a:graphic>
          <a:graphicData uri="http://schemas.openxmlformats.org/presentationml/2006/ole">
            <p:oleObj spid="_x0000_s5124" name="Worksheet" r:id="rId5" imgW="4394200" imgH="1308100" progId="Excel.Sheet.8">
              <p:embed/>
            </p:oleObj>
          </a:graphicData>
        </a:graphic>
      </p:graphicFrame>
      <p:sp>
        <p:nvSpPr>
          <p:cNvPr id="5125" name="AutoShape 4"/>
          <p:cNvSpPr>
            <a:spLocks noChangeArrowheads="1"/>
          </p:cNvSpPr>
          <p:nvPr/>
        </p:nvSpPr>
        <p:spPr bwMode="auto">
          <a:xfrm rot="-7309451">
            <a:off x="3716338" y="4535488"/>
            <a:ext cx="1741487" cy="833437"/>
          </a:xfrm>
          <a:prstGeom prst="curvedUpArrow">
            <a:avLst>
              <a:gd name="adj1" fmla="val 33519"/>
              <a:gd name="adj2" fmla="val 67049"/>
              <a:gd name="adj3" fmla="val 33333"/>
            </a:avLst>
          </a:prstGeom>
          <a:solidFill>
            <a:srgbClr val="FFFFFF"/>
          </a:solidFill>
          <a:ln w="9525">
            <a:solidFill>
              <a:srgbClr val="000000"/>
            </a:solidFill>
            <a:miter lim="800000"/>
            <a:headEnd/>
            <a:tailEnd/>
          </a:ln>
        </p:spPr>
        <p:txBody>
          <a:bodyPr/>
          <a:lstStyle/>
          <a:p>
            <a:pPr defTabSz="912813"/>
            <a:endParaRPr lang="es-ES_tradnl"/>
          </a:p>
        </p:txBody>
      </p:sp>
      <p:pic>
        <p:nvPicPr>
          <p:cNvPr id="5126" name="Imagen 2" descr="C:\Documents and Settings\Administrador\Mis documentos\vivita\ESPOL\LogoFen_Sello.jpg"/>
          <p:cNvPicPr>
            <a:picLocks noChangeAspect="1" noChangeArrowheads="1"/>
          </p:cNvPicPr>
          <p:nvPr/>
        </p:nvPicPr>
        <p:blipFill>
          <a:blip r:embed="rId6">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5127" name="Rectángulo 10"/>
          <p:cNvSpPr>
            <a:spLocks noChangeArrowheads="1"/>
          </p:cNvSpPr>
          <p:nvPr/>
        </p:nvSpPr>
        <p:spPr bwMode="auto">
          <a:xfrm>
            <a:off x="685800" y="665163"/>
            <a:ext cx="4970463" cy="477837"/>
          </a:xfrm>
          <a:prstGeom prst="rect">
            <a:avLst/>
          </a:prstGeom>
          <a:noFill/>
          <a:ln w="9525">
            <a:noFill/>
            <a:miter lim="800000"/>
            <a:headEnd/>
            <a:tailEnd/>
          </a:ln>
        </p:spPr>
        <p:txBody>
          <a:bodyPr wrap="none">
            <a:spAutoFit/>
          </a:bodyPr>
          <a:lstStyle/>
          <a:p>
            <a:pPr algn="just" defTabSz="912813"/>
            <a:r>
              <a:rPr lang="es-ES" sz="2500" b="1">
                <a:cs typeface="Arial" charset="0"/>
              </a:rPr>
              <a:t>5.3. CAPTACION DE MERCADO</a:t>
            </a:r>
          </a:p>
        </p:txBody>
      </p:sp>
      <p:sp>
        <p:nvSpPr>
          <p:cNvPr id="5128" name="7 CuadroTexto"/>
          <p:cNvSpPr txBox="1">
            <a:spLocks noChangeArrowheads="1"/>
          </p:cNvSpPr>
          <p:nvPr/>
        </p:nvSpPr>
        <p:spPr bwMode="auto">
          <a:xfrm>
            <a:off x="5286375" y="5786438"/>
            <a:ext cx="3643313" cy="369887"/>
          </a:xfrm>
          <a:prstGeom prst="rect">
            <a:avLst/>
          </a:prstGeom>
          <a:noFill/>
          <a:ln w="9525">
            <a:noFill/>
            <a:miter lim="800000"/>
            <a:headEnd/>
            <a:tailEnd/>
          </a:ln>
        </p:spPr>
        <p:txBody>
          <a:bodyPr>
            <a:spAutoFit/>
          </a:bodyPr>
          <a:lstStyle/>
          <a:p>
            <a:pPr defTabSz="912813"/>
            <a:r>
              <a:rPr lang="es-ES">
                <a:hlinkClick r:id="rId7" action="ppaction://hlinkfile"/>
              </a:rPr>
              <a:t>IR A DOCUMENTO EXCEL XLS.</a:t>
            </a:r>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7 CuadroTexto"/>
          <p:cNvSpPr txBox="1">
            <a:spLocks noChangeArrowheads="1"/>
          </p:cNvSpPr>
          <p:nvPr/>
        </p:nvSpPr>
        <p:spPr bwMode="auto">
          <a:xfrm>
            <a:off x="357188" y="285750"/>
            <a:ext cx="8429625" cy="11757025"/>
          </a:xfrm>
          <a:prstGeom prst="rect">
            <a:avLst/>
          </a:prstGeom>
          <a:noFill/>
          <a:ln w="9525">
            <a:noFill/>
            <a:miter lim="800000"/>
            <a:headEnd/>
            <a:tailEnd/>
          </a:ln>
        </p:spPr>
        <p:txBody>
          <a:bodyPr>
            <a:spAutoFit/>
          </a:bodyPr>
          <a:lstStyle/>
          <a:p>
            <a:pPr algn="just" defTabSz="912813"/>
            <a:r>
              <a:rPr lang="es-ES" b="1">
                <a:latin typeface="Franklin Gothic Book" charset="0"/>
              </a:rPr>
              <a:t>			</a:t>
            </a:r>
            <a:endParaRPr lang="es-ES" sz="2200" b="1">
              <a:latin typeface="Franklin Gothic Book" charset="0"/>
            </a:endParaRPr>
          </a:p>
          <a:p>
            <a:pPr algn="just" defTabSz="912813"/>
            <a:endParaRPr lang="es-ES" b="1">
              <a:latin typeface="Franklin Gothic Book" charset="0"/>
            </a:endParaRPr>
          </a:p>
          <a:p>
            <a:pPr algn="just" defTabSz="912813"/>
            <a:endParaRPr lang="es-ES" b="1">
              <a:latin typeface="Franklin Gothic Book" charset="0"/>
            </a:endParaRPr>
          </a:p>
          <a:p>
            <a:pPr algn="just" defTabSz="912813"/>
            <a:endParaRPr lang="es-ES" b="1">
              <a:latin typeface="Franklin Gothic Book" charset="0"/>
            </a:endParaRPr>
          </a:p>
          <a:p>
            <a:pPr algn="just" defTabSz="912813"/>
            <a:endParaRPr lang="es-ES">
              <a:latin typeface="Franklin Gothic Book" charset="0"/>
            </a:endParaRPr>
          </a:p>
          <a:p>
            <a:pPr algn="just" defTabSz="912813"/>
            <a:endParaRPr lang="es-ES" sz="2200" b="1">
              <a:latin typeface="Franklin Gothic Book" charset="0"/>
            </a:endParaRPr>
          </a:p>
          <a:p>
            <a:pPr algn="just" defTabSz="912813"/>
            <a:endParaRPr lang="es-ES" sz="2200" b="1">
              <a:latin typeface="Franklin Gothic Book" charset="0"/>
            </a:endParaRPr>
          </a:p>
          <a:p>
            <a:pPr algn="just" defTabSz="912813"/>
            <a:endParaRPr lang="es-ES" sz="2200" b="1">
              <a:latin typeface="Franklin Gothic Book" charset="0"/>
            </a:endParaRPr>
          </a:p>
          <a:p>
            <a:pPr algn="just" defTabSz="912813"/>
            <a:endParaRPr lang="es-ES" sz="2200" b="1">
              <a:latin typeface="Franklin Gothic Book" charset="0"/>
            </a:endParaRPr>
          </a:p>
          <a:p>
            <a:pPr algn="just" defTabSz="912813"/>
            <a:endParaRPr lang="es-ES" b="1">
              <a:latin typeface="Franklin Gothic Book" charset="0"/>
            </a:endParaRPr>
          </a:p>
          <a:p>
            <a:pPr algn="just" defTabSz="912813"/>
            <a:endParaRPr lang="es-ES" b="1">
              <a:latin typeface="Franklin Gothic Book" charset="0"/>
            </a:endParaRPr>
          </a:p>
          <a:p>
            <a:pPr algn="just" defTabSz="912813"/>
            <a:endParaRPr lang="es-ES" b="1">
              <a:latin typeface="Franklin Gothic Book" charset="0"/>
            </a:endParaRPr>
          </a:p>
          <a:p>
            <a:pPr algn="just" defTabSz="912813"/>
            <a:endParaRPr lang="es-ES" b="1">
              <a:latin typeface="Franklin Gothic Book" charset="0"/>
            </a:endParaRPr>
          </a:p>
          <a:p>
            <a:pPr algn="just" defTabSz="912813"/>
            <a:endParaRPr lang="es-ES">
              <a:latin typeface="Franklin Gothic Book" charset="0"/>
            </a:endParaRPr>
          </a:p>
          <a:p>
            <a:pPr algn="just" defTabSz="912813">
              <a:buFont typeface="Arial" charset="0"/>
              <a:buChar char="•"/>
            </a:pPr>
            <a:endParaRPr lang="es-ES">
              <a:latin typeface="Franklin Gothic Book" charset="0"/>
            </a:endParaRPr>
          </a:p>
          <a:p>
            <a:pPr algn="just" defTabSz="912813"/>
            <a:endParaRPr lang="es-ES">
              <a:latin typeface="Franklin Gothic Book" charset="0"/>
            </a:endParaRPr>
          </a:p>
          <a:p>
            <a:pPr defTabSz="912813"/>
            <a:r>
              <a:rPr lang="es-ES" b="1">
                <a:latin typeface="Franklin Gothic Book" charset="0"/>
              </a:rPr>
              <a:t> </a:t>
            </a:r>
            <a:endParaRPr lang="es-ES">
              <a:latin typeface="Franklin Gothic Book" charset="0"/>
            </a:endParaRPr>
          </a:p>
          <a:p>
            <a:pPr defTabSz="912813"/>
            <a:r>
              <a:rPr lang="es-ES" b="1">
                <a:latin typeface="Franklin Gothic Book" charset="0"/>
              </a:rPr>
              <a:t>                          </a:t>
            </a:r>
            <a:endParaRPr lang="es-ES">
              <a:latin typeface="Franklin Gothic Book" charset="0"/>
            </a:endParaRPr>
          </a:p>
          <a:p>
            <a:pPr defTabSz="912813"/>
            <a:r>
              <a:rPr lang="es-ES" b="1">
                <a:latin typeface="Franklin Gothic Book" charset="0"/>
              </a:rPr>
              <a:t> </a:t>
            </a:r>
            <a:endParaRPr lang="es-ES">
              <a:latin typeface="Franklin Gothic Book" charset="0"/>
            </a:endParaRPr>
          </a:p>
          <a:p>
            <a:pPr algn="just" defTabSz="912813"/>
            <a:endParaRPr lang="es-ES">
              <a:latin typeface="Franklin Gothic Book" charset="0"/>
            </a:endParaRPr>
          </a:p>
          <a:p>
            <a:pPr algn="just" defTabSz="912813"/>
            <a:endParaRPr lang="es-ES">
              <a:latin typeface="Franklin Gothic Book" charset="0"/>
            </a:endParaRPr>
          </a:p>
          <a:p>
            <a:pPr defTabSz="912813"/>
            <a:endParaRPr lang="es-ES">
              <a:latin typeface="Franklin Gothic Book" charset="0"/>
            </a:endParaRPr>
          </a:p>
          <a:p>
            <a:pPr defTabSz="912813"/>
            <a:endParaRPr lang="es-ES">
              <a:latin typeface="Franklin Gothic Book" charset="0"/>
            </a:endParaRPr>
          </a:p>
          <a:p>
            <a:pPr defTabSz="912813"/>
            <a:r>
              <a:rPr lang="es-ES" b="1">
                <a:latin typeface="Franklin Gothic Book" charset="0"/>
              </a:rPr>
              <a:t> </a:t>
            </a:r>
            <a:endParaRPr lang="es-ES">
              <a:latin typeface="Franklin Gothic Book" charset="0"/>
            </a:endParaRPr>
          </a:p>
          <a:p>
            <a:pPr defTabSz="912813"/>
            <a:r>
              <a:rPr lang="es-ES" b="1">
                <a:latin typeface="Franklin Gothic Book" charset="0"/>
              </a:rPr>
              <a:t> </a:t>
            </a:r>
            <a:endParaRPr lang="es-ES">
              <a:latin typeface="Franklin Gothic Book" charset="0"/>
            </a:endParaRPr>
          </a:p>
          <a:p>
            <a:pPr defTabSz="912813"/>
            <a:r>
              <a:rPr lang="es-ES" b="1">
                <a:latin typeface="Franklin Gothic Book" charset="0"/>
              </a:rPr>
              <a:t> </a:t>
            </a:r>
            <a:endParaRPr lang="es-ES">
              <a:latin typeface="Franklin Gothic Book" charset="0"/>
            </a:endParaRPr>
          </a:p>
          <a:p>
            <a:pPr defTabSz="912813"/>
            <a:r>
              <a:rPr lang="es-ES" b="1">
                <a:latin typeface="Franklin Gothic Book" charset="0"/>
              </a:rPr>
              <a:t> </a:t>
            </a:r>
            <a:endParaRPr lang="es-ES">
              <a:latin typeface="Franklin Gothic Book" charset="0"/>
            </a:endParaRPr>
          </a:p>
          <a:p>
            <a:pPr defTabSz="912813"/>
            <a:endParaRPr lang="es-ES" b="1">
              <a:latin typeface="Franklin Gothic Book" charset="0"/>
            </a:endParaRPr>
          </a:p>
          <a:p>
            <a:pPr defTabSz="912813"/>
            <a:endParaRPr lang="es-ES" b="1">
              <a:latin typeface="Franklin Gothic Book" charset="0"/>
            </a:endParaRPr>
          </a:p>
          <a:p>
            <a:pPr defTabSz="912813"/>
            <a:endParaRPr lang="es-ES" b="1">
              <a:latin typeface="Franklin Gothic Book" charset="0"/>
            </a:endParaRPr>
          </a:p>
          <a:p>
            <a:pPr defTabSz="912813"/>
            <a:endParaRPr lang="es-ES" b="1">
              <a:latin typeface="Franklin Gothic Book" charset="0"/>
            </a:endParaRPr>
          </a:p>
          <a:p>
            <a:pPr defTabSz="912813"/>
            <a:endParaRPr lang="es-ES" b="1">
              <a:latin typeface="Franklin Gothic Book" charset="0"/>
            </a:endParaRPr>
          </a:p>
          <a:p>
            <a:pPr defTabSz="912813"/>
            <a:endParaRPr lang="es-ES" b="1">
              <a:latin typeface="Franklin Gothic Book" charset="0"/>
            </a:endParaRPr>
          </a:p>
          <a:p>
            <a:pPr defTabSz="912813"/>
            <a:endParaRPr lang="es-ES" b="1">
              <a:latin typeface="Franklin Gothic Book" charset="0"/>
            </a:endParaRPr>
          </a:p>
          <a:p>
            <a:pPr defTabSz="912813"/>
            <a:endParaRPr lang="es-ES" b="1">
              <a:latin typeface="Franklin Gothic Book" charset="0"/>
            </a:endParaRPr>
          </a:p>
          <a:p>
            <a:pPr defTabSz="912813"/>
            <a:endParaRPr lang="es-ES">
              <a:latin typeface="Franklin Gothic Book" charset="0"/>
            </a:endParaRPr>
          </a:p>
          <a:p>
            <a:pPr defTabSz="912813"/>
            <a:endParaRPr lang="es-ES" b="1">
              <a:latin typeface="Franklin Gothic Book" charset="0"/>
            </a:endParaRPr>
          </a:p>
          <a:p>
            <a:pPr algn="ctr" defTabSz="912813"/>
            <a:endParaRPr lang="es-ES" b="1">
              <a:latin typeface="Franklin Gothic Book" charset="0"/>
            </a:endParaRPr>
          </a:p>
          <a:p>
            <a:pPr algn="ctr" defTabSz="912813"/>
            <a:endParaRPr lang="es-ES" b="1">
              <a:latin typeface="Franklin Gothic Book" charset="0"/>
            </a:endParaRPr>
          </a:p>
          <a:p>
            <a:pPr algn="ctr" defTabSz="912813"/>
            <a:endParaRPr lang="es-ES">
              <a:latin typeface="Franklin Gothic Book" charset="0"/>
            </a:endParaRPr>
          </a:p>
          <a:p>
            <a:pPr algn="ctr" defTabSz="912813"/>
            <a:endParaRPr lang="es-ES">
              <a:cs typeface="Arial" charset="0"/>
            </a:endParaRPr>
          </a:p>
        </p:txBody>
      </p:sp>
      <p:graphicFrame>
        <p:nvGraphicFramePr>
          <p:cNvPr id="6146" name="Object 2"/>
          <p:cNvGraphicFramePr>
            <a:graphicFrameLocks noChangeAspect="1"/>
          </p:cNvGraphicFramePr>
          <p:nvPr/>
        </p:nvGraphicFramePr>
        <p:xfrm>
          <a:off x="1585913" y="1552575"/>
          <a:ext cx="1643062" cy="1714500"/>
        </p:xfrm>
        <a:graphic>
          <a:graphicData uri="http://schemas.openxmlformats.org/presentationml/2006/ole">
            <p:oleObj spid="_x0000_s6146" name="Worksheet" r:id="rId3" imgW="2108200" imgH="2057400" progId="Excel.Sheet.8">
              <p:embed/>
            </p:oleObj>
          </a:graphicData>
        </a:graphic>
      </p:graphicFrame>
      <p:graphicFrame>
        <p:nvGraphicFramePr>
          <p:cNvPr id="6147" name="Object 3"/>
          <p:cNvGraphicFramePr>
            <a:graphicFrameLocks noChangeAspect="1"/>
          </p:cNvGraphicFramePr>
          <p:nvPr/>
        </p:nvGraphicFramePr>
        <p:xfrm>
          <a:off x="1657350" y="3695700"/>
          <a:ext cx="1571625" cy="1714500"/>
        </p:xfrm>
        <a:graphic>
          <a:graphicData uri="http://schemas.openxmlformats.org/presentationml/2006/ole">
            <p:oleObj spid="_x0000_s6147" name="Worksheet" r:id="rId4" imgW="2108200" imgH="2057400" progId="Excel.Sheet.8">
              <p:embed/>
            </p:oleObj>
          </a:graphicData>
        </a:graphic>
      </p:graphicFrame>
      <p:graphicFrame>
        <p:nvGraphicFramePr>
          <p:cNvPr id="9" name="8 Tabla"/>
          <p:cNvGraphicFramePr>
            <a:graphicFrameLocks noGrp="1"/>
          </p:cNvGraphicFramePr>
          <p:nvPr/>
        </p:nvGraphicFramePr>
        <p:xfrm>
          <a:off x="3657600" y="2409825"/>
          <a:ext cx="2489200" cy="168275"/>
        </p:xfrm>
        <a:graphic>
          <a:graphicData uri="http://schemas.openxmlformats.org/drawingml/2006/table">
            <a:tbl>
              <a:tblPr/>
              <a:tblGrid>
                <a:gridCol w="2489200"/>
              </a:tblGrid>
              <a:tr h="142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charset="0"/>
                          <a:ea typeface="ＭＳ Ｐゴシック" charset="-128"/>
                        </a:rPr>
                        <a:t>Beta de la industria manufactura de NIKE</a:t>
                      </a:r>
                    </a:p>
                  </a:txBody>
                  <a:tcPr marL="0" marR="0" marT="0" marB="0" anchor="b" horzOverflow="overflow">
                    <a:lnL>
                      <a:noFill/>
                    </a:lnL>
                    <a:lnR>
                      <a:noFill/>
                    </a:lnR>
                    <a:lnT>
                      <a:noFill/>
                    </a:lnT>
                    <a:lnB>
                      <a:noFill/>
                    </a:lnB>
                    <a:lnTlToBr>
                      <a:noFill/>
                    </a:lnTlToBr>
                    <a:lnBlToTr>
                      <a:noFill/>
                    </a:lnBlToTr>
                    <a:noFill/>
                  </a:tcPr>
                </a:tc>
              </a:tr>
            </a:tbl>
          </a:graphicData>
        </a:graphic>
      </p:graphicFrame>
      <p:pic>
        <p:nvPicPr>
          <p:cNvPr id="6151" name="Imagen 2" descr="C:\Documents and Settings\Administrador\Mis documentos\vivita\ESPOL\LogoFen_Sello.jpg"/>
          <p:cNvPicPr>
            <a:picLocks noChangeAspect="1" noChangeArrowheads="1"/>
          </p:cNvPicPr>
          <p:nvPr/>
        </p:nvPicPr>
        <p:blipFill>
          <a:blip r:embed="rId5">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6152" name="Rectángulo 9"/>
          <p:cNvSpPr>
            <a:spLocks noChangeArrowheads="1"/>
          </p:cNvSpPr>
          <p:nvPr/>
        </p:nvSpPr>
        <p:spPr bwMode="auto">
          <a:xfrm>
            <a:off x="685800" y="665163"/>
            <a:ext cx="5522913" cy="477837"/>
          </a:xfrm>
          <a:prstGeom prst="rect">
            <a:avLst/>
          </a:prstGeom>
          <a:noFill/>
          <a:ln w="9525">
            <a:noFill/>
            <a:miter lim="800000"/>
            <a:headEnd/>
            <a:tailEnd/>
          </a:ln>
        </p:spPr>
        <p:txBody>
          <a:bodyPr wrap="none">
            <a:spAutoFit/>
          </a:bodyPr>
          <a:lstStyle/>
          <a:p>
            <a:pPr algn="just" defTabSz="912813"/>
            <a:r>
              <a:rPr lang="es-ES" sz="2500" b="1">
                <a:cs typeface="Arial" charset="0"/>
              </a:rPr>
              <a:t>5.4. CAPM (TASA DE DESCUENTO)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sz="2500" b="1" dirty="0" smtClean="0">
                <a:latin typeface="Arial" pitchFamily="34" charset="0"/>
                <a:cs typeface="Arial" pitchFamily="34" charset="0"/>
              </a:rPr>
              <a:t>ANALISIS DE SENSIBILIDAD</a:t>
            </a:r>
            <a:endParaRPr lang="es-ES" sz="2500" b="1" dirty="0">
              <a:latin typeface="Arial" pitchFamily="34" charset="0"/>
              <a:cs typeface="Arial" pitchFamily="34" charset="0"/>
            </a:endParaRPr>
          </a:p>
        </p:txBody>
      </p:sp>
      <p:pic>
        <p:nvPicPr>
          <p:cNvPr id="56323" name="3 Marcador de contenido" descr="clip_image002.jpg"/>
          <p:cNvPicPr>
            <a:picLocks noGrp="1" noChangeAspect="1"/>
          </p:cNvPicPr>
          <p:nvPr>
            <p:ph idx="1"/>
          </p:nvPr>
        </p:nvPicPr>
        <p:blipFill>
          <a:blip r:embed="rId2"/>
          <a:srcRect/>
          <a:stretch>
            <a:fillRect/>
          </a:stretch>
        </p:blipFill>
        <p:spPr>
          <a:xfrm>
            <a:off x="1665288" y="1970088"/>
            <a:ext cx="5995987" cy="41021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Imagen 2" descr="C:\Documents and Settings\Administrador\Mis documentos\vivita\ESPOL\LogoFen_Sello.jpg"/>
          <p:cNvPicPr>
            <a:picLocks noChangeAspect="1" noChangeArrowheads="1"/>
          </p:cNvPicPr>
          <p:nvPr/>
        </p:nvPicPr>
        <p:blipFill>
          <a:blip r:embed="rId3">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graphicFrame>
        <p:nvGraphicFramePr>
          <p:cNvPr id="7170" name="Object 2"/>
          <p:cNvGraphicFramePr>
            <a:graphicFrameLocks noChangeAspect="1"/>
          </p:cNvGraphicFramePr>
          <p:nvPr/>
        </p:nvGraphicFramePr>
        <p:xfrm>
          <a:off x="3505200" y="1905000"/>
          <a:ext cx="2362200" cy="3387725"/>
        </p:xfrm>
        <a:graphic>
          <a:graphicData uri="http://schemas.openxmlformats.org/presentationml/2006/ole">
            <p:oleObj spid="_x0000_s7170" name="Documento" r:id="rId4" imgW="5562600" imgH="7975600" progId="Word.Document.12">
              <p:link updateAutomatic="1"/>
            </p:oleObj>
          </a:graphicData>
        </a:graphic>
      </p:graphicFrame>
      <p:sp>
        <p:nvSpPr>
          <p:cNvPr id="7172" name="Rectángulo 9"/>
          <p:cNvSpPr>
            <a:spLocks noChangeArrowheads="1"/>
          </p:cNvSpPr>
          <p:nvPr/>
        </p:nvSpPr>
        <p:spPr bwMode="auto">
          <a:xfrm>
            <a:off x="685800" y="665163"/>
            <a:ext cx="4691063" cy="862012"/>
          </a:xfrm>
          <a:prstGeom prst="rect">
            <a:avLst/>
          </a:prstGeom>
          <a:noFill/>
          <a:ln w="9525">
            <a:noFill/>
            <a:miter lim="800000"/>
            <a:headEnd/>
            <a:tailEnd/>
          </a:ln>
        </p:spPr>
        <p:txBody>
          <a:bodyPr wrap="none">
            <a:spAutoFit/>
          </a:bodyPr>
          <a:lstStyle/>
          <a:p>
            <a:pPr algn="just" defTabSz="912813"/>
            <a:r>
              <a:rPr lang="es-ES" sz="2500" b="1">
                <a:cs typeface="Arial" charset="0"/>
              </a:rPr>
              <a:t>5.5. ESTADO DE RESULTADO </a:t>
            </a:r>
          </a:p>
          <a:p>
            <a:pPr algn="just" defTabSz="912813"/>
            <a:r>
              <a:rPr lang="es-ES" sz="2500" b="1">
                <a:cs typeface="Arial" charset="0"/>
              </a:rPr>
              <a:t>Y FLUJO DE CAJA</a:t>
            </a:r>
          </a:p>
        </p:txBody>
      </p:sp>
      <p:sp>
        <p:nvSpPr>
          <p:cNvPr id="7173" name="CuadroTexto 11"/>
          <p:cNvSpPr txBox="1">
            <a:spLocks noChangeArrowheads="1"/>
          </p:cNvSpPr>
          <p:nvPr/>
        </p:nvSpPr>
        <p:spPr bwMode="auto">
          <a:xfrm>
            <a:off x="5334000" y="5562600"/>
            <a:ext cx="3519488" cy="369888"/>
          </a:xfrm>
          <a:prstGeom prst="rect">
            <a:avLst/>
          </a:prstGeom>
          <a:noFill/>
          <a:ln w="9525">
            <a:noFill/>
            <a:miter lim="800000"/>
            <a:headEnd/>
            <a:tailEnd/>
          </a:ln>
        </p:spPr>
        <p:txBody>
          <a:bodyPr wrap="none">
            <a:spAutoFit/>
          </a:bodyPr>
          <a:lstStyle/>
          <a:p>
            <a:pPr defTabSz="912813"/>
            <a:r>
              <a:rPr lang="es-ES_tradnl" u="sng">
                <a:solidFill>
                  <a:srgbClr val="0000FF"/>
                </a:solidFill>
                <a:cs typeface="Arial" charset="0"/>
                <a:hlinkClick r:id="rId5" action="ppaction://hlinkfile"/>
              </a:rPr>
              <a:t>IR DOCUMENTO EXCEL (.XLS)</a:t>
            </a:r>
            <a:endParaRPr lang="es-ES_tradnl" u="sng">
              <a:solidFill>
                <a:srgbClr val="0000FF"/>
              </a:solidFill>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Imagen 2" descr="C:\Documents and Settings\Administrador\Mis documentos\vivita\ESPOL\LogoFen_Sello.jpg"/>
          <p:cNvPicPr>
            <a:picLocks noChangeAspect="1" noChangeArrowheads="1"/>
          </p:cNvPicPr>
          <p:nvPr/>
        </p:nvPicPr>
        <p:blipFill>
          <a:blip r:embed="rId3">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8196" name="Rectángulo 9"/>
          <p:cNvSpPr>
            <a:spLocks noChangeArrowheads="1"/>
          </p:cNvSpPr>
          <p:nvPr/>
        </p:nvSpPr>
        <p:spPr bwMode="auto">
          <a:xfrm>
            <a:off x="685800" y="665163"/>
            <a:ext cx="5670550" cy="862012"/>
          </a:xfrm>
          <a:prstGeom prst="rect">
            <a:avLst/>
          </a:prstGeom>
          <a:noFill/>
          <a:ln w="9525">
            <a:noFill/>
            <a:miter lim="800000"/>
            <a:headEnd/>
            <a:tailEnd/>
          </a:ln>
        </p:spPr>
        <p:txBody>
          <a:bodyPr wrap="none">
            <a:spAutoFit/>
          </a:bodyPr>
          <a:lstStyle/>
          <a:p>
            <a:pPr algn="just" defTabSz="912813"/>
            <a:r>
              <a:rPr lang="es-ES" sz="2500" b="1">
                <a:cs typeface="Arial" charset="0"/>
              </a:rPr>
              <a:t>5.6. ESTADO DE RESULTADO </a:t>
            </a:r>
          </a:p>
          <a:p>
            <a:pPr algn="just" defTabSz="912813"/>
            <a:r>
              <a:rPr lang="es-ES" sz="2500" b="1">
                <a:cs typeface="Arial" charset="0"/>
              </a:rPr>
              <a:t>Y FLUJO DE CAJA (OPTIMISTA)</a:t>
            </a:r>
          </a:p>
        </p:txBody>
      </p:sp>
      <p:sp>
        <p:nvSpPr>
          <p:cNvPr id="8197" name="CuadroTexto 11"/>
          <p:cNvSpPr txBox="1">
            <a:spLocks noChangeArrowheads="1"/>
          </p:cNvSpPr>
          <p:nvPr/>
        </p:nvSpPr>
        <p:spPr bwMode="auto">
          <a:xfrm>
            <a:off x="5334000" y="5562600"/>
            <a:ext cx="3519488" cy="369888"/>
          </a:xfrm>
          <a:prstGeom prst="rect">
            <a:avLst/>
          </a:prstGeom>
          <a:noFill/>
          <a:ln w="9525">
            <a:noFill/>
            <a:miter lim="800000"/>
            <a:headEnd/>
            <a:tailEnd/>
          </a:ln>
        </p:spPr>
        <p:txBody>
          <a:bodyPr wrap="none">
            <a:spAutoFit/>
          </a:bodyPr>
          <a:lstStyle/>
          <a:p>
            <a:pPr defTabSz="912813"/>
            <a:r>
              <a:rPr lang="es-ES_tradnl" u="sng">
                <a:solidFill>
                  <a:srgbClr val="0000FF"/>
                </a:solidFill>
                <a:cs typeface="Arial" charset="0"/>
                <a:hlinkClick r:id="rId4" action="ppaction://hlinkfile"/>
              </a:rPr>
              <a:t>IR DOCUMENTO EXCEL (.XLS)</a:t>
            </a:r>
            <a:endParaRPr lang="es-ES_tradnl" u="sng">
              <a:solidFill>
                <a:srgbClr val="0000FF"/>
              </a:solidFill>
              <a:cs typeface="Arial" charset="0"/>
            </a:endParaRPr>
          </a:p>
        </p:txBody>
      </p:sp>
      <p:graphicFrame>
        <p:nvGraphicFramePr>
          <p:cNvPr id="8194" name="Object 2"/>
          <p:cNvGraphicFramePr>
            <a:graphicFrameLocks noChangeAspect="1"/>
          </p:cNvGraphicFramePr>
          <p:nvPr/>
        </p:nvGraphicFramePr>
        <p:xfrm>
          <a:off x="3429000" y="1905000"/>
          <a:ext cx="2514600" cy="3368675"/>
        </p:xfrm>
        <a:graphic>
          <a:graphicData uri="http://schemas.openxmlformats.org/presentationml/2006/ole">
            <p:oleObj spid="_x0000_s8194" name="Documento" r:id="rId5" imgW="5575300" imgH="7467600" progId="Word.Document.12">
              <p:link updateAutomatic="1"/>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Imagen 2" descr="C:\Documents and Settings\Administrador\Mis documentos\vivita\ESPOL\LogoFen_Sello.jpg"/>
          <p:cNvPicPr>
            <a:picLocks noChangeAspect="1" noChangeArrowheads="1"/>
          </p:cNvPicPr>
          <p:nvPr/>
        </p:nvPicPr>
        <p:blipFill>
          <a:blip r:embed="rId3">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9220" name="Rectángulo 9"/>
          <p:cNvSpPr>
            <a:spLocks noChangeArrowheads="1"/>
          </p:cNvSpPr>
          <p:nvPr/>
        </p:nvSpPr>
        <p:spPr bwMode="auto">
          <a:xfrm>
            <a:off x="685800" y="665163"/>
            <a:ext cx="5651500" cy="862012"/>
          </a:xfrm>
          <a:prstGeom prst="rect">
            <a:avLst/>
          </a:prstGeom>
          <a:noFill/>
          <a:ln w="9525">
            <a:noFill/>
            <a:miter lim="800000"/>
            <a:headEnd/>
            <a:tailEnd/>
          </a:ln>
        </p:spPr>
        <p:txBody>
          <a:bodyPr wrap="none">
            <a:spAutoFit/>
          </a:bodyPr>
          <a:lstStyle/>
          <a:p>
            <a:pPr algn="just" defTabSz="912813"/>
            <a:r>
              <a:rPr lang="es-ES" sz="2500" b="1">
                <a:cs typeface="Arial" charset="0"/>
              </a:rPr>
              <a:t>5.7. ESTADO DE RESULTADO </a:t>
            </a:r>
          </a:p>
          <a:p>
            <a:pPr algn="just" defTabSz="912813"/>
            <a:r>
              <a:rPr lang="es-ES" sz="2500" b="1">
                <a:cs typeface="Arial" charset="0"/>
              </a:rPr>
              <a:t>Y FLUJO DE CAJA (PESIMISTA)</a:t>
            </a:r>
          </a:p>
        </p:txBody>
      </p:sp>
      <p:sp>
        <p:nvSpPr>
          <p:cNvPr id="9221" name="CuadroTexto 11"/>
          <p:cNvSpPr txBox="1">
            <a:spLocks noChangeArrowheads="1"/>
          </p:cNvSpPr>
          <p:nvPr/>
        </p:nvSpPr>
        <p:spPr bwMode="auto">
          <a:xfrm>
            <a:off x="5334000" y="5562600"/>
            <a:ext cx="3519488" cy="369888"/>
          </a:xfrm>
          <a:prstGeom prst="rect">
            <a:avLst/>
          </a:prstGeom>
          <a:noFill/>
          <a:ln w="9525">
            <a:noFill/>
            <a:miter lim="800000"/>
            <a:headEnd/>
            <a:tailEnd/>
          </a:ln>
        </p:spPr>
        <p:txBody>
          <a:bodyPr wrap="none">
            <a:spAutoFit/>
          </a:bodyPr>
          <a:lstStyle/>
          <a:p>
            <a:pPr defTabSz="912813"/>
            <a:r>
              <a:rPr lang="es-ES_tradnl" u="sng">
                <a:solidFill>
                  <a:srgbClr val="0000FF"/>
                </a:solidFill>
                <a:cs typeface="Arial" charset="0"/>
                <a:hlinkClick r:id="rId4" action="ppaction://hlinkfile"/>
              </a:rPr>
              <a:t>IR DOCUMENTO EXCEL (.XLS)</a:t>
            </a:r>
            <a:endParaRPr lang="es-ES_tradnl" u="sng">
              <a:solidFill>
                <a:srgbClr val="0000FF"/>
              </a:solidFill>
              <a:cs typeface="Arial" charset="0"/>
            </a:endParaRPr>
          </a:p>
        </p:txBody>
      </p:sp>
      <p:graphicFrame>
        <p:nvGraphicFramePr>
          <p:cNvPr id="9218" name="Object 2"/>
          <p:cNvGraphicFramePr>
            <a:graphicFrameLocks noChangeAspect="1"/>
          </p:cNvGraphicFramePr>
          <p:nvPr/>
        </p:nvGraphicFramePr>
        <p:xfrm>
          <a:off x="3429000" y="1855788"/>
          <a:ext cx="2540000" cy="3478212"/>
        </p:xfrm>
        <a:graphic>
          <a:graphicData uri="http://schemas.openxmlformats.org/presentationml/2006/ole">
            <p:oleObj spid="_x0000_s9218" name="Documento" r:id="rId5" imgW="5575300" imgH="7632700" progId="Word.Document.12">
              <p:link updateAutomatic="1"/>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400175" y="1543050"/>
          <a:ext cx="6143625" cy="1785938"/>
        </p:xfrm>
        <a:graphic>
          <a:graphicData uri="http://schemas.openxmlformats.org/presentationml/2006/ole">
            <p:oleObj spid="_x0000_s10242" name="Worksheet" r:id="rId3" imgW="7912100" imgH="1803400" progId="Excel.Sheet.8">
              <p:embed/>
            </p:oleObj>
          </a:graphicData>
        </a:graphic>
      </p:graphicFrame>
      <p:pic>
        <p:nvPicPr>
          <p:cNvPr id="10243" name="Imagen 2" descr="C:\Documents and Settings\Administrador\Mis documentos\vivita\ESPOL\LogoFen_Sello.jpg"/>
          <p:cNvPicPr>
            <a:picLocks noChangeAspect="1" noChangeArrowheads="1"/>
          </p:cNvPicPr>
          <p:nvPr/>
        </p:nvPicPr>
        <p:blipFill>
          <a:blip r:embed="rId4">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10244" name="Rectángulo 11"/>
          <p:cNvSpPr>
            <a:spLocks noChangeArrowheads="1"/>
          </p:cNvSpPr>
          <p:nvPr/>
        </p:nvSpPr>
        <p:spPr bwMode="auto">
          <a:xfrm>
            <a:off x="685800" y="665163"/>
            <a:ext cx="2339975" cy="477837"/>
          </a:xfrm>
          <a:prstGeom prst="rect">
            <a:avLst/>
          </a:prstGeom>
          <a:noFill/>
          <a:ln w="9525">
            <a:noFill/>
            <a:miter lim="800000"/>
            <a:headEnd/>
            <a:tailEnd/>
          </a:ln>
        </p:spPr>
        <p:txBody>
          <a:bodyPr wrap="none">
            <a:spAutoFit/>
          </a:bodyPr>
          <a:lstStyle/>
          <a:p>
            <a:pPr defTabSz="912813"/>
            <a:r>
              <a:rPr lang="es-ES" sz="2500" b="1">
                <a:cs typeface="Arial" charset="0"/>
              </a:rPr>
              <a:t>5.8. PAYBACK</a:t>
            </a:r>
          </a:p>
        </p:txBody>
      </p:sp>
      <p:sp>
        <p:nvSpPr>
          <p:cNvPr id="10245" name="Rectángulo 12"/>
          <p:cNvSpPr>
            <a:spLocks noChangeArrowheads="1"/>
          </p:cNvSpPr>
          <p:nvPr/>
        </p:nvSpPr>
        <p:spPr bwMode="auto">
          <a:xfrm>
            <a:off x="3657600" y="4267200"/>
            <a:ext cx="2027238" cy="430213"/>
          </a:xfrm>
          <a:prstGeom prst="rect">
            <a:avLst/>
          </a:prstGeom>
          <a:noFill/>
          <a:ln w="9525">
            <a:noFill/>
            <a:miter lim="800000"/>
            <a:headEnd/>
            <a:tailEnd/>
          </a:ln>
        </p:spPr>
        <p:txBody>
          <a:bodyPr wrap="none">
            <a:spAutoFit/>
          </a:bodyPr>
          <a:lstStyle/>
          <a:p>
            <a:pPr defTabSz="912813"/>
            <a:r>
              <a:rPr lang="es-ES" sz="2200" b="1">
                <a:cs typeface="Arial" charset="0"/>
              </a:rPr>
              <a:t>TMAR = 0,186</a:t>
            </a:r>
          </a:p>
          <a:p>
            <a:pPr defTabSz="912813"/>
            <a:endParaRPr lang="es-ES" sz="2200" b="1">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57347" name="Rectángulo 9"/>
          <p:cNvSpPr>
            <a:spLocks noChangeArrowheads="1"/>
          </p:cNvSpPr>
          <p:nvPr/>
        </p:nvSpPr>
        <p:spPr bwMode="auto">
          <a:xfrm>
            <a:off x="3100388" y="665163"/>
            <a:ext cx="2767012" cy="477837"/>
          </a:xfrm>
          <a:prstGeom prst="rect">
            <a:avLst/>
          </a:prstGeom>
          <a:noFill/>
          <a:ln w="9525">
            <a:noFill/>
            <a:miter lim="800000"/>
            <a:headEnd/>
            <a:tailEnd/>
          </a:ln>
        </p:spPr>
        <p:txBody>
          <a:bodyPr wrap="none">
            <a:spAutoFit/>
          </a:bodyPr>
          <a:lstStyle/>
          <a:p>
            <a:pPr algn="just" defTabSz="912813"/>
            <a:r>
              <a:rPr lang="es-ES" sz="2500" b="1">
                <a:cs typeface="Arial" charset="0"/>
              </a:rPr>
              <a:t>CONCLUSIONES</a:t>
            </a:r>
          </a:p>
        </p:txBody>
      </p:sp>
      <p:sp>
        <p:nvSpPr>
          <p:cNvPr id="57348" name="CuadroTexto 5"/>
          <p:cNvSpPr txBox="1">
            <a:spLocks noChangeArrowheads="1"/>
          </p:cNvSpPr>
          <p:nvPr/>
        </p:nvSpPr>
        <p:spPr bwMode="auto">
          <a:xfrm>
            <a:off x="762000" y="1563688"/>
            <a:ext cx="7924800" cy="3417887"/>
          </a:xfrm>
          <a:prstGeom prst="rect">
            <a:avLst/>
          </a:prstGeom>
          <a:noFill/>
          <a:ln w="9525">
            <a:noFill/>
            <a:miter lim="800000"/>
            <a:headEnd/>
            <a:tailEnd/>
          </a:ln>
        </p:spPr>
        <p:txBody>
          <a:bodyPr>
            <a:spAutoFit/>
          </a:bodyPr>
          <a:lstStyle/>
          <a:p>
            <a:pPr marL="271463" indent="-271463" algn="just" defTabSz="912813">
              <a:buFont typeface="Arial" charset="0"/>
              <a:buChar char="•"/>
            </a:pPr>
            <a:r>
              <a:rPr lang="es-ES">
                <a:solidFill>
                  <a:srgbClr val="404040"/>
                </a:solidFill>
                <a:cs typeface="Arial" charset="0"/>
              </a:rPr>
              <a:t>La finalidad principal de este proyecto es llegar a la mente del consumidor como un producto innovador y que esta a la vanguardia de la tendencia de la moda, además de abarcar la mayor cantidad de mercado.</a:t>
            </a:r>
          </a:p>
          <a:p>
            <a:pPr marL="271463" indent="-271463" algn="just" defTabSz="912813"/>
            <a:endParaRPr lang="es-ES_tradnl">
              <a:solidFill>
                <a:srgbClr val="404040"/>
              </a:solidFill>
              <a:cs typeface="Arial" charset="0"/>
            </a:endParaRPr>
          </a:p>
          <a:p>
            <a:pPr marL="271463" indent="-271463" algn="just" defTabSz="912813">
              <a:buFont typeface="Arial" charset="0"/>
              <a:buChar char="•"/>
            </a:pPr>
            <a:r>
              <a:rPr lang="es-ES">
                <a:solidFill>
                  <a:srgbClr val="404040"/>
                </a:solidFill>
                <a:cs typeface="Arial" charset="0"/>
              </a:rPr>
              <a:t>Al ser pioneros en el mercado  tenemos la ventaja de la  diferenciación y por medio de la investigación de mercado se puede detectar que hay una fuerte demanda.</a:t>
            </a:r>
            <a:endParaRPr lang="es-ES_tradnl">
              <a:solidFill>
                <a:srgbClr val="404040"/>
              </a:solidFill>
              <a:cs typeface="Arial" charset="0"/>
            </a:endParaRPr>
          </a:p>
          <a:p>
            <a:pPr marL="271463" indent="-271463" algn="just" defTabSz="912813"/>
            <a:endParaRPr lang="es-ES">
              <a:solidFill>
                <a:srgbClr val="404040"/>
              </a:solidFill>
              <a:cs typeface="Arial" charset="0"/>
            </a:endParaRPr>
          </a:p>
          <a:p>
            <a:pPr marL="271463" indent="-271463" algn="just" defTabSz="912813">
              <a:buFont typeface="Arial" charset="0"/>
              <a:buChar char="•"/>
            </a:pPr>
            <a:r>
              <a:rPr lang="es-ES">
                <a:solidFill>
                  <a:srgbClr val="404040"/>
                </a:solidFill>
                <a:cs typeface="Arial" charset="0"/>
              </a:rPr>
              <a:t>Luego de realizar un análisis del mercado en la que vamos a incursionar, concluimos que el proyecto tiene expectativas de crecimiento a mediano plazo, debido a la calidad del producto.</a:t>
            </a:r>
            <a:endParaRPr lang="es-ES_tradnl">
              <a:solidFill>
                <a:srgbClr val="404040"/>
              </a:solidFill>
              <a:cs typeface="Arial" charset="0"/>
            </a:endParaRPr>
          </a:p>
          <a:p>
            <a:pPr marL="271463" indent="-271463" algn="just" defTabSz="912813"/>
            <a:endParaRPr lang="es-ES">
              <a:solidFill>
                <a:srgbClr val="404040"/>
              </a:solidFill>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58371" name="CuadroTexto 4"/>
          <p:cNvSpPr txBox="1">
            <a:spLocks noChangeArrowheads="1"/>
          </p:cNvSpPr>
          <p:nvPr/>
        </p:nvSpPr>
        <p:spPr bwMode="auto">
          <a:xfrm>
            <a:off x="685800" y="1557338"/>
            <a:ext cx="8001000" cy="2862262"/>
          </a:xfrm>
          <a:prstGeom prst="rect">
            <a:avLst/>
          </a:prstGeom>
          <a:noFill/>
          <a:ln w="9525">
            <a:noFill/>
            <a:miter lim="800000"/>
            <a:headEnd/>
            <a:tailEnd/>
          </a:ln>
        </p:spPr>
        <p:txBody>
          <a:bodyPr>
            <a:spAutoFit/>
          </a:bodyPr>
          <a:lstStyle/>
          <a:p>
            <a:pPr algn="just" defTabSz="912813"/>
            <a:r>
              <a:rPr lang="es-ES">
                <a:latin typeface="Franklin Gothic Book" charset="0"/>
              </a:rPr>
              <a:t>Con la culminación del estudio realizado  se llego a  la conclusión que si es factible  realizar el proyecto desde un punto de vista técnico, administrativo, comercial y finalmente económico.</a:t>
            </a:r>
          </a:p>
          <a:p>
            <a:pPr algn="just" defTabSz="912813"/>
            <a:endParaRPr lang="es-ES_tradnl">
              <a:latin typeface="Franklin Gothic Book" charset="0"/>
            </a:endParaRPr>
          </a:p>
          <a:p>
            <a:pPr algn="just" defTabSz="912813"/>
            <a:r>
              <a:rPr lang="es-ES">
                <a:latin typeface="Franklin Gothic Book" charset="0"/>
              </a:rPr>
              <a:t>Al ser las camisetas personalizadas a través de la Web, al hacer un producto y servicio nuevo en la ciudad de Guayaquil se recomienda implementar un plan de marketing que de a conocer el producto a nuestro comprador objetivo.</a:t>
            </a:r>
            <a:endParaRPr lang="es-ES_tradnl">
              <a:latin typeface="Franklin Gothic Book" charset="0"/>
            </a:endParaRPr>
          </a:p>
          <a:p>
            <a:pPr algn="just" defTabSz="912813"/>
            <a:endParaRPr lang="es-ES">
              <a:latin typeface="Franklin Gothic Book" charset="0"/>
            </a:endParaRPr>
          </a:p>
          <a:p>
            <a:pPr algn="just" defTabSz="912813"/>
            <a:r>
              <a:rPr lang="es-ES">
                <a:latin typeface="Franklin Gothic Book" charset="0"/>
              </a:rPr>
              <a:t>En síntesis, se recomienda implementar el presente proyecto en el país por su alta rentabilidad.</a:t>
            </a:r>
            <a:endParaRPr lang="es-ES_tradnl">
              <a:latin typeface="Franklin Gothic Book" charset="0"/>
            </a:endParaRPr>
          </a:p>
          <a:p>
            <a:pPr algn="just" defTabSz="912813"/>
            <a:endParaRPr lang="es-ES_tradnl">
              <a:latin typeface="Franklin Gothic Book" charset="0"/>
            </a:endParaRPr>
          </a:p>
        </p:txBody>
      </p:sp>
      <p:sp>
        <p:nvSpPr>
          <p:cNvPr id="58372" name="Rectángulo 5"/>
          <p:cNvSpPr>
            <a:spLocks noChangeArrowheads="1"/>
          </p:cNvSpPr>
          <p:nvPr/>
        </p:nvSpPr>
        <p:spPr bwMode="auto">
          <a:xfrm>
            <a:off x="2819400" y="665163"/>
            <a:ext cx="3516313" cy="477837"/>
          </a:xfrm>
          <a:prstGeom prst="rect">
            <a:avLst/>
          </a:prstGeom>
          <a:noFill/>
          <a:ln w="9525">
            <a:noFill/>
            <a:miter lim="800000"/>
            <a:headEnd/>
            <a:tailEnd/>
          </a:ln>
        </p:spPr>
        <p:txBody>
          <a:bodyPr wrap="none">
            <a:spAutoFit/>
          </a:bodyPr>
          <a:lstStyle/>
          <a:p>
            <a:pPr algn="just" defTabSz="912813"/>
            <a:r>
              <a:rPr lang="es-ES" sz="2500" b="1">
                <a:cs typeface="Arial" charset="0"/>
              </a:rPr>
              <a:t>RECOMENDACIONES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7 CuadroTexto"/>
          <p:cNvSpPr txBox="1">
            <a:spLocks noChangeArrowheads="1"/>
          </p:cNvSpPr>
          <p:nvPr/>
        </p:nvSpPr>
        <p:spPr bwMode="auto">
          <a:xfrm>
            <a:off x="914400" y="1376363"/>
            <a:ext cx="7391400" cy="2801937"/>
          </a:xfrm>
          <a:prstGeom prst="rect">
            <a:avLst/>
          </a:prstGeom>
          <a:noFill/>
          <a:ln w="9525">
            <a:noFill/>
            <a:miter lim="800000"/>
            <a:headEnd/>
            <a:tailEnd/>
          </a:ln>
        </p:spPr>
        <p:txBody>
          <a:bodyPr>
            <a:spAutoFit/>
          </a:bodyPr>
          <a:lstStyle/>
          <a:p>
            <a:pPr marL="354013" indent="-354013" algn="just" defTabSz="912813">
              <a:buFont typeface="Arial" charset="0"/>
              <a:buChar char="•"/>
            </a:pPr>
            <a:r>
              <a:rPr lang="es-ES" sz="2200">
                <a:solidFill>
                  <a:srgbClr val="404040"/>
                </a:solidFill>
                <a:cs typeface="Arial" charset="0"/>
              </a:rPr>
              <a:t>La inseguridad de futuros clientes al realizar sus pagos.</a:t>
            </a:r>
          </a:p>
          <a:p>
            <a:pPr marL="354013" indent="-354013" algn="just" defTabSz="912813"/>
            <a:endParaRPr lang="es-ES" sz="2200">
              <a:solidFill>
                <a:srgbClr val="404040"/>
              </a:solidFill>
              <a:cs typeface="Arial" charset="0"/>
            </a:endParaRPr>
          </a:p>
          <a:p>
            <a:pPr marL="354013" indent="-354013" algn="just" defTabSz="912813">
              <a:buFont typeface="Arial" charset="0"/>
              <a:buChar char="•"/>
            </a:pPr>
            <a:r>
              <a:rPr lang="es-ES" sz="2200">
                <a:solidFill>
                  <a:srgbClr val="404040"/>
                </a:solidFill>
                <a:cs typeface="Arial" charset="0"/>
              </a:rPr>
              <a:t>No tenemos competidores directos.</a:t>
            </a:r>
          </a:p>
          <a:p>
            <a:pPr marL="354013" indent="-354013" algn="just" defTabSz="912813"/>
            <a:endParaRPr lang="es-ES" sz="2200">
              <a:solidFill>
                <a:srgbClr val="404040"/>
              </a:solidFill>
              <a:cs typeface="Arial" charset="0"/>
            </a:endParaRPr>
          </a:p>
          <a:p>
            <a:pPr marL="354013" indent="-354013" algn="just" defTabSz="912813">
              <a:buFont typeface="Arial" charset="0"/>
              <a:buChar char="•"/>
            </a:pPr>
            <a:r>
              <a:rPr lang="es-ES" sz="2200">
                <a:solidFill>
                  <a:srgbClr val="404040"/>
                </a:solidFill>
                <a:cs typeface="Arial" charset="0"/>
              </a:rPr>
              <a:t>Guayaquil no cuenta con una tienda en línea para diseñar a su gusto y preferencia en una camiseta.</a:t>
            </a:r>
          </a:p>
          <a:p>
            <a:pPr marL="354013" indent="-354013" algn="just" defTabSz="912813"/>
            <a:endParaRPr lang="es-ES" sz="2200">
              <a:solidFill>
                <a:srgbClr val="404040"/>
              </a:solidFill>
              <a:cs typeface="Arial" charset="0"/>
            </a:endParaRPr>
          </a:p>
          <a:p>
            <a:pPr marL="354013" indent="-354013" algn="ctr" defTabSz="912813"/>
            <a:endParaRPr lang="es-ES" sz="2200">
              <a:solidFill>
                <a:srgbClr val="404040"/>
              </a:solidFill>
              <a:cs typeface="Arial" charset="0"/>
            </a:endParaRPr>
          </a:p>
        </p:txBody>
      </p:sp>
      <p:pic>
        <p:nvPicPr>
          <p:cNvPr id="24579"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24580" name="Rectángulo 4"/>
          <p:cNvSpPr>
            <a:spLocks noChangeArrowheads="1"/>
          </p:cNvSpPr>
          <p:nvPr/>
        </p:nvSpPr>
        <p:spPr bwMode="auto">
          <a:xfrm>
            <a:off x="685800" y="685800"/>
            <a:ext cx="6051550" cy="477838"/>
          </a:xfrm>
          <a:prstGeom prst="rect">
            <a:avLst/>
          </a:prstGeom>
          <a:noFill/>
          <a:ln w="9525">
            <a:noFill/>
            <a:miter lim="800000"/>
            <a:headEnd/>
            <a:tailEnd/>
          </a:ln>
        </p:spPr>
        <p:txBody>
          <a:bodyPr wrap="none">
            <a:spAutoFit/>
          </a:bodyPr>
          <a:lstStyle/>
          <a:p>
            <a:pPr defTabSz="912813"/>
            <a:r>
              <a:rPr lang="es-ES" sz="2500" b="1">
                <a:cs typeface="Arial" charset="0"/>
              </a:rPr>
              <a:t>1.2. PROBLEMAS Y OPORTUNIDADES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3" descr="originals-trefoil-t-shirt-15690999.jpeg.jpg"/>
          <p:cNvPicPr>
            <a:picLocks noChangeAspect="1"/>
          </p:cNvPicPr>
          <p:nvPr/>
        </p:nvPicPr>
        <p:blipFill>
          <a:blip r:embed="rId2">
            <a:clrChange>
              <a:clrFrom>
                <a:srgbClr val="FFFFFF"/>
              </a:clrFrom>
              <a:clrTo>
                <a:srgbClr val="FFFFFF">
                  <a:alpha val="0"/>
                </a:srgbClr>
              </a:clrTo>
            </a:clrChange>
          </a:blip>
          <a:srcRect r="11667" b="17778"/>
          <a:stretch>
            <a:fillRect/>
          </a:stretch>
        </p:blipFill>
        <p:spPr bwMode="auto">
          <a:xfrm>
            <a:off x="1066800" y="1219200"/>
            <a:ext cx="8077200" cy="5638800"/>
          </a:xfrm>
          <a:prstGeom prst="rect">
            <a:avLst/>
          </a:prstGeom>
          <a:noFill/>
          <a:ln w="9525">
            <a:noFill/>
            <a:miter lim="800000"/>
            <a:headEnd/>
            <a:tailEnd/>
          </a:ln>
        </p:spPr>
      </p:pic>
      <p:pic>
        <p:nvPicPr>
          <p:cNvPr id="25603" name="Imagen 2" descr="C:\Documents and Settings\Administrador\Mis documentos\vivita\ESPOL\LogoFen_Sello.jpg"/>
          <p:cNvPicPr>
            <a:picLocks noChangeAspect="1" noChangeArrowheads="1"/>
          </p:cNvPicPr>
          <p:nvPr/>
        </p:nvPicPr>
        <p:blipFill>
          <a:blip r:embed="rId3">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25604" name="Rectángulo 10"/>
          <p:cNvSpPr>
            <a:spLocks noChangeArrowheads="1"/>
          </p:cNvSpPr>
          <p:nvPr/>
        </p:nvSpPr>
        <p:spPr bwMode="auto">
          <a:xfrm>
            <a:off x="685800" y="685800"/>
            <a:ext cx="6515100" cy="477838"/>
          </a:xfrm>
          <a:prstGeom prst="rect">
            <a:avLst/>
          </a:prstGeom>
          <a:noFill/>
          <a:ln w="9525">
            <a:noFill/>
            <a:miter lim="800000"/>
            <a:headEnd/>
            <a:tailEnd/>
          </a:ln>
        </p:spPr>
        <p:txBody>
          <a:bodyPr wrap="none">
            <a:spAutoFit/>
          </a:bodyPr>
          <a:lstStyle/>
          <a:p>
            <a:pPr defTabSz="912813"/>
            <a:r>
              <a:rPr lang="es-ES" sz="2500" b="1">
                <a:cs typeface="Arial" charset="0"/>
              </a:rPr>
              <a:t>1.3. CARACTERÍSTICAS DEL PRODUCTO</a:t>
            </a:r>
          </a:p>
        </p:txBody>
      </p:sp>
      <p:sp>
        <p:nvSpPr>
          <p:cNvPr id="25605" name="Rectángulo 11"/>
          <p:cNvSpPr>
            <a:spLocks noChangeArrowheads="1"/>
          </p:cNvSpPr>
          <p:nvPr/>
        </p:nvSpPr>
        <p:spPr bwMode="auto">
          <a:xfrm>
            <a:off x="990600" y="1371600"/>
            <a:ext cx="2895600" cy="923925"/>
          </a:xfrm>
          <a:prstGeom prst="rect">
            <a:avLst/>
          </a:prstGeom>
          <a:noFill/>
          <a:ln w="9525">
            <a:noFill/>
            <a:miter lim="800000"/>
            <a:headEnd/>
            <a:tailEnd/>
          </a:ln>
        </p:spPr>
        <p:txBody>
          <a:bodyPr>
            <a:spAutoFit/>
          </a:bodyPr>
          <a:lstStyle/>
          <a:p>
            <a:pPr defTabSz="912813"/>
            <a:r>
              <a:rPr lang="es-MX">
                <a:solidFill>
                  <a:srgbClr val="404040"/>
                </a:solidFill>
                <a:latin typeface="Franklin Gothic Book" charset="0"/>
              </a:rPr>
              <a:t>El producto que se va a elaborar va a ser el siguiente:</a:t>
            </a:r>
            <a:endParaRPr lang="es-ES_tradnl">
              <a:solidFill>
                <a:srgbClr val="404040"/>
              </a:solidFill>
              <a:latin typeface="Franklin Gothic Book" charset="0"/>
            </a:endParaRPr>
          </a:p>
        </p:txBody>
      </p:sp>
      <p:sp>
        <p:nvSpPr>
          <p:cNvPr id="25606" name="7 CuadroTexto"/>
          <p:cNvSpPr txBox="1">
            <a:spLocks noChangeArrowheads="1"/>
          </p:cNvSpPr>
          <p:nvPr/>
        </p:nvSpPr>
        <p:spPr bwMode="auto">
          <a:xfrm>
            <a:off x="1295400" y="4202113"/>
            <a:ext cx="2362200" cy="385762"/>
          </a:xfrm>
          <a:prstGeom prst="rect">
            <a:avLst/>
          </a:prstGeom>
          <a:noFill/>
          <a:ln w="9525">
            <a:noFill/>
            <a:miter lim="800000"/>
            <a:headEnd/>
            <a:tailEnd/>
          </a:ln>
        </p:spPr>
        <p:txBody>
          <a:bodyPr>
            <a:spAutoFit/>
          </a:bodyPr>
          <a:lstStyle/>
          <a:p>
            <a:pPr defTabSz="912813"/>
            <a:r>
              <a:rPr lang="es-ES" sz="1900" b="1">
                <a:solidFill>
                  <a:srgbClr val="404040"/>
                </a:solidFill>
                <a:latin typeface="Calibri" charset="0"/>
              </a:rPr>
              <a:t>TIPO DE IMPRESIÓN</a:t>
            </a:r>
          </a:p>
          <a:p>
            <a:pPr defTabSz="912813"/>
            <a:endParaRPr lang="es-ES" sz="1900" b="1">
              <a:solidFill>
                <a:srgbClr val="404040"/>
              </a:solidFill>
              <a:latin typeface="Calibri" charset="0"/>
            </a:endParaRPr>
          </a:p>
        </p:txBody>
      </p:sp>
      <p:sp>
        <p:nvSpPr>
          <p:cNvPr id="25607" name="Rectángulo 36"/>
          <p:cNvSpPr>
            <a:spLocks noChangeArrowheads="1"/>
          </p:cNvSpPr>
          <p:nvPr/>
        </p:nvSpPr>
        <p:spPr bwMode="auto">
          <a:xfrm>
            <a:off x="1295400" y="2743200"/>
            <a:ext cx="2095500" cy="384175"/>
          </a:xfrm>
          <a:prstGeom prst="rect">
            <a:avLst/>
          </a:prstGeom>
          <a:noFill/>
          <a:ln w="9525">
            <a:noFill/>
            <a:miter lim="800000"/>
            <a:headEnd/>
            <a:tailEnd/>
          </a:ln>
        </p:spPr>
        <p:txBody>
          <a:bodyPr wrap="none">
            <a:spAutoFit/>
          </a:bodyPr>
          <a:lstStyle/>
          <a:p>
            <a:pPr defTabSz="912813"/>
            <a:r>
              <a:rPr lang="es-ES" sz="1900" b="1">
                <a:solidFill>
                  <a:srgbClr val="404040"/>
                </a:solidFill>
                <a:latin typeface="Calibri" charset="0"/>
              </a:rPr>
              <a:t>TIPO DE CAMISETA</a:t>
            </a:r>
          </a:p>
        </p:txBody>
      </p:sp>
      <p:sp>
        <p:nvSpPr>
          <p:cNvPr id="25608" name="Rectángulo 37"/>
          <p:cNvSpPr>
            <a:spLocks noChangeArrowheads="1"/>
          </p:cNvSpPr>
          <p:nvPr/>
        </p:nvSpPr>
        <p:spPr bwMode="auto">
          <a:xfrm>
            <a:off x="1295400" y="3228975"/>
            <a:ext cx="836613" cy="385763"/>
          </a:xfrm>
          <a:prstGeom prst="rect">
            <a:avLst/>
          </a:prstGeom>
          <a:noFill/>
          <a:ln w="9525">
            <a:noFill/>
            <a:miter lim="800000"/>
            <a:headEnd/>
            <a:tailEnd/>
          </a:ln>
        </p:spPr>
        <p:txBody>
          <a:bodyPr wrap="none">
            <a:spAutoFit/>
          </a:bodyPr>
          <a:lstStyle/>
          <a:p>
            <a:pPr defTabSz="912813"/>
            <a:r>
              <a:rPr lang="es-ES" sz="1900" b="1">
                <a:solidFill>
                  <a:srgbClr val="404040"/>
                </a:solidFill>
                <a:latin typeface="Calibri" charset="0"/>
              </a:rPr>
              <a:t>TEXTO</a:t>
            </a:r>
          </a:p>
        </p:txBody>
      </p:sp>
      <p:sp>
        <p:nvSpPr>
          <p:cNvPr id="25609" name="Rectángulo 38"/>
          <p:cNvSpPr>
            <a:spLocks noChangeArrowheads="1"/>
          </p:cNvSpPr>
          <p:nvPr/>
        </p:nvSpPr>
        <p:spPr bwMode="auto">
          <a:xfrm>
            <a:off x="1295400" y="3716338"/>
            <a:ext cx="1041400" cy="384175"/>
          </a:xfrm>
          <a:prstGeom prst="rect">
            <a:avLst/>
          </a:prstGeom>
          <a:noFill/>
          <a:ln w="9525">
            <a:noFill/>
            <a:miter lim="800000"/>
            <a:headEnd/>
            <a:tailEnd/>
          </a:ln>
        </p:spPr>
        <p:txBody>
          <a:bodyPr wrap="none">
            <a:spAutoFit/>
          </a:bodyPr>
          <a:lstStyle/>
          <a:p>
            <a:pPr defTabSz="912813"/>
            <a:r>
              <a:rPr lang="es-ES" sz="1900" b="1">
                <a:solidFill>
                  <a:srgbClr val="404040"/>
                </a:solidFill>
                <a:latin typeface="Calibri" charset="0"/>
              </a:rPr>
              <a:t>IMAGEN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152400" y="2057400"/>
            <a:ext cx="9448800" cy="2667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a typeface="ＭＳ Ｐゴシック" charset="-128"/>
            </a:endParaRPr>
          </a:p>
        </p:txBody>
      </p:sp>
      <p:pic>
        <p:nvPicPr>
          <p:cNvPr id="7" name="6 Imagen"/>
          <p:cNvPicPr>
            <a:picLocks noChangeAspect="1" noChangeArrowheads="1"/>
          </p:cNvPicPr>
          <p:nvPr/>
        </p:nvPicPr>
        <p:blipFill>
          <a:blip r:embed="rId2" cstate="print"/>
          <a:srcRect l="14134" t="16566" r="64696" b="48169"/>
          <a:stretch>
            <a:fillRect/>
          </a:stretch>
        </p:blipFill>
        <p:spPr bwMode="auto">
          <a:xfrm>
            <a:off x="1981200" y="2415460"/>
            <a:ext cx="1905000" cy="1851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2"/>
          <p:cNvPicPr>
            <a:picLocks noChangeAspect="1" noChangeArrowheads="1"/>
          </p:cNvPicPr>
          <p:nvPr/>
        </p:nvPicPr>
        <p:blipFill>
          <a:blip r:embed="rId3" cstate="print"/>
          <a:srcRect l="14997" t="42806" r="64055" b="35258"/>
          <a:stretch>
            <a:fillRect/>
          </a:stretch>
        </p:blipFill>
        <p:spPr bwMode="auto">
          <a:xfrm>
            <a:off x="5334000" y="2409816"/>
            <a:ext cx="1981200" cy="1834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631" name="Imagen 2" descr="C:\Documents and Settings\Administrador\Mis documentos\vivita\ESPOL\LogoFen_Sello.jpg"/>
          <p:cNvPicPr>
            <a:picLocks noChangeAspect="1" noChangeArrowheads="1"/>
          </p:cNvPicPr>
          <p:nvPr/>
        </p:nvPicPr>
        <p:blipFill>
          <a:blip r:embed="rId4">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26632" name="Rectángulo 10"/>
          <p:cNvSpPr>
            <a:spLocks noChangeArrowheads="1"/>
          </p:cNvSpPr>
          <p:nvPr/>
        </p:nvSpPr>
        <p:spPr bwMode="auto">
          <a:xfrm>
            <a:off x="685800" y="685800"/>
            <a:ext cx="6515100" cy="477838"/>
          </a:xfrm>
          <a:prstGeom prst="rect">
            <a:avLst/>
          </a:prstGeom>
          <a:noFill/>
          <a:ln w="9525">
            <a:noFill/>
            <a:miter lim="800000"/>
            <a:headEnd/>
            <a:tailEnd/>
          </a:ln>
        </p:spPr>
        <p:txBody>
          <a:bodyPr wrap="none">
            <a:spAutoFit/>
          </a:bodyPr>
          <a:lstStyle/>
          <a:p>
            <a:pPr defTabSz="912813"/>
            <a:r>
              <a:rPr lang="es-ES" sz="2500" b="1">
                <a:cs typeface="Arial" charset="0"/>
              </a:rPr>
              <a:t>1.3. CARACTERÍSTICAS DEL PRODUCTO</a:t>
            </a:r>
          </a:p>
        </p:txBody>
      </p:sp>
      <p:sp>
        <p:nvSpPr>
          <p:cNvPr id="26633" name="Rectángulo 35"/>
          <p:cNvSpPr>
            <a:spLocks noChangeArrowheads="1"/>
          </p:cNvSpPr>
          <p:nvPr/>
        </p:nvSpPr>
        <p:spPr bwMode="auto">
          <a:xfrm>
            <a:off x="914400" y="1371600"/>
            <a:ext cx="4572000" cy="369888"/>
          </a:xfrm>
          <a:prstGeom prst="rect">
            <a:avLst/>
          </a:prstGeom>
          <a:noFill/>
          <a:ln w="9525">
            <a:noFill/>
            <a:miter lim="800000"/>
            <a:headEnd/>
            <a:tailEnd/>
          </a:ln>
        </p:spPr>
        <p:txBody>
          <a:bodyPr>
            <a:spAutoFit/>
          </a:bodyPr>
          <a:lstStyle/>
          <a:p>
            <a:pPr defTabSz="912813"/>
            <a:r>
              <a:rPr lang="es-MX">
                <a:solidFill>
                  <a:srgbClr val="404040"/>
                </a:solidFill>
                <a:cs typeface="Arial" charset="0"/>
              </a:rPr>
              <a:t>Los diseños van a ser realizados en:</a:t>
            </a:r>
          </a:p>
        </p:txBody>
      </p:sp>
      <p:sp>
        <p:nvSpPr>
          <p:cNvPr id="26634" name="Rectángulo 14"/>
          <p:cNvSpPr>
            <a:spLocks noChangeArrowheads="1"/>
          </p:cNvSpPr>
          <p:nvPr/>
        </p:nvSpPr>
        <p:spPr bwMode="auto">
          <a:xfrm>
            <a:off x="1524000" y="4953000"/>
            <a:ext cx="2895600" cy="430213"/>
          </a:xfrm>
          <a:prstGeom prst="rect">
            <a:avLst/>
          </a:prstGeom>
          <a:noFill/>
          <a:ln w="9525">
            <a:noFill/>
            <a:miter lim="800000"/>
            <a:headEnd/>
            <a:tailEnd/>
          </a:ln>
        </p:spPr>
        <p:txBody>
          <a:bodyPr>
            <a:spAutoFit/>
          </a:bodyPr>
          <a:lstStyle/>
          <a:p>
            <a:pPr algn="ctr" defTabSz="912813"/>
            <a:r>
              <a:rPr lang="es-MX" sz="2200" b="1">
                <a:solidFill>
                  <a:srgbClr val="404040"/>
                </a:solidFill>
                <a:cs typeface="Arial" charset="0"/>
              </a:rPr>
              <a:t>Máquina automática</a:t>
            </a:r>
            <a:endParaRPr lang="es-ES" sz="2200" b="1">
              <a:solidFill>
                <a:srgbClr val="404040"/>
              </a:solidFill>
              <a:cs typeface="Arial" charset="0"/>
            </a:endParaRPr>
          </a:p>
        </p:txBody>
      </p:sp>
      <p:sp>
        <p:nvSpPr>
          <p:cNvPr id="26635" name="Rectángulo 15"/>
          <p:cNvSpPr>
            <a:spLocks noChangeArrowheads="1"/>
          </p:cNvSpPr>
          <p:nvPr/>
        </p:nvSpPr>
        <p:spPr bwMode="auto">
          <a:xfrm>
            <a:off x="5257800" y="4953000"/>
            <a:ext cx="2133600" cy="430213"/>
          </a:xfrm>
          <a:prstGeom prst="rect">
            <a:avLst/>
          </a:prstGeom>
          <a:noFill/>
          <a:ln w="9525">
            <a:noFill/>
            <a:miter lim="800000"/>
            <a:headEnd/>
            <a:tailEnd/>
          </a:ln>
        </p:spPr>
        <p:txBody>
          <a:bodyPr>
            <a:spAutoFit/>
          </a:bodyPr>
          <a:lstStyle/>
          <a:p>
            <a:pPr algn="ctr" defTabSz="912813"/>
            <a:r>
              <a:rPr lang="es-MX" sz="2200" b="1">
                <a:solidFill>
                  <a:srgbClr val="404040"/>
                </a:solidFill>
                <a:cs typeface="Arial" charset="0"/>
              </a:rPr>
              <a:t>Serigrafía                                </a:t>
            </a:r>
            <a:endParaRPr lang="es-ES" sz="2200" b="1">
              <a:solidFill>
                <a:srgbClr val="404040"/>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7 CuadroTexto"/>
          <p:cNvSpPr txBox="1">
            <a:spLocks noChangeArrowheads="1"/>
          </p:cNvSpPr>
          <p:nvPr/>
        </p:nvSpPr>
        <p:spPr bwMode="auto">
          <a:xfrm>
            <a:off x="1281113" y="1295400"/>
            <a:ext cx="6643687" cy="923925"/>
          </a:xfrm>
          <a:prstGeom prst="rect">
            <a:avLst/>
          </a:prstGeom>
          <a:noFill/>
          <a:ln w="9525">
            <a:noFill/>
            <a:miter lim="800000"/>
            <a:headEnd/>
            <a:tailEnd/>
          </a:ln>
        </p:spPr>
        <p:txBody>
          <a:bodyPr>
            <a:spAutoFit/>
          </a:bodyPr>
          <a:lstStyle/>
          <a:p>
            <a:pPr algn="ctr" defTabSz="912813"/>
            <a:r>
              <a:rPr lang="es-MX" i="1">
                <a:solidFill>
                  <a:srgbClr val="404040"/>
                </a:solidFill>
                <a:cs typeface="Arial" charset="0"/>
              </a:rPr>
              <a:t>El objetivo en este campo es fabricar camisetas personalizadas para brindar la facilidad y comodidad al cliente elaborando su diseño original.</a:t>
            </a:r>
          </a:p>
          <a:p>
            <a:pPr algn="ctr" defTabSz="912813"/>
            <a:endParaRPr lang="es-MX" i="1">
              <a:solidFill>
                <a:srgbClr val="404040"/>
              </a:solidFill>
              <a:cs typeface="Arial" charset="0"/>
            </a:endParaRPr>
          </a:p>
        </p:txBody>
      </p:sp>
      <p:pic>
        <p:nvPicPr>
          <p:cNvPr id="27651" name="Imagen 2" descr="C:\Documents and Settings\Administrador\Mis documentos\vivita\ESPOL\LogoFen_Sello.jpg"/>
          <p:cNvPicPr>
            <a:picLocks noChangeAspect="1" noChangeArrowheads="1"/>
          </p:cNvPicPr>
          <p:nvPr/>
        </p:nvPicPr>
        <p:blipFill>
          <a:blip r:embed="rId2">
            <a:clrChange>
              <a:clrFrom>
                <a:srgbClr val="FFFFFF"/>
              </a:clrFrom>
              <a:clrTo>
                <a:srgbClr val="FFFFFF">
                  <a:alpha val="0"/>
                </a:srgbClr>
              </a:clrTo>
            </a:clrChange>
          </a:blip>
          <a:srcRect l="7689" r="11478" b="8470"/>
          <a:stretch>
            <a:fillRect/>
          </a:stretch>
        </p:blipFill>
        <p:spPr bwMode="auto">
          <a:xfrm>
            <a:off x="7929563" y="152400"/>
            <a:ext cx="996950" cy="985838"/>
          </a:xfrm>
          <a:prstGeom prst="rect">
            <a:avLst/>
          </a:prstGeom>
          <a:noFill/>
          <a:ln w="9525">
            <a:noFill/>
            <a:miter lim="800000"/>
            <a:headEnd/>
            <a:tailEnd/>
          </a:ln>
        </p:spPr>
      </p:pic>
      <p:sp>
        <p:nvSpPr>
          <p:cNvPr id="27652" name="Rectángulo 4"/>
          <p:cNvSpPr>
            <a:spLocks noChangeArrowheads="1"/>
          </p:cNvSpPr>
          <p:nvPr/>
        </p:nvSpPr>
        <p:spPr bwMode="auto">
          <a:xfrm>
            <a:off x="685800" y="685800"/>
            <a:ext cx="4079875" cy="477838"/>
          </a:xfrm>
          <a:prstGeom prst="rect">
            <a:avLst/>
          </a:prstGeom>
          <a:noFill/>
          <a:ln w="9525">
            <a:noFill/>
            <a:miter lim="800000"/>
            <a:headEnd/>
            <a:tailEnd/>
          </a:ln>
        </p:spPr>
        <p:txBody>
          <a:bodyPr wrap="none">
            <a:spAutoFit/>
          </a:bodyPr>
          <a:lstStyle/>
          <a:p>
            <a:pPr defTabSz="912813"/>
            <a:r>
              <a:rPr lang="es-ES" sz="2500" b="1">
                <a:cs typeface="Arial" charset="0"/>
              </a:rPr>
              <a:t>1.4. OBJETIVO GENERAL</a:t>
            </a:r>
          </a:p>
        </p:txBody>
      </p:sp>
      <p:sp>
        <p:nvSpPr>
          <p:cNvPr id="27653" name="Rectángulo 5"/>
          <p:cNvSpPr>
            <a:spLocks noChangeArrowheads="1"/>
          </p:cNvSpPr>
          <p:nvPr/>
        </p:nvSpPr>
        <p:spPr bwMode="auto">
          <a:xfrm>
            <a:off x="762000" y="2892425"/>
            <a:ext cx="4559300" cy="430213"/>
          </a:xfrm>
          <a:prstGeom prst="rect">
            <a:avLst/>
          </a:prstGeom>
          <a:noFill/>
          <a:ln w="9525">
            <a:noFill/>
            <a:miter lim="800000"/>
            <a:headEnd/>
            <a:tailEnd/>
          </a:ln>
        </p:spPr>
        <p:txBody>
          <a:bodyPr wrap="none">
            <a:spAutoFit/>
          </a:bodyPr>
          <a:lstStyle/>
          <a:p>
            <a:pPr algn="just" defTabSz="912813"/>
            <a:r>
              <a:rPr lang="es-MX" sz="2200" b="1">
                <a:cs typeface="Arial" charset="0"/>
              </a:rPr>
              <a:t>1.4.1  OBJETIVOS ESPECIFICOS</a:t>
            </a:r>
            <a:endParaRPr lang="es-ES" sz="2200">
              <a:cs typeface="Arial" charset="0"/>
            </a:endParaRPr>
          </a:p>
        </p:txBody>
      </p:sp>
      <p:sp>
        <p:nvSpPr>
          <p:cNvPr id="27654" name="Rectángulo 6"/>
          <p:cNvSpPr>
            <a:spLocks noChangeArrowheads="1"/>
          </p:cNvSpPr>
          <p:nvPr/>
        </p:nvSpPr>
        <p:spPr bwMode="auto">
          <a:xfrm>
            <a:off x="1143000" y="3322638"/>
            <a:ext cx="6705600" cy="1430337"/>
          </a:xfrm>
          <a:prstGeom prst="rect">
            <a:avLst/>
          </a:prstGeom>
          <a:noFill/>
          <a:ln w="9525">
            <a:noFill/>
            <a:miter lim="800000"/>
            <a:headEnd/>
            <a:tailEnd/>
          </a:ln>
        </p:spPr>
        <p:txBody>
          <a:bodyPr>
            <a:spAutoFit/>
          </a:bodyPr>
          <a:lstStyle/>
          <a:p>
            <a:pPr marL="265113" indent="-265113" algn="just" defTabSz="912813">
              <a:spcAft>
                <a:spcPts val="600"/>
              </a:spcAft>
              <a:buFont typeface="Arial" charset="0"/>
              <a:buChar char="•"/>
            </a:pPr>
            <a:r>
              <a:rPr lang="es-MX">
                <a:solidFill>
                  <a:srgbClr val="404040"/>
                </a:solidFill>
                <a:cs typeface="Arial" charset="0"/>
              </a:rPr>
              <a:t>Planificar el proceso de la elaboración de los estampados.</a:t>
            </a:r>
          </a:p>
          <a:p>
            <a:pPr marL="265113" indent="-265113" algn="just" defTabSz="912813">
              <a:spcAft>
                <a:spcPts val="600"/>
              </a:spcAft>
              <a:buFont typeface="Arial" charset="0"/>
              <a:buChar char="•"/>
            </a:pPr>
            <a:r>
              <a:rPr lang="es-MX">
                <a:solidFill>
                  <a:srgbClr val="404040"/>
                </a:solidFill>
                <a:cs typeface="Arial" charset="0"/>
              </a:rPr>
              <a:t>Tener una pagina web eficaz.</a:t>
            </a:r>
          </a:p>
          <a:p>
            <a:pPr marL="265113" indent="-265113" algn="just" defTabSz="912813">
              <a:spcAft>
                <a:spcPts val="600"/>
              </a:spcAft>
              <a:buFont typeface="Arial" charset="0"/>
              <a:buChar char="•"/>
            </a:pPr>
            <a:r>
              <a:rPr lang="es-MX">
                <a:solidFill>
                  <a:srgbClr val="404040"/>
                </a:solidFill>
                <a:cs typeface="Arial" charset="0"/>
              </a:rPr>
              <a:t>Poseer la pagina web una amplia gama de diseños.</a:t>
            </a:r>
          </a:p>
          <a:p>
            <a:pPr marL="265113" indent="-265113" algn="just" defTabSz="912813">
              <a:spcAft>
                <a:spcPts val="600"/>
              </a:spcAft>
              <a:buFont typeface="Arial" charset="0"/>
              <a:buChar char="•"/>
            </a:pPr>
            <a:r>
              <a:rPr lang="es-MX">
                <a:solidFill>
                  <a:srgbClr val="404040"/>
                </a:solidFill>
                <a:cs typeface="Arial" charset="0"/>
              </a:rPr>
              <a:t>Automatizar el proceso de ventas a domicilio.</a:t>
            </a:r>
            <a:endParaRPr lang="es-ES">
              <a:solidFill>
                <a:srgbClr val="404040"/>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texto 4"/>
          <p:cNvSpPr>
            <a:spLocks noGrp="1"/>
          </p:cNvSpPr>
          <p:nvPr>
            <p:ph type="body" idx="1"/>
          </p:nvPr>
        </p:nvSpPr>
        <p:spPr/>
        <p:txBody>
          <a:bodyPr/>
          <a:lstStyle/>
          <a:p>
            <a:pPr defTabSz="912813" eaLnBrk="1" hangingPunct="1"/>
            <a:endParaRPr lang="es-ES_tradnl" smtClean="0">
              <a:solidFill>
                <a:srgbClr val="DDD2B1"/>
              </a:solidFill>
            </a:endParaRPr>
          </a:p>
        </p:txBody>
      </p:sp>
      <p:sp>
        <p:nvSpPr>
          <p:cNvPr id="4" name="Título 3"/>
          <p:cNvSpPr>
            <a:spLocks noGrp="1"/>
          </p:cNvSpPr>
          <p:nvPr>
            <p:ph type="title"/>
          </p:nvPr>
        </p:nvSpPr>
        <p:spPr/>
        <p:txBody>
          <a:bodyPr/>
          <a:lstStyle/>
          <a:p>
            <a:pPr eaLnBrk="1" fontAlgn="auto" hangingPunct="1">
              <a:spcAft>
                <a:spcPts val="0"/>
              </a:spcAft>
              <a:defRPr/>
            </a:pPr>
            <a:r>
              <a:rPr lang="es-ES_tradnl" dirty="0" smtClean="0">
                <a:ea typeface="+mj-ea"/>
                <a:cs typeface="+mj-cs"/>
              </a:rPr>
              <a:t>2. INVESTIGACIÓN DE MERCADO</a:t>
            </a:r>
            <a:endParaRPr lang="es-ES_tradnl" dirty="0">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1236</TotalTime>
  <Words>1455</Words>
  <Application>Microsoft Office PowerPoint</Application>
  <PresentationFormat>Presentación en pantalla (4:3)</PresentationFormat>
  <Paragraphs>254</Paragraphs>
  <Slides>48</Slides>
  <Notes>0</Notes>
  <HiddenSlides>0</HiddenSlides>
  <MMClips>0</MMClips>
  <ScaleCrop>false</ScaleCrop>
  <HeadingPairs>
    <vt:vector size="10" baseType="variant">
      <vt:variant>
        <vt:lpstr>Fuentes usadas</vt:lpstr>
      </vt:variant>
      <vt:variant>
        <vt:i4>6</vt:i4>
      </vt:variant>
      <vt:variant>
        <vt:lpstr>Tema</vt:lpstr>
      </vt:variant>
      <vt:variant>
        <vt:i4>1</vt:i4>
      </vt:variant>
      <vt:variant>
        <vt:lpstr>Vínculos</vt:lpstr>
      </vt:variant>
      <vt:variant>
        <vt:i4>3</vt:i4>
      </vt:variant>
      <vt:variant>
        <vt:lpstr>Servidores OLE incrustados</vt:lpstr>
      </vt:variant>
      <vt:variant>
        <vt:i4>4</vt:i4>
      </vt:variant>
      <vt:variant>
        <vt:lpstr>Títulos de diapositiva</vt:lpstr>
      </vt:variant>
      <vt:variant>
        <vt:i4>48</vt:i4>
      </vt:variant>
    </vt:vector>
  </HeadingPairs>
  <TitlesOfParts>
    <vt:vector size="62" baseType="lpstr">
      <vt:lpstr>Arial</vt:lpstr>
      <vt:lpstr>ＭＳ Ｐゴシック</vt:lpstr>
      <vt:lpstr>Franklin Gothic Medium</vt:lpstr>
      <vt:lpstr>Franklin Gothic Book</vt:lpstr>
      <vt:lpstr>Wingdings 2</vt:lpstr>
      <vt:lpstr>Calibri</vt:lpstr>
      <vt:lpstr>Viajes</vt:lpstr>
      <vt:lpstr>???</vt:lpstr>
      <vt:lpstr>???</vt:lpstr>
      <vt:lpstr>???</vt:lpstr>
      <vt:lpstr>Hoja de cálculo</vt:lpstr>
      <vt:lpstr>Documento</vt:lpstr>
      <vt:lpstr>Worksheet</vt:lpstr>
      <vt:lpstr>Hoja de Microsoft Excel 97 - 2004</vt:lpstr>
      <vt:lpstr>Diapositiva 1</vt:lpstr>
      <vt:lpstr>1. INTRODUCCIÓN</vt:lpstr>
      <vt:lpstr>Diapositiva 3</vt:lpstr>
      <vt:lpstr>Diapositiva 4</vt:lpstr>
      <vt:lpstr>Diapositiva 5</vt:lpstr>
      <vt:lpstr>Diapositiva 6</vt:lpstr>
      <vt:lpstr>Diapositiva 7</vt:lpstr>
      <vt:lpstr>Diapositiva 8</vt:lpstr>
      <vt:lpstr>2. INVESTIGACIÓN DE MERCADO</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3. ESTUDIO ORGANIZACIONAL</vt:lpstr>
      <vt:lpstr>Diapositiva 28</vt:lpstr>
      <vt:lpstr>Diapositiva 29</vt:lpstr>
      <vt:lpstr>ANALISIS FODA</vt:lpstr>
      <vt:lpstr>ANALISIS FODA</vt:lpstr>
      <vt:lpstr>4. ESTUDIO TÉCNICO</vt:lpstr>
      <vt:lpstr>Diapositiva 33</vt:lpstr>
      <vt:lpstr>Diapositiva 34</vt:lpstr>
      <vt:lpstr>Diapositiva 35</vt:lpstr>
      <vt:lpstr>Diapositiva 36</vt:lpstr>
      <vt:lpstr>5. ESTUDIO financiero</vt:lpstr>
      <vt:lpstr>Diapositiva 38</vt:lpstr>
      <vt:lpstr>Diapositiva 39</vt:lpstr>
      <vt:lpstr>Diapositiva 40</vt:lpstr>
      <vt:lpstr>Diapositiva 41</vt:lpstr>
      <vt:lpstr>ANALISIS DE SENSIBILIDAD</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GABRIELA</dc:creator>
  <cp:lastModifiedBy>silgivar</cp:lastModifiedBy>
  <cp:revision>246</cp:revision>
  <dcterms:created xsi:type="dcterms:W3CDTF">2010-05-03T17:29:38Z</dcterms:created>
  <dcterms:modified xsi:type="dcterms:W3CDTF">2010-06-18T19:33:37Z</dcterms:modified>
</cp:coreProperties>
</file>