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3"/>
  </p:notesMasterIdLst>
  <p:sldIdLst>
    <p:sldId id="273" r:id="rId2"/>
    <p:sldId id="275" r:id="rId3"/>
    <p:sldId id="271" r:id="rId4"/>
    <p:sldId id="256" r:id="rId5"/>
    <p:sldId id="290" r:id="rId6"/>
    <p:sldId id="288" r:id="rId7"/>
    <p:sldId id="295" r:id="rId8"/>
    <p:sldId id="299" r:id="rId9"/>
    <p:sldId id="307" r:id="rId10"/>
    <p:sldId id="302" r:id="rId11"/>
    <p:sldId id="310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14" autoAdjust="0"/>
    <p:restoredTop sz="94660"/>
  </p:normalViewPr>
  <p:slideViewPr>
    <p:cSldViewPr>
      <p:cViewPr varScale="1">
        <p:scale>
          <a:sx n="69" d="100"/>
          <a:sy n="69" d="100"/>
        </p:scale>
        <p:origin x="-5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34973A-5151-4EF8-9838-3FDAAD6B0588}" type="doc">
      <dgm:prSet loTypeId="urn:microsoft.com/office/officeart/2005/8/layout/vProcess5" loCatId="process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CE1EA388-4784-4FFB-89C5-C6B37E3F42E5}">
      <dgm:prSet phldrT="[Texto]"/>
      <dgm:spPr/>
      <dgm:t>
        <a:bodyPr/>
        <a:lstStyle/>
        <a:p>
          <a:r>
            <a:rPr lang="es-ES" dirty="0" smtClean="0"/>
            <a:t>Definición de requerimientos</a:t>
          </a:r>
          <a:endParaRPr lang="es-ES" dirty="0"/>
        </a:p>
      </dgm:t>
    </dgm:pt>
    <dgm:pt modelId="{42F0BBF0-3E84-4E52-A662-006E0D94431F}" type="parTrans" cxnId="{287096A8-06EA-4E56-8A14-E6023D5F427C}">
      <dgm:prSet/>
      <dgm:spPr/>
      <dgm:t>
        <a:bodyPr/>
        <a:lstStyle/>
        <a:p>
          <a:endParaRPr lang="es-ES"/>
        </a:p>
      </dgm:t>
    </dgm:pt>
    <dgm:pt modelId="{D9C35B85-3DC7-44CC-9473-A8EAA77F9173}" type="sibTrans" cxnId="{287096A8-06EA-4E56-8A14-E6023D5F427C}">
      <dgm:prSet/>
      <dgm:spPr/>
      <dgm:t>
        <a:bodyPr/>
        <a:lstStyle/>
        <a:p>
          <a:endParaRPr lang="es-ES"/>
        </a:p>
      </dgm:t>
    </dgm:pt>
    <dgm:pt modelId="{DF620B99-1A69-4294-AF9F-EB0391BDE4AD}">
      <dgm:prSet phldrT="[Texto]"/>
      <dgm:spPr/>
      <dgm:t>
        <a:bodyPr/>
        <a:lstStyle/>
        <a:p>
          <a:r>
            <a:rPr lang="es-ES" dirty="0" smtClean="0"/>
            <a:t>Elaboración de Modelo de datos</a:t>
          </a:r>
          <a:endParaRPr lang="es-ES" dirty="0"/>
        </a:p>
      </dgm:t>
    </dgm:pt>
    <dgm:pt modelId="{7CB4A55E-22DF-41B5-B0AD-3DABC119ADE1}" type="parTrans" cxnId="{2F999E76-C32A-4090-A719-9384EBEA8715}">
      <dgm:prSet/>
      <dgm:spPr/>
      <dgm:t>
        <a:bodyPr/>
        <a:lstStyle/>
        <a:p>
          <a:endParaRPr lang="es-ES"/>
        </a:p>
      </dgm:t>
    </dgm:pt>
    <dgm:pt modelId="{6E49B944-E0F2-4048-A999-9DA2744FC3A3}" type="sibTrans" cxnId="{2F999E76-C32A-4090-A719-9384EBEA8715}">
      <dgm:prSet/>
      <dgm:spPr/>
      <dgm:t>
        <a:bodyPr/>
        <a:lstStyle/>
        <a:p>
          <a:endParaRPr lang="es-ES"/>
        </a:p>
      </dgm:t>
    </dgm:pt>
    <dgm:pt modelId="{06224808-3B45-4565-A81B-A6595423AE1F}">
      <dgm:prSet phldrT="[Texto]"/>
      <dgm:spPr/>
      <dgm:t>
        <a:bodyPr/>
        <a:lstStyle/>
        <a:p>
          <a:r>
            <a:rPr lang="es-ES" dirty="0" smtClean="0"/>
            <a:t>Definición de interfaces</a:t>
          </a:r>
          <a:endParaRPr lang="es-ES" dirty="0"/>
        </a:p>
      </dgm:t>
    </dgm:pt>
    <dgm:pt modelId="{CB707F26-9BF0-4ECD-A0D9-F0F8B1C862BC}" type="parTrans" cxnId="{A50CA2E6-91F6-47C3-9AB7-3ABC9788518E}">
      <dgm:prSet/>
      <dgm:spPr/>
      <dgm:t>
        <a:bodyPr/>
        <a:lstStyle/>
        <a:p>
          <a:endParaRPr lang="es-ES"/>
        </a:p>
      </dgm:t>
    </dgm:pt>
    <dgm:pt modelId="{CF0BD503-077C-49A4-8D99-9B1112AB2F92}" type="sibTrans" cxnId="{A50CA2E6-91F6-47C3-9AB7-3ABC9788518E}">
      <dgm:prSet/>
      <dgm:spPr/>
      <dgm:t>
        <a:bodyPr/>
        <a:lstStyle/>
        <a:p>
          <a:endParaRPr lang="es-ES"/>
        </a:p>
      </dgm:t>
    </dgm:pt>
    <dgm:pt modelId="{6E447BDD-3B38-4C08-9C0C-0216E323C949}">
      <dgm:prSet phldrT="[Texto]"/>
      <dgm:spPr/>
      <dgm:t>
        <a:bodyPr/>
        <a:lstStyle/>
        <a:p>
          <a:r>
            <a:rPr lang="es-ES" dirty="0" smtClean="0"/>
            <a:t>Pruebas y Aceptación del Sistema</a:t>
          </a:r>
          <a:endParaRPr lang="es-ES" dirty="0"/>
        </a:p>
      </dgm:t>
    </dgm:pt>
    <dgm:pt modelId="{88CF94C1-171B-4665-BF1D-CDB64AF3E723}" type="parTrans" cxnId="{5356AA92-30F5-4695-A6E9-9DB1AEB2DA17}">
      <dgm:prSet/>
      <dgm:spPr/>
      <dgm:t>
        <a:bodyPr/>
        <a:lstStyle/>
        <a:p>
          <a:endParaRPr lang="es-ES"/>
        </a:p>
      </dgm:t>
    </dgm:pt>
    <dgm:pt modelId="{171666FF-5C00-4826-BDBD-3FFF28B082FE}" type="sibTrans" cxnId="{5356AA92-30F5-4695-A6E9-9DB1AEB2DA17}">
      <dgm:prSet/>
      <dgm:spPr/>
      <dgm:t>
        <a:bodyPr/>
        <a:lstStyle/>
        <a:p>
          <a:endParaRPr lang="es-ES"/>
        </a:p>
      </dgm:t>
    </dgm:pt>
    <dgm:pt modelId="{7A943F35-DA8B-4EEF-B4E6-BA2D8D735C0E}">
      <dgm:prSet phldrT="[Texto]"/>
      <dgm:spPr/>
      <dgm:t>
        <a:bodyPr/>
        <a:lstStyle/>
        <a:p>
          <a:r>
            <a:rPr lang="es-ES" dirty="0" smtClean="0"/>
            <a:t>Implementación de la solución</a:t>
          </a:r>
          <a:endParaRPr lang="es-ES" dirty="0"/>
        </a:p>
      </dgm:t>
    </dgm:pt>
    <dgm:pt modelId="{46858ADE-40FC-4B21-9164-B19A88EB0EA3}" type="parTrans" cxnId="{BBE11921-25E0-4445-8D6B-59903CC20C36}">
      <dgm:prSet/>
      <dgm:spPr/>
      <dgm:t>
        <a:bodyPr/>
        <a:lstStyle/>
        <a:p>
          <a:endParaRPr lang="es-ES"/>
        </a:p>
      </dgm:t>
    </dgm:pt>
    <dgm:pt modelId="{6FED713E-A367-4E25-95A1-28B9C2B3F838}" type="sibTrans" cxnId="{BBE11921-25E0-4445-8D6B-59903CC20C36}">
      <dgm:prSet/>
      <dgm:spPr/>
      <dgm:t>
        <a:bodyPr/>
        <a:lstStyle/>
        <a:p>
          <a:endParaRPr lang="es-ES"/>
        </a:p>
      </dgm:t>
    </dgm:pt>
    <dgm:pt modelId="{EE73D9F5-B69D-4B15-A8E3-844E61BF1303}" type="pres">
      <dgm:prSet presAssocID="{2834973A-5151-4EF8-9838-3FDAAD6B058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2EE98D3-8C6D-4C6D-BAD3-65A76C50C19B}" type="pres">
      <dgm:prSet presAssocID="{2834973A-5151-4EF8-9838-3FDAAD6B0588}" presName="dummyMaxCanvas" presStyleCnt="0">
        <dgm:presLayoutVars/>
      </dgm:prSet>
      <dgm:spPr/>
    </dgm:pt>
    <dgm:pt modelId="{7592E8CA-0E24-4876-9D55-F5A3942146CE}" type="pres">
      <dgm:prSet presAssocID="{2834973A-5151-4EF8-9838-3FDAAD6B0588}" presName="FiveNodes_1" presStyleLbl="node1" presStyleIdx="0" presStyleCnt="5" custLinFactNeighborX="676" custLinFactNeighborY="-319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3D91BC8-F68F-43FC-AEC8-829B81E1F779}" type="pres">
      <dgm:prSet presAssocID="{2834973A-5151-4EF8-9838-3FDAAD6B0588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2BB2AFB-1725-4812-B9E5-EF6DE3EEBB6B}" type="pres">
      <dgm:prSet presAssocID="{2834973A-5151-4EF8-9838-3FDAAD6B0588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60DD6AE-5A34-4813-B061-719EF5810EBF}" type="pres">
      <dgm:prSet presAssocID="{2834973A-5151-4EF8-9838-3FDAAD6B0588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CE8D1CB-CD15-4F1E-B393-35C1CE265903}" type="pres">
      <dgm:prSet presAssocID="{2834973A-5151-4EF8-9838-3FDAAD6B0588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0A0B927-4345-488C-8390-6D66496EE026}" type="pres">
      <dgm:prSet presAssocID="{2834973A-5151-4EF8-9838-3FDAAD6B0588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9D5999-35B7-47EF-BF05-769EA627CF20}" type="pres">
      <dgm:prSet presAssocID="{2834973A-5151-4EF8-9838-3FDAAD6B0588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3D2275-BC15-4108-8930-014C2E2F7B7D}" type="pres">
      <dgm:prSet presAssocID="{2834973A-5151-4EF8-9838-3FDAAD6B0588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C449180-2476-453F-BDAF-F900B84565F6}" type="pres">
      <dgm:prSet presAssocID="{2834973A-5151-4EF8-9838-3FDAAD6B0588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83C44B6-194C-4EE1-94E0-CEC57F3E0B9D}" type="pres">
      <dgm:prSet presAssocID="{2834973A-5151-4EF8-9838-3FDAAD6B0588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BDB005C-FEA3-4F97-A532-66AE05141D6B}" type="pres">
      <dgm:prSet presAssocID="{2834973A-5151-4EF8-9838-3FDAAD6B0588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1FAF176-E408-4F34-B69F-1D4B1B02AE8E}" type="pres">
      <dgm:prSet presAssocID="{2834973A-5151-4EF8-9838-3FDAAD6B0588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9B30CD-1B93-4403-ABCC-DF2B353D9F3B}" type="pres">
      <dgm:prSet presAssocID="{2834973A-5151-4EF8-9838-3FDAAD6B0588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30D69A4-6A12-4123-9F0E-41DF34A3D1CF}" type="pres">
      <dgm:prSet presAssocID="{2834973A-5151-4EF8-9838-3FDAAD6B0588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F7C4090-B225-4680-9161-6D953657BBB9}" type="presOf" srcId="{6FED713E-A367-4E25-95A1-28B9C2B3F838}" destId="{5C449180-2476-453F-BDAF-F900B84565F6}" srcOrd="0" destOrd="0" presId="urn:microsoft.com/office/officeart/2005/8/layout/vProcess5"/>
    <dgm:cxn modelId="{5CD48F88-94B5-416F-9528-154ED7308D75}" type="presOf" srcId="{DF620B99-1A69-4294-AF9F-EB0391BDE4AD}" destId="{A3D91BC8-F68F-43FC-AEC8-829B81E1F779}" srcOrd="0" destOrd="0" presId="urn:microsoft.com/office/officeart/2005/8/layout/vProcess5"/>
    <dgm:cxn modelId="{5356AA92-30F5-4695-A6E9-9DB1AEB2DA17}" srcId="{2834973A-5151-4EF8-9838-3FDAAD6B0588}" destId="{6E447BDD-3B38-4C08-9C0C-0216E323C949}" srcOrd="4" destOrd="0" parTransId="{88CF94C1-171B-4665-BF1D-CDB64AF3E723}" sibTransId="{171666FF-5C00-4826-BDBD-3FFF28B082FE}"/>
    <dgm:cxn modelId="{30D66368-5813-49A1-838E-F31BCF56D82C}" type="presOf" srcId="{06224808-3B45-4565-A81B-A6595423AE1F}" destId="{F2BB2AFB-1725-4812-B9E5-EF6DE3EEBB6B}" srcOrd="0" destOrd="0" presId="urn:microsoft.com/office/officeart/2005/8/layout/vProcess5"/>
    <dgm:cxn modelId="{C947E126-1544-47B5-9735-7087A3C1C24F}" type="presOf" srcId="{7A943F35-DA8B-4EEF-B4E6-BA2D8D735C0E}" destId="{E60DD6AE-5A34-4813-B061-719EF5810EBF}" srcOrd="0" destOrd="0" presId="urn:microsoft.com/office/officeart/2005/8/layout/vProcess5"/>
    <dgm:cxn modelId="{287096A8-06EA-4E56-8A14-E6023D5F427C}" srcId="{2834973A-5151-4EF8-9838-3FDAAD6B0588}" destId="{CE1EA388-4784-4FFB-89C5-C6B37E3F42E5}" srcOrd="0" destOrd="0" parTransId="{42F0BBF0-3E84-4E52-A662-006E0D94431F}" sibTransId="{D9C35B85-3DC7-44CC-9473-A8EAA77F9173}"/>
    <dgm:cxn modelId="{4F7118FE-FCC2-4129-8B60-735F65411C60}" type="presOf" srcId="{DF620B99-1A69-4294-AF9F-EB0391BDE4AD}" destId="{0BDB005C-FEA3-4F97-A532-66AE05141D6B}" srcOrd="1" destOrd="0" presId="urn:microsoft.com/office/officeart/2005/8/layout/vProcess5"/>
    <dgm:cxn modelId="{97701817-123D-4858-A4EF-E4387E8AE930}" type="presOf" srcId="{D9C35B85-3DC7-44CC-9473-A8EAA77F9173}" destId="{40A0B927-4345-488C-8390-6D66496EE026}" srcOrd="0" destOrd="0" presId="urn:microsoft.com/office/officeart/2005/8/layout/vProcess5"/>
    <dgm:cxn modelId="{74A21AC5-D42A-45CD-A304-B0DB70A4BB3F}" type="presOf" srcId="{6E49B944-E0F2-4048-A999-9DA2744FC3A3}" destId="{209D5999-35B7-47EF-BF05-769EA627CF20}" srcOrd="0" destOrd="0" presId="urn:microsoft.com/office/officeart/2005/8/layout/vProcess5"/>
    <dgm:cxn modelId="{016130F2-5AF8-46BF-8B42-66D5D67C1C72}" type="presOf" srcId="{CF0BD503-077C-49A4-8D99-9B1112AB2F92}" destId="{563D2275-BC15-4108-8930-014C2E2F7B7D}" srcOrd="0" destOrd="0" presId="urn:microsoft.com/office/officeart/2005/8/layout/vProcess5"/>
    <dgm:cxn modelId="{D8F63562-B9AD-4113-91FD-17A388915047}" type="presOf" srcId="{CE1EA388-4784-4FFB-89C5-C6B37E3F42E5}" destId="{7592E8CA-0E24-4876-9D55-F5A3942146CE}" srcOrd="0" destOrd="0" presId="urn:microsoft.com/office/officeart/2005/8/layout/vProcess5"/>
    <dgm:cxn modelId="{ADEE9A2B-BD96-4C6C-90F7-CFB21C780C94}" type="presOf" srcId="{6E447BDD-3B38-4C08-9C0C-0216E323C949}" destId="{830D69A4-6A12-4123-9F0E-41DF34A3D1CF}" srcOrd="1" destOrd="0" presId="urn:microsoft.com/office/officeart/2005/8/layout/vProcess5"/>
    <dgm:cxn modelId="{BBE11921-25E0-4445-8D6B-59903CC20C36}" srcId="{2834973A-5151-4EF8-9838-3FDAAD6B0588}" destId="{7A943F35-DA8B-4EEF-B4E6-BA2D8D735C0E}" srcOrd="3" destOrd="0" parTransId="{46858ADE-40FC-4B21-9164-B19A88EB0EA3}" sibTransId="{6FED713E-A367-4E25-95A1-28B9C2B3F838}"/>
    <dgm:cxn modelId="{BDC580B0-2644-4741-959B-CD98618EFE28}" type="presOf" srcId="{6E447BDD-3B38-4C08-9C0C-0216E323C949}" destId="{5CE8D1CB-CD15-4F1E-B393-35C1CE265903}" srcOrd="0" destOrd="0" presId="urn:microsoft.com/office/officeart/2005/8/layout/vProcess5"/>
    <dgm:cxn modelId="{A50CA2E6-91F6-47C3-9AB7-3ABC9788518E}" srcId="{2834973A-5151-4EF8-9838-3FDAAD6B0588}" destId="{06224808-3B45-4565-A81B-A6595423AE1F}" srcOrd="2" destOrd="0" parTransId="{CB707F26-9BF0-4ECD-A0D9-F0F8B1C862BC}" sibTransId="{CF0BD503-077C-49A4-8D99-9B1112AB2F92}"/>
    <dgm:cxn modelId="{B6DB876F-A924-4CE2-B58B-31152D893FE6}" type="presOf" srcId="{CE1EA388-4784-4FFB-89C5-C6B37E3F42E5}" destId="{283C44B6-194C-4EE1-94E0-CEC57F3E0B9D}" srcOrd="1" destOrd="0" presId="urn:microsoft.com/office/officeart/2005/8/layout/vProcess5"/>
    <dgm:cxn modelId="{F4EB2230-89AA-4BE9-AA08-A882A82F4FC7}" type="presOf" srcId="{7A943F35-DA8B-4EEF-B4E6-BA2D8D735C0E}" destId="{9C9B30CD-1B93-4403-ABCC-DF2B353D9F3B}" srcOrd="1" destOrd="0" presId="urn:microsoft.com/office/officeart/2005/8/layout/vProcess5"/>
    <dgm:cxn modelId="{5122AE26-4685-4DCD-B483-B097CAFCA029}" type="presOf" srcId="{2834973A-5151-4EF8-9838-3FDAAD6B0588}" destId="{EE73D9F5-B69D-4B15-A8E3-844E61BF1303}" srcOrd="0" destOrd="0" presId="urn:microsoft.com/office/officeart/2005/8/layout/vProcess5"/>
    <dgm:cxn modelId="{2F999E76-C32A-4090-A719-9384EBEA8715}" srcId="{2834973A-5151-4EF8-9838-3FDAAD6B0588}" destId="{DF620B99-1A69-4294-AF9F-EB0391BDE4AD}" srcOrd="1" destOrd="0" parTransId="{7CB4A55E-22DF-41B5-B0AD-3DABC119ADE1}" sibTransId="{6E49B944-E0F2-4048-A999-9DA2744FC3A3}"/>
    <dgm:cxn modelId="{A74F9734-7A86-4EA2-8186-5905F8C6B890}" type="presOf" srcId="{06224808-3B45-4565-A81B-A6595423AE1F}" destId="{81FAF176-E408-4F34-B69F-1D4B1B02AE8E}" srcOrd="1" destOrd="0" presId="urn:microsoft.com/office/officeart/2005/8/layout/vProcess5"/>
    <dgm:cxn modelId="{39485666-C42C-4E7D-A257-9D369A667FD3}" type="presParOf" srcId="{EE73D9F5-B69D-4B15-A8E3-844E61BF1303}" destId="{F2EE98D3-8C6D-4C6D-BAD3-65A76C50C19B}" srcOrd="0" destOrd="0" presId="urn:microsoft.com/office/officeart/2005/8/layout/vProcess5"/>
    <dgm:cxn modelId="{CC4F5495-2ED0-4CF7-945C-16A0B001DCC4}" type="presParOf" srcId="{EE73D9F5-B69D-4B15-A8E3-844E61BF1303}" destId="{7592E8CA-0E24-4876-9D55-F5A3942146CE}" srcOrd="1" destOrd="0" presId="urn:microsoft.com/office/officeart/2005/8/layout/vProcess5"/>
    <dgm:cxn modelId="{EFCB5636-19B7-4D35-B939-5CC6B4424CDA}" type="presParOf" srcId="{EE73D9F5-B69D-4B15-A8E3-844E61BF1303}" destId="{A3D91BC8-F68F-43FC-AEC8-829B81E1F779}" srcOrd="2" destOrd="0" presId="urn:microsoft.com/office/officeart/2005/8/layout/vProcess5"/>
    <dgm:cxn modelId="{1957FF27-5C50-4A38-9898-111BFEACE220}" type="presParOf" srcId="{EE73D9F5-B69D-4B15-A8E3-844E61BF1303}" destId="{F2BB2AFB-1725-4812-B9E5-EF6DE3EEBB6B}" srcOrd="3" destOrd="0" presId="urn:microsoft.com/office/officeart/2005/8/layout/vProcess5"/>
    <dgm:cxn modelId="{305AD2E2-681B-446E-85FA-A499B5D4C4A5}" type="presParOf" srcId="{EE73D9F5-B69D-4B15-A8E3-844E61BF1303}" destId="{E60DD6AE-5A34-4813-B061-719EF5810EBF}" srcOrd="4" destOrd="0" presId="urn:microsoft.com/office/officeart/2005/8/layout/vProcess5"/>
    <dgm:cxn modelId="{CD3592B9-CEA6-49ED-999D-724741582499}" type="presParOf" srcId="{EE73D9F5-B69D-4B15-A8E3-844E61BF1303}" destId="{5CE8D1CB-CD15-4F1E-B393-35C1CE265903}" srcOrd="5" destOrd="0" presId="urn:microsoft.com/office/officeart/2005/8/layout/vProcess5"/>
    <dgm:cxn modelId="{FE30E89B-15B3-4BF6-98C5-27CEAB59421D}" type="presParOf" srcId="{EE73D9F5-B69D-4B15-A8E3-844E61BF1303}" destId="{40A0B927-4345-488C-8390-6D66496EE026}" srcOrd="6" destOrd="0" presId="urn:microsoft.com/office/officeart/2005/8/layout/vProcess5"/>
    <dgm:cxn modelId="{284E4EEF-E233-407F-8F8F-64D4524143DF}" type="presParOf" srcId="{EE73D9F5-B69D-4B15-A8E3-844E61BF1303}" destId="{209D5999-35B7-47EF-BF05-769EA627CF20}" srcOrd="7" destOrd="0" presId="urn:microsoft.com/office/officeart/2005/8/layout/vProcess5"/>
    <dgm:cxn modelId="{11B30354-D1FD-4DF9-91C7-94546C5396C2}" type="presParOf" srcId="{EE73D9F5-B69D-4B15-A8E3-844E61BF1303}" destId="{563D2275-BC15-4108-8930-014C2E2F7B7D}" srcOrd="8" destOrd="0" presId="urn:microsoft.com/office/officeart/2005/8/layout/vProcess5"/>
    <dgm:cxn modelId="{83C92195-971E-4502-B442-5C969AEBCF99}" type="presParOf" srcId="{EE73D9F5-B69D-4B15-A8E3-844E61BF1303}" destId="{5C449180-2476-453F-BDAF-F900B84565F6}" srcOrd="9" destOrd="0" presId="urn:microsoft.com/office/officeart/2005/8/layout/vProcess5"/>
    <dgm:cxn modelId="{CACDEC02-B6D7-458E-85CC-FFB0D1211EB3}" type="presParOf" srcId="{EE73D9F5-B69D-4B15-A8E3-844E61BF1303}" destId="{283C44B6-194C-4EE1-94E0-CEC57F3E0B9D}" srcOrd="10" destOrd="0" presId="urn:microsoft.com/office/officeart/2005/8/layout/vProcess5"/>
    <dgm:cxn modelId="{62A8D5C2-8010-4562-A98C-72DCFC970E42}" type="presParOf" srcId="{EE73D9F5-B69D-4B15-A8E3-844E61BF1303}" destId="{0BDB005C-FEA3-4F97-A532-66AE05141D6B}" srcOrd="11" destOrd="0" presId="urn:microsoft.com/office/officeart/2005/8/layout/vProcess5"/>
    <dgm:cxn modelId="{5DD045DD-68CD-4958-8CE3-EE07E6810A2F}" type="presParOf" srcId="{EE73D9F5-B69D-4B15-A8E3-844E61BF1303}" destId="{81FAF176-E408-4F34-B69F-1D4B1B02AE8E}" srcOrd="12" destOrd="0" presId="urn:microsoft.com/office/officeart/2005/8/layout/vProcess5"/>
    <dgm:cxn modelId="{FBFA7D95-2537-49EC-814D-CE8089E41108}" type="presParOf" srcId="{EE73D9F5-B69D-4B15-A8E3-844E61BF1303}" destId="{9C9B30CD-1B93-4403-ABCC-DF2B353D9F3B}" srcOrd="13" destOrd="0" presId="urn:microsoft.com/office/officeart/2005/8/layout/vProcess5"/>
    <dgm:cxn modelId="{11977A2F-F54F-46BC-AD53-774A2FA4460B}" type="presParOf" srcId="{EE73D9F5-B69D-4B15-A8E3-844E61BF1303}" destId="{830D69A4-6A12-4123-9F0E-41DF34A3D1CF}" srcOrd="14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6DFDF9-308B-4713-9B68-EB71A0BBC12F}" type="doc">
      <dgm:prSet loTypeId="urn:microsoft.com/office/officeart/2005/8/layout/hierarchy2" loCatId="hierarchy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B047A8AA-AA5B-4E13-9850-EFF6C261D3CC}">
      <dgm:prSet phldrT="[Texto]" custT="1"/>
      <dgm:spPr/>
      <dgm:t>
        <a:bodyPr/>
        <a:lstStyle/>
        <a:p>
          <a:r>
            <a:rPr lang="es-ES" sz="2000" dirty="0" smtClean="0"/>
            <a:t>Donante</a:t>
          </a:r>
          <a:endParaRPr lang="es-ES" sz="2000" dirty="0"/>
        </a:p>
      </dgm:t>
    </dgm:pt>
    <dgm:pt modelId="{DEA1D47D-64BD-4470-BFDF-0ABCE7F0DEEF}" type="parTrans" cxnId="{5A4A1711-9C35-4DB0-8DE0-A871B28E75F9}">
      <dgm:prSet/>
      <dgm:spPr/>
      <dgm:t>
        <a:bodyPr/>
        <a:lstStyle/>
        <a:p>
          <a:endParaRPr lang="es-ES" sz="1200"/>
        </a:p>
      </dgm:t>
    </dgm:pt>
    <dgm:pt modelId="{392B6FA0-9FA0-4E2E-A00D-71DD08AE2A00}" type="sibTrans" cxnId="{5A4A1711-9C35-4DB0-8DE0-A871B28E75F9}">
      <dgm:prSet/>
      <dgm:spPr/>
      <dgm:t>
        <a:bodyPr/>
        <a:lstStyle/>
        <a:p>
          <a:endParaRPr lang="es-ES" sz="1200"/>
        </a:p>
      </dgm:t>
    </dgm:pt>
    <dgm:pt modelId="{841DC907-3BC9-49B7-91A1-08A3F4A1974E}">
      <dgm:prSet phldrT="[Texto]" custT="1"/>
      <dgm:spPr/>
      <dgm:t>
        <a:bodyPr/>
        <a:lstStyle/>
        <a:p>
          <a:r>
            <a:rPr lang="es-ES" sz="2000" dirty="0" smtClean="0"/>
            <a:t>Donante</a:t>
          </a:r>
          <a:r>
            <a:rPr lang="es-ES" sz="2800" dirty="0" smtClean="0"/>
            <a:t> </a:t>
          </a:r>
          <a:r>
            <a:rPr lang="es-ES" sz="2000" dirty="0" smtClean="0"/>
            <a:t>Natural</a:t>
          </a:r>
          <a:endParaRPr lang="es-ES" sz="2800" dirty="0"/>
        </a:p>
      </dgm:t>
    </dgm:pt>
    <dgm:pt modelId="{80270A7D-CB12-40D0-8925-7C03EB578C47}" type="parTrans" cxnId="{AD66F104-768D-48AD-A5D1-6694F20C2AD4}">
      <dgm:prSet custT="1"/>
      <dgm:spPr/>
      <dgm:t>
        <a:bodyPr/>
        <a:lstStyle/>
        <a:p>
          <a:endParaRPr lang="es-ES" sz="200"/>
        </a:p>
      </dgm:t>
    </dgm:pt>
    <dgm:pt modelId="{93A16BA8-48D7-4334-9C3B-13694740B4A2}" type="sibTrans" cxnId="{AD66F104-768D-48AD-A5D1-6694F20C2AD4}">
      <dgm:prSet/>
      <dgm:spPr/>
      <dgm:t>
        <a:bodyPr/>
        <a:lstStyle/>
        <a:p>
          <a:endParaRPr lang="es-ES" sz="1200"/>
        </a:p>
      </dgm:t>
    </dgm:pt>
    <dgm:pt modelId="{B655D2DC-1574-4436-9018-ABAA8E934FE7}">
      <dgm:prSet phldrT="[Texto]" custT="1"/>
      <dgm:spPr/>
      <dgm:t>
        <a:bodyPr/>
        <a:lstStyle/>
        <a:p>
          <a:r>
            <a:rPr lang="es-ES" sz="2000" dirty="0" smtClean="0"/>
            <a:t>Donante Jurídico</a:t>
          </a:r>
          <a:endParaRPr lang="es-ES" sz="2000" dirty="0"/>
        </a:p>
      </dgm:t>
    </dgm:pt>
    <dgm:pt modelId="{163A3068-A2D7-4DE3-8BBC-CC049F290CC6}" type="parTrans" cxnId="{4A0D2B8F-FC53-43C3-844E-25163E5B1A9E}">
      <dgm:prSet custT="1"/>
      <dgm:spPr/>
      <dgm:t>
        <a:bodyPr/>
        <a:lstStyle/>
        <a:p>
          <a:endParaRPr lang="es-ES" sz="200"/>
        </a:p>
      </dgm:t>
    </dgm:pt>
    <dgm:pt modelId="{C93DED12-59DC-47BB-8C0E-408EA285086C}" type="sibTrans" cxnId="{4A0D2B8F-FC53-43C3-844E-25163E5B1A9E}">
      <dgm:prSet/>
      <dgm:spPr/>
      <dgm:t>
        <a:bodyPr/>
        <a:lstStyle/>
        <a:p>
          <a:endParaRPr lang="es-ES" sz="1200"/>
        </a:p>
      </dgm:t>
    </dgm:pt>
    <dgm:pt modelId="{352D5100-8138-41A7-97AF-B5B1CB23EB1E}" type="pres">
      <dgm:prSet presAssocID="{566DFDF9-308B-4713-9B68-EB71A0BBC12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1A5288B-423B-4523-8BA9-0F1A4BC8C59E}" type="pres">
      <dgm:prSet presAssocID="{B047A8AA-AA5B-4E13-9850-EFF6C261D3CC}" presName="root1" presStyleCnt="0"/>
      <dgm:spPr/>
    </dgm:pt>
    <dgm:pt modelId="{A4F0997C-9343-43D6-ABF4-601AF1009164}" type="pres">
      <dgm:prSet presAssocID="{B047A8AA-AA5B-4E13-9850-EFF6C261D3C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489B4F7-E81C-4725-8DE8-AE8EDE47D5C0}" type="pres">
      <dgm:prSet presAssocID="{B047A8AA-AA5B-4E13-9850-EFF6C261D3CC}" presName="level2hierChild" presStyleCnt="0"/>
      <dgm:spPr/>
    </dgm:pt>
    <dgm:pt modelId="{70AB2135-DFDB-488D-BF1C-31078C5F2447}" type="pres">
      <dgm:prSet presAssocID="{80270A7D-CB12-40D0-8925-7C03EB578C47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714FB785-732D-4EBE-BDBF-89E3960CBF46}" type="pres">
      <dgm:prSet presAssocID="{80270A7D-CB12-40D0-8925-7C03EB578C47}" presName="connTx" presStyleLbl="parChTrans1D2" presStyleIdx="0" presStyleCnt="2"/>
      <dgm:spPr/>
      <dgm:t>
        <a:bodyPr/>
        <a:lstStyle/>
        <a:p>
          <a:endParaRPr lang="es-ES"/>
        </a:p>
      </dgm:t>
    </dgm:pt>
    <dgm:pt modelId="{3CD4497C-7467-484C-99BB-253AEEA80923}" type="pres">
      <dgm:prSet presAssocID="{841DC907-3BC9-49B7-91A1-08A3F4A1974E}" presName="root2" presStyleCnt="0"/>
      <dgm:spPr/>
    </dgm:pt>
    <dgm:pt modelId="{62E01E57-9D78-4A17-8B6C-D156A1D9D4DF}" type="pres">
      <dgm:prSet presAssocID="{841DC907-3BC9-49B7-91A1-08A3F4A1974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4960A43-EAFF-46E3-B999-BA883E2C68C0}" type="pres">
      <dgm:prSet presAssocID="{841DC907-3BC9-49B7-91A1-08A3F4A1974E}" presName="level3hierChild" presStyleCnt="0"/>
      <dgm:spPr/>
    </dgm:pt>
    <dgm:pt modelId="{1B86839D-D771-4515-B776-44D414A96F59}" type="pres">
      <dgm:prSet presAssocID="{163A3068-A2D7-4DE3-8BBC-CC049F290CC6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10083C4D-FB45-4CB6-A517-476DC8B8592F}" type="pres">
      <dgm:prSet presAssocID="{163A3068-A2D7-4DE3-8BBC-CC049F290CC6}" presName="connTx" presStyleLbl="parChTrans1D2" presStyleIdx="1" presStyleCnt="2"/>
      <dgm:spPr/>
      <dgm:t>
        <a:bodyPr/>
        <a:lstStyle/>
        <a:p>
          <a:endParaRPr lang="es-ES"/>
        </a:p>
      </dgm:t>
    </dgm:pt>
    <dgm:pt modelId="{61F27E35-B75F-4CEB-B540-E708152334F1}" type="pres">
      <dgm:prSet presAssocID="{B655D2DC-1574-4436-9018-ABAA8E934FE7}" presName="root2" presStyleCnt="0"/>
      <dgm:spPr/>
    </dgm:pt>
    <dgm:pt modelId="{E1CA53F1-9FA0-41E8-8C82-86891CEA48A2}" type="pres">
      <dgm:prSet presAssocID="{B655D2DC-1574-4436-9018-ABAA8E934FE7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0752ED3-11CB-4190-9A12-88C1085A7D50}" type="pres">
      <dgm:prSet presAssocID="{B655D2DC-1574-4436-9018-ABAA8E934FE7}" presName="level3hierChild" presStyleCnt="0"/>
      <dgm:spPr/>
    </dgm:pt>
  </dgm:ptLst>
  <dgm:cxnLst>
    <dgm:cxn modelId="{D83F2274-C283-4837-B226-E2C00D53CDEF}" type="presOf" srcId="{B655D2DC-1574-4436-9018-ABAA8E934FE7}" destId="{E1CA53F1-9FA0-41E8-8C82-86891CEA48A2}" srcOrd="0" destOrd="0" presId="urn:microsoft.com/office/officeart/2005/8/layout/hierarchy2"/>
    <dgm:cxn modelId="{0C0D15E6-9B41-4F29-9CC5-C277B3D86BB3}" type="presOf" srcId="{B047A8AA-AA5B-4E13-9850-EFF6C261D3CC}" destId="{A4F0997C-9343-43D6-ABF4-601AF1009164}" srcOrd="0" destOrd="0" presId="urn:microsoft.com/office/officeart/2005/8/layout/hierarchy2"/>
    <dgm:cxn modelId="{AD66F104-768D-48AD-A5D1-6694F20C2AD4}" srcId="{B047A8AA-AA5B-4E13-9850-EFF6C261D3CC}" destId="{841DC907-3BC9-49B7-91A1-08A3F4A1974E}" srcOrd="0" destOrd="0" parTransId="{80270A7D-CB12-40D0-8925-7C03EB578C47}" sibTransId="{93A16BA8-48D7-4334-9C3B-13694740B4A2}"/>
    <dgm:cxn modelId="{74535CCF-5E84-4015-955C-5C840B39DE9F}" type="presOf" srcId="{80270A7D-CB12-40D0-8925-7C03EB578C47}" destId="{714FB785-732D-4EBE-BDBF-89E3960CBF46}" srcOrd="1" destOrd="0" presId="urn:microsoft.com/office/officeart/2005/8/layout/hierarchy2"/>
    <dgm:cxn modelId="{15012A3F-0398-4890-AD66-6EAF6BB9008B}" type="presOf" srcId="{566DFDF9-308B-4713-9B68-EB71A0BBC12F}" destId="{352D5100-8138-41A7-97AF-B5B1CB23EB1E}" srcOrd="0" destOrd="0" presId="urn:microsoft.com/office/officeart/2005/8/layout/hierarchy2"/>
    <dgm:cxn modelId="{D3C76814-FA05-4E03-9B21-597570BD1747}" type="presOf" srcId="{163A3068-A2D7-4DE3-8BBC-CC049F290CC6}" destId="{10083C4D-FB45-4CB6-A517-476DC8B8592F}" srcOrd="1" destOrd="0" presId="urn:microsoft.com/office/officeart/2005/8/layout/hierarchy2"/>
    <dgm:cxn modelId="{4A0D2B8F-FC53-43C3-844E-25163E5B1A9E}" srcId="{B047A8AA-AA5B-4E13-9850-EFF6C261D3CC}" destId="{B655D2DC-1574-4436-9018-ABAA8E934FE7}" srcOrd="1" destOrd="0" parTransId="{163A3068-A2D7-4DE3-8BBC-CC049F290CC6}" sibTransId="{C93DED12-59DC-47BB-8C0E-408EA285086C}"/>
    <dgm:cxn modelId="{5A4A1711-9C35-4DB0-8DE0-A871B28E75F9}" srcId="{566DFDF9-308B-4713-9B68-EB71A0BBC12F}" destId="{B047A8AA-AA5B-4E13-9850-EFF6C261D3CC}" srcOrd="0" destOrd="0" parTransId="{DEA1D47D-64BD-4470-BFDF-0ABCE7F0DEEF}" sibTransId="{392B6FA0-9FA0-4E2E-A00D-71DD08AE2A00}"/>
    <dgm:cxn modelId="{2A9D2603-A158-4AC6-833F-062A3F836545}" type="presOf" srcId="{163A3068-A2D7-4DE3-8BBC-CC049F290CC6}" destId="{1B86839D-D771-4515-B776-44D414A96F59}" srcOrd="0" destOrd="0" presId="urn:microsoft.com/office/officeart/2005/8/layout/hierarchy2"/>
    <dgm:cxn modelId="{3B6BE4FA-7F5E-4F68-B8AF-92DAD582E526}" type="presOf" srcId="{80270A7D-CB12-40D0-8925-7C03EB578C47}" destId="{70AB2135-DFDB-488D-BF1C-31078C5F2447}" srcOrd="0" destOrd="0" presId="urn:microsoft.com/office/officeart/2005/8/layout/hierarchy2"/>
    <dgm:cxn modelId="{D1366643-1E88-41FD-820E-73339AB2199F}" type="presOf" srcId="{841DC907-3BC9-49B7-91A1-08A3F4A1974E}" destId="{62E01E57-9D78-4A17-8B6C-D156A1D9D4DF}" srcOrd="0" destOrd="0" presId="urn:microsoft.com/office/officeart/2005/8/layout/hierarchy2"/>
    <dgm:cxn modelId="{7E10CAAC-74C9-4947-98C0-E31B2341B507}" type="presParOf" srcId="{352D5100-8138-41A7-97AF-B5B1CB23EB1E}" destId="{81A5288B-423B-4523-8BA9-0F1A4BC8C59E}" srcOrd="0" destOrd="0" presId="urn:microsoft.com/office/officeart/2005/8/layout/hierarchy2"/>
    <dgm:cxn modelId="{9014055F-1DAF-4A6B-8F9B-1EECD0A1F01B}" type="presParOf" srcId="{81A5288B-423B-4523-8BA9-0F1A4BC8C59E}" destId="{A4F0997C-9343-43D6-ABF4-601AF1009164}" srcOrd="0" destOrd="0" presId="urn:microsoft.com/office/officeart/2005/8/layout/hierarchy2"/>
    <dgm:cxn modelId="{E183F32B-0F19-4EB9-8F62-2F0B9ABC0C99}" type="presParOf" srcId="{81A5288B-423B-4523-8BA9-0F1A4BC8C59E}" destId="{C489B4F7-E81C-4725-8DE8-AE8EDE47D5C0}" srcOrd="1" destOrd="0" presId="urn:microsoft.com/office/officeart/2005/8/layout/hierarchy2"/>
    <dgm:cxn modelId="{DA8DFF29-07F8-4EC2-8438-E865C6BBF349}" type="presParOf" srcId="{C489B4F7-E81C-4725-8DE8-AE8EDE47D5C0}" destId="{70AB2135-DFDB-488D-BF1C-31078C5F2447}" srcOrd="0" destOrd="0" presId="urn:microsoft.com/office/officeart/2005/8/layout/hierarchy2"/>
    <dgm:cxn modelId="{4AE5039B-A664-4D59-8C2F-6A0AC6E559C4}" type="presParOf" srcId="{70AB2135-DFDB-488D-BF1C-31078C5F2447}" destId="{714FB785-732D-4EBE-BDBF-89E3960CBF46}" srcOrd="0" destOrd="0" presId="urn:microsoft.com/office/officeart/2005/8/layout/hierarchy2"/>
    <dgm:cxn modelId="{E792D353-D609-4814-92E9-74B5F1F2D091}" type="presParOf" srcId="{C489B4F7-E81C-4725-8DE8-AE8EDE47D5C0}" destId="{3CD4497C-7467-484C-99BB-253AEEA80923}" srcOrd="1" destOrd="0" presId="urn:microsoft.com/office/officeart/2005/8/layout/hierarchy2"/>
    <dgm:cxn modelId="{9C063494-BEF0-46CF-9B1F-96BC6AC0B3BD}" type="presParOf" srcId="{3CD4497C-7467-484C-99BB-253AEEA80923}" destId="{62E01E57-9D78-4A17-8B6C-D156A1D9D4DF}" srcOrd="0" destOrd="0" presId="urn:microsoft.com/office/officeart/2005/8/layout/hierarchy2"/>
    <dgm:cxn modelId="{09B9096B-67D4-474F-B6D2-F026468796D6}" type="presParOf" srcId="{3CD4497C-7467-484C-99BB-253AEEA80923}" destId="{04960A43-EAFF-46E3-B999-BA883E2C68C0}" srcOrd="1" destOrd="0" presId="urn:microsoft.com/office/officeart/2005/8/layout/hierarchy2"/>
    <dgm:cxn modelId="{4B8A6382-68C6-4C31-B323-930B72A95451}" type="presParOf" srcId="{C489B4F7-E81C-4725-8DE8-AE8EDE47D5C0}" destId="{1B86839D-D771-4515-B776-44D414A96F59}" srcOrd="2" destOrd="0" presId="urn:microsoft.com/office/officeart/2005/8/layout/hierarchy2"/>
    <dgm:cxn modelId="{B0130DD3-3517-4B6C-9CD8-841BA556703F}" type="presParOf" srcId="{1B86839D-D771-4515-B776-44D414A96F59}" destId="{10083C4D-FB45-4CB6-A517-476DC8B8592F}" srcOrd="0" destOrd="0" presId="urn:microsoft.com/office/officeart/2005/8/layout/hierarchy2"/>
    <dgm:cxn modelId="{2A1E2B3C-8633-42FC-B46E-86EAADC3E084}" type="presParOf" srcId="{C489B4F7-E81C-4725-8DE8-AE8EDE47D5C0}" destId="{61F27E35-B75F-4CEB-B540-E708152334F1}" srcOrd="3" destOrd="0" presId="urn:microsoft.com/office/officeart/2005/8/layout/hierarchy2"/>
    <dgm:cxn modelId="{9D344DC7-D249-4582-8DEB-B71DEFB2BF07}" type="presParOf" srcId="{61F27E35-B75F-4CEB-B540-E708152334F1}" destId="{E1CA53F1-9FA0-41E8-8C82-86891CEA48A2}" srcOrd="0" destOrd="0" presId="urn:microsoft.com/office/officeart/2005/8/layout/hierarchy2"/>
    <dgm:cxn modelId="{96B53A64-1E49-4D96-BF81-008F9B5AFDCB}" type="presParOf" srcId="{61F27E35-B75F-4CEB-B540-E708152334F1}" destId="{90752ED3-11CB-4190-9A12-88C1085A7D50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38D098-6A21-4D48-8DE4-704C8889DA18}" type="doc">
      <dgm:prSet loTypeId="urn:microsoft.com/office/officeart/2005/8/layout/hierarchy2" loCatId="hierarchy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CB981CD1-2AF8-46F6-A448-1398962BC7DA}">
      <dgm:prSet phldrT="[Texto]"/>
      <dgm:spPr/>
      <dgm:t>
        <a:bodyPr/>
        <a:lstStyle/>
        <a:p>
          <a:r>
            <a:rPr lang="es-ES" dirty="0" smtClean="0"/>
            <a:t>Donante</a:t>
          </a:r>
          <a:endParaRPr lang="es-ES" dirty="0"/>
        </a:p>
      </dgm:t>
    </dgm:pt>
    <dgm:pt modelId="{6799BBD9-0895-4B8C-BF08-F1E1E9D280C2}" type="parTrans" cxnId="{C0E363FE-EDDE-4CDF-81B1-C90830DBA2A6}">
      <dgm:prSet/>
      <dgm:spPr/>
      <dgm:t>
        <a:bodyPr/>
        <a:lstStyle/>
        <a:p>
          <a:endParaRPr lang="es-ES"/>
        </a:p>
      </dgm:t>
    </dgm:pt>
    <dgm:pt modelId="{30AABD44-B87E-4A8C-9315-8AD18EF51AF8}" type="sibTrans" cxnId="{C0E363FE-EDDE-4CDF-81B1-C90830DBA2A6}">
      <dgm:prSet/>
      <dgm:spPr/>
      <dgm:t>
        <a:bodyPr/>
        <a:lstStyle/>
        <a:p>
          <a:endParaRPr lang="es-ES"/>
        </a:p>
      </dgm:t>
    </dgm:pt>
    <dgm:pt modelId="{F6B09F3B-3CAC-44E7-A606-E9669D83651F}">
      <dgm:prSet phldrT="[Texto]"/>
      <dgm:spPr/>
      <dgm:t>
        <a:bodyPr/>
        <a:lstStyle/>
        <a:p>
          <a:r>
            <a:rPr lang="es-ES" dirty="0" smtClean="0"/>
            <a:t>Impuesto</a:t>
          </a:r>
          <a:endParaRPr lang="es-ES" dirty="0"/>
        </a:p>
      </dgm:t>
    </dgm:pt>
    <dgm:pt modelId="{474154A9-B1FD-4490-A9BD-0CE9DC887EFF}" type="parTrans" cxnId="{10330D8A-826D-4C5B-9428-72A0A80F8BC2}">
      <dgm:prSet/>
      <dgm:spPr/>
      <dgm:t>
        <a:bodyPr/>
        <a:lstStyle/>
        <a:p>
          <a:endParaRPr lang="es-ES"/>
        </a:p>
      </dgm:t>
    </dgm:pt>
    <dgm:pt modelId="{FF82148F-0FC4-46AF-B212-61AD5F15B007}" type="sibTrans" cxnId="{10330D8A-826D-4C5B-9428-72A0A80F8BC2}">
      <dgm:prSet/>
      <dgm:spPr/>
      <dgm:t>
        <a:bodyPr/>
        <a:lstStyle/>
        <a:p>
          <a:endParaRPr lang="es-ES"/>
        </a:p>
      </dgm:t>
    </dgm:pt>
    <dgm:pt modelId="{A0DACF8E-BB8D-47C0-ABBE-E23531363AB6}">
      <dgm:prSet phldrT="[Texto]"/>
      <dgm:spPr/>
      <dgm:t>
        <a:bodyPr/>
        <a:lstStyle/>
        <a:p>
          <a:r>
            <a:rPr lang="es-ES" dirty="0" smtClean="0"/>
            <a:t>Carta de Donación</a:t>
          </a:r>
          <a:endParaRPr lang="es-ES" dirty="0"/>
        </a:p>
      </dgm:t>
    </dgm:pt>
    <dgm:pt modelId="{439C87CB-D3DE-4A0B-90AF-622BEB1AA77B}" type="parTrans" cxnId="{6843D7E3-C10C-4EB2-A933-2DE7B8F13B37}">
      <dgm:prSet/>
      <dgm:spPr/>
      <dgm:t>
        <a:bodyPr/>
        <a:lstStyle/>
        <a:p>
          <a:endParaRPr lang="es-ES"/>
        </a:p>
      </dgm:t>
    </dgm:pt>
    <dgm:pt modelId="{8A348E5F-52E0-435E-B447-068145540085}" type="sibTrans" cxnId="{6843D7E3-C10C-4EB2-A933-2DE7B8F13B37}">
      <dgm:prSet/>
      <dgm:spPr/>
      <dgm:t>
        <a:bodyPr/>
        <a:lstStyle/>
        <a:p>
          <a:endParaRPr lang="es-ES"/>
        </a:p>
      </dgm:t>
    </dgm:pt>
    <dgm:pt modelId="{6F70BDAA-6B1A-4E3E-AF02-2D889FCC02D0}">
      <dgm:prSet phldrT="[Texto]"/>
      <dgm:spPr/>
      <dgm:t>
        <a:bodyPr/>
        <a:lstStyle/>
        <a:p>
          <a:r>
            <a:rPr lang="es-ES" dirty="0" smtClean="0"/>
            <a:t>Representante Legal</a:t>
          </a:r>
          <a:endParaRPr lang="es-ES" dirty="0"/>
        </a:p>
      </dgm:t>
    </dgm:pt>
    <dgm:pt modelId="{E93E2A9D-FAFA-40DE-A4E4-CD247CD1DA9B}" type="sibTrans" cxnId="{6B0970FF-6437-46F5-A2FF-F6775FE977F4}">
      <dgm:prSet/>
      <dgm:spPr/>
      <dgm:t>
        <a:bodyPr/>
        <a:lstStyle/>
        <a:p>
          <a:endParaRPr lang="es-ES"/>
        </a:p>
      </dgm:t>
    </dgm:pt>
    <dgm:pt modelId="{D40EC9C2-54AD-45BF-8197-7ABA0B159A11}" type="parTrans" cxnId="{6B0970FF-6437-46F5-A2FF-F6775FE977F4}">
      <dgm:prSet/>
      <dgm:spPr/>
      <dgm:t>
        <a:bodyPr/>
        <a:lstStyle/>
        <a:p>
          <a:endParaRPr lang="es-ES"/>
        </a:p>
      </dgm:t>
    </dgm:pt>
    <dgm:pt modelId="{DFBBF254-D19E-486A-A9D4-73B9D7EBC834}" type="pres">
      <dgm:prSet presAssocID="{2A38D098-6A21-4D48-8DE4-704C8889DA1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0008062-9AE3-4C1C-A768-9D47AD4C2BA1}" type="pres">
      <dgm:prSet presAssocID="{CB981CD1-2AF8-46F6-A448-1398962BC7DA}" presName="root1" presStyleCnt="0"/>
      <dgm:spPr/>
    </dgm:pt>
    <dgm:pt modelId="{0D635029-D792-4309-A060-D6BBF8B70667}" type="pres">
      <dgm:prSet presAssocID="{CB981CD1-2AF8-46F6-A448-1398962BC7D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E21C91B-4C0C-40B0-9738-69C07E5597DF}" type="pres">
      <dgm:prSet presAssocID="{CB981CD1-2AF8-46F6-A448-1398962BC7DA}" presName="level2hierChild" presStyleCnt="0"/>
      <dgm:spPr/>
    </dgm:pt>
    <dgm:pt modelId="{BA66F537-0D29-4F6F-A93D-7EB33D1C2612}" type="pres">
      <dgm:prSet presAssocID="{474154A9-B1FD-4490-A9BD-0CE9DC887EFF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4084C002-E4EF-4888-BAC7-A1BD324A80D7}" type="pres">
      <dgm:prSet presAssocID="{474154A9-B1FD-4490-A9BD-0CE9DC887EFF}" presName="connTx" presStyleLbl="parChTrans1D2" presStyleIdx="0" presStyleCnt="2"/>
      <dgm:spPr/>
      <dgm:t>
        <a:bodyPr/>
        <a:lstStyle/>
        <a:p>
          <a:endParaRPr lang="es-ES"/>
        </a:p>
      </dgm:t>
    </dgm:pt>
    <dgm:pt modelId="{2A916E53-29E8-47BF-B237-04A410F2576C}" type="pres">
      <dgm:prSet presAssocID="{F6B09F3B-3CAC-44E7-A606-E9669D83651F}" presName="root2" presStyleCnt="0"/>
      <dgm:spPr/>
    </dgm:pt>
    <dgm:pt modelId="{82F54340-49B0-40E4-A4DB-99A4D54DD18E}" type="pres">
      <dgm:prSet presAssocID="{F6B09F3B-3CAC-44E7-A606-E9669D83651F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E287C97-77F3-42E2-B4E6-BC2C8B2682DF}" type="pres">
      <dgm:prSet presAssocID="{F6B09F3B-3CAC-44E7-A606-E9669D83651F}" presName="level3hierChild" presStyleCnt="0"/>
      <dgm:spPr/>
    </dgm:pt>
    <dgm:pt modelId="{11DEAA44-0103-4971-BBE5-C7BA07C68189}" type="pres">
      <dgm:prSet presAssocID="{439C87CB-D3DE-4A0B-90AF-622BEB1AA77B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913BEE9C-C097-4A98-9051-0E25B212F94B}" type="pres">
      <dgm:prSet presAssocID="{439C87CB-D3DE-4A0B-90AF-622BEB1AA77B}" presName="connTx" presStyleLbl="parChTrans1D2" presStyleIdx="1" presStyleCnt="2"/>
      <dgm:spPr/>
      <dgm:t>
        <a:bodyPr/>
        <a:lstStyle/>
        <a:p>
          <a:endParaRPr lang="es-ES"/>
        </a:p>
      </dgm:t>
    </dgm:pt>
    <dgm:pt modelId="{F9E940D3-90EC-4311-B4A8-9A65D91E21A7}" type="pres">
      <dgm:prSet presAssocID="{A0DACF8E-BB8D-47C0-ABBE-E23531363AB6}" presName="root2" presStyleCnt="0"/>
      <dgm:spPr/>
    </dgm:pt>
    <dgm:pt modelId="{99483004-60DE-4026-B67A-45171F6B6D2B}" type="pres">
      <dgm:prSet presAssocID="{A0DACF8E-BB8D-47C0-ABBE-E23531363AB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E6872B9-B5A9-4658-B452-611FF1DE5026}" type="pres">
      <dgm:prSet presAssocID="{A0DACF8E-BB8D-47C0-ABBE-E23531363AB6}" presName="level3hierChild" presStyleCnt="0"/>
      <dgm:spPr/>
    </dgm:pt>
    <dgm:pt modelId="{0E54A4D1-F9CA-4D63-864D-6920EB429C39}" type="pres">
      <dgm:prSet presAssocID="{D40EC9C2-54AD-45BF-8197-7ABA0B159A11}" presName="conn2-1" presStyleLbl="parChTrans1D3" presStyleIdx="0" presStyleCnt="1"/>
      <dgm:spPr/>
      <dgm:t>
        <a:bodyPr/>
        <a:lstStyle/>
        <a:p>
          <a:endParaRPr lang="es-ES"/>
        </a:p>
      </dgm:t>
    </dgm:pt>
    <dgm:pt modelId="{A7A873DD-2DB6-4DED-9BCF-E201E5526C50}" type="pres">
      <dgm:prSet presAssocID="{D40EC9C2-54AD-45BF-8197-7ABA0B159A11}" presName="connTx" presStyleLbl="parChTrans1D3" presStyleIdx="0" presStyleCnt="1"/>
      <dgm:spPr/>
      <dgm:t>
        <a:bodyPr/>
        <a:lstStyle/>
        <a:p>
          <a:endParaRPr lang="es-ES"/>
        </a:p>
      </dgm:t>
    </dgm:pt>
    <dgm:pt modelId="{5C2A3CA7-E62E-48A7-948A-E1B27710F132}" type="pres">
      <dgm:prSet presAssocID="{6F70BDAA-6B1A-4E3E-AF02-2D889FCC02D0}" presName="root2" presStyleCnt="0"/>
      <dgm:spPr/>
    </dgm:pt>
    <dgm:pt modelId="{A01AAEC2-A646-42A0-94B2-6CB0451B922C}" type="pres">
      <dgm:prSet presAssocID="{6F70BDAA-6B1A-4E3E-AF02-2D889FCC02D0}" presName="LevelTwoTextNod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E7847FE-218E-408E-8983-25CF4A172F02}" type="pres">
      <dgm:prSet presAssocID="{6F70BDAA-6B1A-4E3E-AF02-2D889FCC02D0}" presName="level3hierChild" presStyleCnt="0"/>
      <dgm:spPr/>
    </dgm:pt>
  </dgm:ptLst>
  <dgm:cxnLst>
    <dgm:cxn modelId="{C60B30AD-0DC2-4480-8568-C9E32CCCCE42}" type="presOf" srcId="{CB981CD1-2AF8-46F6-A448-1398962BC7DA}" destId="{0D635029-D792-4309-A060-D6BBF8B70667}" srcOrd="0" destOrd="0" presId="urn:microsoft.com/office/officeart/2005/8/layout/hierarchy2"/>
    <dgm:cxn modelId="{4816D440-98FC-4689-B481-1B720F6C8CE0}" type="presOf" srcId="{439C87CB-D3DE-4A0B-90AF-622BEB1AA77B}" destId="{11DEAA44-0103-4971-BBE5-C7BA07C68189}" srcOrd="0" destOrd="0" presId="urn:microsoft.com/office/officeart/2005/8/layout/hierarchy2"/>
    <dgm:cxn modelId="{602D03D2-7C0C-40F9-A2A0-88B2ABC6D771}" type="presOf" srcId="{439C87CB-D3DE-4A0B-90AF-622BEB1AA77B}" destId="{913BEE9C-C097-4A98-9051-0E25B212F94B}" srcOrd="1" destOrd="0" presId="urn:microsoft.com/office/officeart/2005/8/layout/hierarchy2"/>
    <dgm:cxn modelId="{7A74F054-7014-4A3E-ADEB-AECB95CDE6FF}" type="presOf" srcId="{D40EC9C2-54AD-45BF-8197-7ABA0B159A11}" destId="{A7A873DD-2DB6-4DED-9BCF-E201E5526C50}" srcOrd="1" destOrd="0" presId="urn:microsoft.com/office/officeart/2005/8/layout/hierarchy2"/>
    <dgm:cxn modelId="{10330D8A-826D-4C5B-9428-72A0A80F8BC2}" srcId="{CB981CD1-2AF8-46F6-A448-1398962BC7DA}" destId="{F6B09F3B-3CAC-44E7-A606-E9669D83651F}" srcOrd="0" destOrd="0" parTransId="{474154A9-B1FD-4490-A9BD-0CE9DC887EFF}" sibTransId="{FF82148F-0FC4-46AF-B212-61AD5F15B007}"/>
    <dgm:cxn modelId="{6B0970FF-6437-46F5-A2FF-F6775FE977F4}" srcId="{A0DACF8E-BB8D-47C0-ABBE-E23531363AB6}" destId="{6F70BDAA-6B1A-4E3E-AF02-2D889FCC02D0}" srcOrd="0" destOrd="0" parTransId="{D40EC9C2-54AD-45BF-8197-7ABA0B159A11}" sibTransId="{E93E2A9D-FAFA-40DE-A4E4-CD247CD1DA9B}"/>
    <dgm:cxn modelId="{54126D53-56E1-42BB-B3B5-9923CB043853}" type="presOf" srcId="{6F70BDAA-6B1A-4E3E-AF02-2D889FCC02D0}" destId="{A01AAEC2-A646-42A0-94B2-6CB0451B922C}" srcOrd="0" destOrd="0" presId="urn:microsoft.com/office/officeart/2005/8/layout/hierarchy2"/>
    <dgm:cxn modelId="{D1E336A4-9A93-4504-A135-E31B9B8A3F54}" type="presOf" srcId="{D40EC9C2-54AD-45BF-8197-7ABA0B159A11}" destId="{0E54A4D1-F9CA-4D63-864D-6920EB429C39}" srcOrd="0" destOrd="0" presId="urn:microsoft.com/office/officeart/2005/8/layout/hierarchy2"/>
    <dgm:cxn modelId="{7B4DF82F-AC84-4C09-A9AD-13CFC3F5AC52}" type="presOf" srcId="{2A38D098-6A21-4D48-8DE4-704C8889DA18}" destId="{DFBBF254-D19E-486A-A9D4-73B9D7EBC834}" srcOrd="0" destOrd="0" presId="urn:microsoft.com/office/officeart/2005/8/layout/hierarchy2"/>
    <dgm:cxn modelId="{FBAAAFFE-3C4F-4A11-8B34-184DF64CC66D}" type="presOf" srcId="{F6B09F3B-3CAC-44E7-A606-E9669D83651F}" destId="{82F54340-49B0-40E4-A4DB-99A4D54DD18E}" srcOrd="0" destOrd="0" presId="urn:microsoft.com/office/officeart/2005/8/layout/hierarchy2"/>
    <dgm:cxn modelId="{2DD06AC7-5B9C-4816-A191-40B9E2F998AB}" type="presOf" srcId="{A0DACF8E-BB8D-47C0-ABBE-E23531363AB6}" destId="{99483004-60DE-4026-B67A-45171F6B6D2B}" srcOrd="0" destOrd="0" presId="urn:microsoft.com/office/officeart/2005/8/layout/hierarchy2"/>
    <dgm:cxn modelId="{74969F71-F36D-405E-BE59-69AA043CB75C}" type="presOf" srcId="{474154A9-B1FD-4490-A9BD-0CE9DC887EFF}" destId="{4084C002-E4EF-4888-BAC7-A1BD324A80D7}" srcOrd="1" destOrd="0" presId="urn:microsoft.com/office/officeart/2005/8/layout/hierarchy2"/>
    <dgm:cxn modelId="{84F24AA8-49E5-4AC3-801D-86D0C4B777C3}" type="presOf" srcId="{474154A9-B1FD-4490-A9BD-0CE9DC887EFF}" destId="{BA66F537-0D29-4F6F-A93D-7EB33D1C2612}" srcOrd="0" destOrd="0" presId="urn:microsoft.com/office/officeart/2005/8/layout/hierarchy2"/>
    <dgm:cxn modelId="{C0E363FE-EDDE-4CDF-81B1-C90830DBA2A6}" srcId="{2A38D098-6A21-4D48-8DE4-704C8889DA18}" destId="{CB981CD1-2AF8-46F6-A448-1398962BC7DA}" srcOrd="0" destOrd="0" parTransId="{6799BBD9-0895-4B8C-BF08-F1E1E9D280C2}" sibTransId="{30AABD44-B87E-4A8C-9315-8AD18EF51AF8}"/>
    <dgm:cxn modelId="{6843D7E3-C10C-4EB2-A933-2DE7B8F13B37}" srcId="{CB981CD1-2AF8-46F6-A448-1398962BC7DA}" destId="{A0DACF8E-BB8D-47C0-ABBE-E23531363AB6}" srcOrd="1" destOrd="0" parTransId="{439C87CB-D3DE-4A0B-90AF-622BEB1AA77B}" sibTransId="{8A348E5F-52E0-435E-B447-068145540085}"/>
    <dgm:cxn modelId="{C4A06636-6CC4-4DCB-900B-9BDEB9888251}" type="presParOf" srcId="{DFBBF254-D19E-486A-A9D4-73B9D7EBC834}" destId="{50008062-9AE3-4C1C-A768-9D47AD4C2BA1}" srcOrd="0" destOrd="0" presId="urn:microsoft.com/office/officeart/2005/8/layout/hierarchy2"/>
    <dgm:cxn modelId="{2693B4FC-1931-4D76-9E37-0A1202548C09}" type="presParOf" srcId="{50008062-9AE3-4C1C-A768-9D47AD4C2BA1}" destId="{0D635029-D792-4309-A060-D6BBF8B70667}" srcOrd="0" destOrd="0" presId="urn:microsoft.com/office/officeart/2005/8/layout/hierarchy2"/>
    <dgm:cxn modelId="{B34ACA3E-5372-4476-998C-C19DB03E95D6}" type="presParOf" srcId="{50008062-9AE3-4C1C-A768-9D47AD4C2BA1}" destId="{BE21C91B-4C0C-40B0-9738-69C07E5597DF}" srcOrd="1" destOrd="0" presId="urn:microsoft.com/office/officeart/2005/8/layout/hierarchy2"/>
    <dgm:cxn modelId="{16995A81-3A79-4E8F-A1D0-A5DA506F51CE}" type="presParOf" srcId="{BE21C91B-4C0C-40B0-9738-69C07E5597DF}" destId="{BA66F537-0D29-4F6F-A93D-7EB33D1C2612}" srcOrd="0" destOrd="0" presId="urn:microsoft.com/office/officeart/2005/8/layout/hierarchy2"/>
    <dgm:cxn modelId="{B6B620F8-EA50-4508-81F6-8C992027338E}" type="presParOf" srcId="{BA66F537-0D29-4F6F-A93D-7EB33D1C2612}" destId="{4084C002-E4EF-4888-BAC7-A1BD324A80D7}" srcOrd="0" destOrd="0" presId="urn:microsoft.com/office/officeart/2005/8/layout/hierarchy2"/>
    <dgm:cxn modelId="{0358B321-6B65-4D7A-BB3D-3DFC8B3ED01A}" type="presParOf" srcId="{BE21C91B-4C0C-40B0-9738-69C07E5597DF}" destId="{2A916E53-29E8-47BF-B237-04A410F2576C}" srcOrd="1" destOrd="0" presId="urn:microsoft.com/office/officeart/2005/8/layout/hierarchy2"/>
    <dgm:cxn modelId="{5A862763-AFA5-48E6-9D01-CDAE5D3E286E}" type="presParOf" srcId="{2A916E53-29E8-47BF-B237-04A410F2576C}" destId="{82F54340-49B0-40E4-A4DB-99A4D54DD18E}" srcOrd="0" destOrd="0" presId="urn:microsoft.com/office/officeart/2005/8/layout/hierarchy2"/>
    <dgm:cxn modelId="{36E9A4F5-5568-448C-8383-0B25F2B655BC}" type="presParOf" srcId="{2A916E53-29E8-47BF-B237-04A410F2576C}" destId="{8E287C97-77F3-42E2-B4E6-BC2C8B2682DF}" srcOrd="1" destOrd="0" presId="urn:microsoft.com/office/officeart/2005/8/layout/hierarchy2"/>
    <dgm:cxn modelId="{204F43E4-3AFA-4210-B515-66EC9DB4EC40}" type="presParOf" srcId="{BE21C91B-4C0C-40B0-9738-69C07E5597DF}" destId="{11DEAA44-0103-4971-BBE5-C7BA07C68189}" srcOrd="2" destOrd="0" presId="urn:microsoft.com/office/officeart/2005/8/layout/hierarchy2"/>
    <dgm:cxn modelId="{2F37B432-51CD-4313-9260-C36DDD855369}" type="presParOf" srcId="{11DEAA44-0103-4971-BBE5-C7BA07C68189}" destId="{913BEE9C-C097-4A98-9051-0E25B212F94B}" srcOrd="0" destOrd="0" presId="urn:microsoft.com/office/officeart/2005/8/layout/hierarchy2"/>
    <dgm:cxn modelId="{28B01BC5-780B-4932-8091-3D75A89CAE6D}" type="presParOf" srcId="{BE21C91B-4C0C-40B0-9738-69C07E5597DF}" destId="{F9E940D3-90EC-4311-B4A8-9A65D91E21A7}" srcOrd="3" destOrd="0" presId="urn:microsoft.com/office/officeart/2005/8/layout/hierarchy2"/>
    <dgm:cxn modelId="{7BF1BD5F-B5EC-47B1-9CFC-8D40282EE220}" type="presParOf" srcId="{F9E940D3-90EC-4311-B4A8-9A65D91E21A7}" destId="{99483004-60DE-4026-B67A-45171F6B6D2B}" srcOrd="0" destOrd="0" presId="urn:microsoft.com/office/officeart/2005/8/layout/hierarchy2"/>
    <dgm:cxn modelId="{3F63C328-FCFF-456B-B364-592218CFE44B}" type="presParOf" srcId="{F9E940D3-90EC-4311-B4A8-9A65D91E21A7}" destId="{DE6872B9-B5A9-4658-B452-611FF1DE5026}" srcOrd="1" destOrd="0" presId="urn:microsoft.com/office/officeart/2005/8/layout/hierarchy2"/>
    <dgm:cxn modelId="{772C0315-EBC5-4265-9F7D-900D6D50A028}" type="presParOf" srcId="{DE6872B9-B5A9-4658-B452-611FF1DE5026}" destId="{0E54A4D1-F9CA-4D63-864D-6920EB429C39}" srcOrd="0" destOrd="0" presId="urn:microsoft.com/office/officeart/2005/8/layout/hierarchy2"/>
    <dgm:cxn modelId="{070C65C7-FE3C-4F6F-8DE1-DB9940075A77}" type="presParOf" srcId="{0E54A4D1-F9CA-4D63-864D-6920EB429C39}" destId="{A7A873DD-2DB6-4DED-9BCF-E201E5526C50}" srcOrd="0" destOrd="0" presId="urn:microsoft.com/office/officeart/2005/8/layout/hierarchy2"/>
    <dgm:cxn modelId="{4E419EF0-E27B-4BAA-9CE9-BA5113033C6A}" type="presParOf" srcId="{DE6872B9-B5A9-4658-B452-611FF1DE5026}" destId="{5C2A3CA7-E62E-48A7-948A-E1B27710F132}" srcOrd="1" destOrd="0" presId="urn:microsoft.com/office/officeart/2005/8/layout/hierarchy2"/>
    <dgm:cxn modelId="{60C22FE1-070B-41CF-9654-17D2CBA7B83D}" type="presParOf" srcId="{5C2A3CA7-E62E-48A7-948A-E1B27710F132}" destId="{A01AAEC2-A646-42A0-94B2-6CB0451B922C}" srcOrd="0" destOrd="0" presId="urn:microsoft.com/office/officeart/2005/8/layout/hierarchy2"/>
    <dgm:cxn modelId="{75F015E8-44B7-470A-9D68-727E4E92CC57}" type="presParOf" srcId="{5C2A3CA7-E62E-48A7-948A-E1B27710F132}" destId="{5E7847FE-218E-408E-8983-25CF4A172F02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AC97C6-B0B6-4475-90CB-7CABE097EA14}" type="doc">
      <dgm:prSet loTypeId="urn:microsoft.com/office/officeart/2005/8/layout/hierarchy2" loCatId="hierarchy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076A884D-7014-461D-AD9C-CBAE76DD48B7}">
      <dgm:prSet phldrT="[Texto]"/>
      <dgm:spPr/>
      <dgm:t>
        <a:bodyPr/>
        <a:lstStyle/>
        <a:p>
          <a:r>
            <a:rPr lang="es-ES" dirty="0" smtClean="0"/>
            <a:t>Donante</a:t>
          </a:r>
          <a:endParaRPr lang="es-ES" dirty="0"/>
        </a:p>
      </dgm:t>
    </dgm:pt>
    <dgm:pt modelId="{DD0FD723-1300-4A49-B6D0-FFD106BA17AA}" type="parTrans" cxnId="{624D9B95-3FA3-40BA-81EB-20BEA793627B}">
      <dgm:prSet/>
      <dgm:spPr/>
      <dgm:t>
        <a:bodyPr/>
        <a:lstStyle/>
        <a:p>
          <a:endParaRPr lang="es-ES"/>
        </a:p>
      </dgm:t>
    </dgm:pt>
    <dgm:pt modelId="{727B9600-1D49-438D-9D3C-E3D42EC9EAF0}" type="sibTrans" cxnId="{624D9B95-3FA3-40BA-81EB-20BEA793627B}">
      <dgm:prSet/>
      <dgm:spPr/>
      <dgm:t>
        <a:bodyPr/>
        <a:lstStyle/>
        <a:p>
          <a:endParaRPr lang="es-ES"/>
        </a:p>
      </dgm:t>
    </dgm:pt>
    <dgm:pt modelId="{7F0BC734-1A53-4BBE-AEC9-B4AF82DC9A45}">
      <dgm:prSet phldrT="[Texto]"/>
      <dgm:spPr/>
      <dgm:t>
        <a:bodyPr/>
        <a:lstStyle/>
        <a:p>
          <a:r>
            <a:rPr lang="es-ES" dirty="0" smtClean="0"/>
            <a:t>Compromiso</a:t>
          </a:r>
          <a:endParaRPr lang="es-ES" dirty="0"/>
        </a:p>
      </dgm:t>
    </dgm:pt>
    <dgm:pt modelId="{061EA97B-A898-4C1B-AEF9-30FA5031D386}" type="parTrans" cxnId="{C602CB3C-AB78-4488-860B-DA882E208A8B}">
      <dgm:prSet/>
      <dgm:spPr/>
      <dgm:t>
        <a:bodyPr/>
        <a:lstStyle/>
        <a:p>
          <a:endParaRPr lang="es-ES"/>
        </a:p>
      </dgm:t>
    </dgm:pt>
    <dgm:pt modelId="{F17E6FBD-9594-457F-AD49-86AB6B8A1572}" type="sibTrans" cxnId="{C602CB3C-AB78-4488-860B-DA882E208A8B}">
      <dgm:prSet/>
      <dgm:spPr/>
      <dgm:t>
        <a:bodyPr/>
        <a:lstStyle/>
        <a:p>
          <a:endParaRPr lang="es-ES"/>
        </a:p>
      </dgm:t>
    </dgm:pt>
    <dgm:pt modelId="{1C4C6ACA-4799-4659-B4AC-7E13F2D65179}">
      <dgm:prSet phldrT="[Texto]"/>
      <dgm:spPr/>
      <dgm:t>
        <a:bodyPr/>
        <a:lstStyle/>
        <a:p>
          <a:r>
            <a:rPr lang="es-ES" dirty="0" smtClean="0"/>
            <a:t>Referente</a:t>
          </a:r>
          <a:endParaRPr lang="es-ES" dirty="0"/>
        </a:p>
      </dgm:t>
    </dgm:pt>
    <dgm:pt modelId="{F5C407FF-5AB0-4475-B30D-9F43C1BA8B54}" type="parTrans" cxnId="{53DC9C0E-E1EF-409A-AC0D-B8789D6539DA}">
      <dgm:prSet/>
      <dgm:spPr/>
      <dgm:t>
        <a:bodyPr/>
        <a:lstStyle/>
        <a:p>
          <a:endParaRPr lang="es-ES"/>
        </a:p>
      </dgm:t>
    </dgm:pt>
    <dgm:pt modelId="{A998245B-CC1C-4CFD-A0DA-C4FD0198E135}" type="sibTrans" cxnId="{53DC9C0E-E1EF-409A-AC0D-B8789D6539DA}">
      <dgm:prSet/>
      <dgm:spPr/>
      <dgm:t>
        <a:bodyPr/>
        <a:lstStyle/>
        <a:p>
          <a:endParaRPr lang="es-ES"/>
        </a:p>
      </dgm:t>
    </dgm:pt>
    <dgm:pt modelId="{1DC312B3-E8BC-4DB4-8F6D-50C4424A8E2D}" type="pres">
      <dgm:prSet presAssocID="{A3AC97C6-B0B6-4475-90CB-7CABE097EA1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F7CDD85-01FF-4154-8105-B1FA8BD15EBD}" type="pres">
      <dgm:prSet presAssocID="{076A884D-7014-461D-AD9C-CBAE76DD48B7}" presName="root1" presStyleCnt="0"/>
      <dgm:spPr/>
    </dgm:pt>
    <dgm:pt modelId="{1416B437-26FC-4FDC-B8ED-705083224492}" type="pres">
      <dgm:prSet presAssocID="{076A884D-7014-461D-AD9C-CBAE76DD48B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F377F20-86A3-40DB-9C3B-059DF9500B7E}" type="pres">
      <dgm:prSet presAssocID="{076A884D-7014-461D-AD9C-CBAE76DD48B7}" presName="level2hierChild" presStyleCnt="0"/>
      <dgm:spPr/>
    </dgm:pt>
    <dgm:pt modelId="{2DBFB60E-1820-4D9F-96A1-5896E8685A06}" type="pres">
      <dgm:prSet presAssocID="{061EA97B-A898-4C1B-AEF9-30FA5031D386}" presName="conn2-1" presStyleLbl="parChTrans1D2" presStyleIdx="0" presStyleCnt="1"/>
      <dgm:spPr/>
      <dgm:t>
        <a:bodyPr/>
        <a:lstStyle/>
        <a:p>
          <a:endParaRPr lang="es-ES"/>
        </a:p>
      </dgm:t>
    </dgm:pt>
    <dgm:pt modelId="{7058645C-99FA-4082-8B64-0527F0AF3E57}" type="pres">
      <dgm:prSet presAssocID="{061EA97B-A898-4C1B-AEF9-30FA5031D386}" presName="connTx" presStyleLbl="parChTrans1D2" presStyleIdx="0" presStyleCnt="1"/>
      <dgm:spPr/>
      <dgm:t>
        <a:bodyPr/>
        <a:lstStyle/>
        <a:p>
          <a:endParaRPr lang="es-ES"/>
        </a:p>
      </dgm:t>
    </dgm:pt>
    <dgm:pt modelId="{79AA517E-FC3B-4904-9BB9-D1EA8405E19D}" type="pres">
      <dgm:prSet presAssocID="{7F0BC734-1A53-4BBE-AEC9-B4AF82DC9A45}" presName="root2" presStyleCnt="0"/>
      <dgm:spPr/>
    </dgm:pt>
    <dgm:pt modelId="{A0E46214-D1CA-484D-BDF8-AC0B4729ACA8}" type="pres">
      <dgm:prSet presAssocID="{7F0BC734-1A53-4BBE-AEC9-B4AF82DC9A45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F79CE90-667F-4C52-AEF3-9A68CA53D050}" type="pres">
      <dgm:prSet presAssocID="{7F0BC734-1A53-4BBE-AEC9-B4AF82DC9A45}" presName="level3hierChild" presStyleCnt="0"/>
      <dgm:spPr/>
    </dgm:pt>
    <dgm:pt modelId="{DA2205F0-8E56-4A16-AEEF-5012C858CF5D}" type="pres">
      <dgm:prSet presAssocID="{F5C407FF-5AB0-4475-B30D-9F43C1BA8B54}" presName="conn2-1" presStyleLbl="parChTrans1D3" presStyleIdx="0" presStyleCnt="1"/>
      <dgm:spPr/>
      <dgm:t>
        <a:bodyPr/>
        <a:lstStyle/>
        <a:p>
          <a:endParaRPr lang="es-ES"/>
        </a:p>
      </dgm:t>
    </dgm:pt>
    <dgm:pt modelId="{41988B95-7C3E-4BD1-9964-1269E743E1CA}" type="pres">
      <dgm:prSet presAssocID="{F5C407FF-5AB0-4475-B30D-9F43C1BA8B54}" presName="connTx" presStyleLbl="parChTrans1D3" presStyleIdx="0" presStyleCnt="1"/>
      <dgm:spPr/>
      <dgm:t>
        <a:bodyPr/>
        <a:lstStyle/>
        <a:p>
          <a:endParaRPr lang="es-ES"/>
        </a:p>
      </dgm:t>
    </dgm:pt>
    <dgm:pt modelId="{263AAADF-ED59-487D-9BA4-352EFFC54421}" type="pres">
      <dgm:prSet presAssocID="{1C4C6ACA-4799-4659-B4AC-7E13F2D65179}" presName="root2" presStyleCnt="0"/>
      <dgm:spPr/>
    </dgm:pt>
    <dgm:pt modelId="{EAA6029A-8F15-46B1-BB71-F1CEA438D55F}" type="pres">
      <dgm:prSet presAssocID="{1C4C6ACA-4799-4659-B4AC-7E13F2D65179}" presName="LevelTwoTextNod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8019528-0477-4290-8811-E608C99FA439}" type="pres">
      <dgm:prSet presAssocID="{1C4C6ACA-4799-4659-B4AC-7E13F2D65179}" presName="level3hierChild" presStyleCnt="0"/>
      <dgm:spPr/>
    </dgm:pt>
  </dgm:ptLst>
  <dgm:cxnLst>
    <dgm:cxn modelId="{6A1847A1-D590-4E9D-97AF-C34226C982B3}" type="presOf" srcId="{061EA97B-A898-4C1B-AEF9-30FA5031D386}" destId="{2DBFB60E-1820-4D9F-96A1-5896E8685A06}" srcOrd="0" destOrd="0" presId="urn:microsoft.com/office/officeart/2005/8/layout/hierarchy2"/>
    <dgm:cxn modelId="{9C0FCD38-7369-44A6-A69C-7D19628D1B2F}" type="presOf" srcId="{1C4C6ACA-4799-4659-B4AC-7E13F2D65179}" destId="{EAA6029A-8F15-46B1-BB71-F1CEA438D55F}" srcOrd="0" destOrd="0" presId="urn:microsoft.com/office/officeart/2005/8/layout/hierarchy2"/>
    <dgm:cxn modelId="{C602CB3C-AB78-4488-860B-DA882E208A8B}" srcId="{076A884D-7014-461D-AD9C-CBAE76DD48B7}" destId="{7F0BC734-1A53-4BBE-AEC9-B4AF82DC9A45}" srcOrd="0" destOrd="0" parTransId="{061EA97B-A898-4C1B-AEF9-30FA5031D386}" sibTransId="{F17E6FBD-9594-457F-AD49-86AB6B8A1572}"/>
    <dgm:cxn modelId="{861E2270-0FAF-468C-A80C-83BCD4FB6489}" type="presOf" srcId="{7F0BC734-1A53-4BBE-AEC9-B4AF82DC9A45}" destId="{A0E46214-D1CA-484D-BDF8-AC0B4729ACA8}" srcOrd="0" destOrd="0" presId="urn:microsoft.com/office/officeart/2005/8/layout/hierarchy2"/>
    <dgm:cxn modelId="{53DC9C0E-E1EF-409A-AC0D-B8789D6539DA}" srcId="{7F0BC734-1A53-4BBE-AEC9-B4AF82DC9A45}" destId="{1C4C6ACA-4799-4659-B4AC-7E13F2D65179}" srcOrd="0" destOrd="0" parTransId="{F5C407FF-5AB0-4475-B30D-9F43C1BA8B54}" sibTransId="{A998245B-CC1C-4CFD-A0DA-C4FD0198E135}"/>
    <dgm:cxn modelId="{6E1C913D-694C-4BEC-BBA5-D6047C64A607}" type="presOf" srcId="{A3AC97C6-B0B6-4475-90CB-7CABE097EA14}" destId="{1DC312B3-E8BC-4DB4-8F6D-50C4424A8E2D}" srcOrd="0" destOrd="0" presId="urn:microsoft.com/office/officeart/2005/8/layout/hierarchy2"/>
    <dgm:cxn modelId="{5BC52026-60DF-4BC9-B16A-830940B61A21}" type="presOf" srcId="{F5C407FF-5AB0-4475-B30D-9F43C1BA8B54}" destId="{DA2205F0-8E56-4A16-AEEF-5012C858CF5D}" srcOrd="0" destOrd="0" presId="urn:microsoft.com/office/officeart/2005/8/layout/hierarchy2"/>
    <dgm:cxn modelId="{0CB59703-EFDB-4996-8BA6-843A56FB0E38}" type="presOf" srcId="{061EA97B-A898-4C1B-AEF9-30FA5031D386}" destId="{7058645C-99FA-4082-8B64-0527F0AF3E57}" srcOrd="1" destOrd="0" presId="urn:microsoft.com/office/officeart/2005/8/layout/hierarchy2"/>
    <dgm:cxn modelId="{624D9B95-3FA3-40BA-81EB-20BEA793627B}" srcId="{A3AC97C6-B0B6-4475-90CB-7CABE097EA14}" destId="{076A884D-7014-461D-AD9C-CBAE76DD48B7}" srcOrd="0" destOrd="0" parTransId="{DD0FD723-1300-4A49-B6D0-FFD106BA17AA}" sibTransId="{727B9600-1D49-438D-9D3C-E3D42EC9EAF0}"/>
    <dgm:cxn modelId="{483C81FF-6BB8-45E7-80B5-8AED725492AC}" type="presOf" srcId="{076A884D-7014-461D-AD9C-CBAE76DD48B7}" destId="{1416B437-26FC-4FDC-B8ED-705083224492}" srcOrd="0" destOrd="0" presId="urn:microsoft.com/office/officeart/2005/8/layout/hierarchy2"/>
    <dgm:cxn modelId="{3B37BED8-3A6D-40F9-890F-387D2DD447ED}" type="presOf" srcId="{F5C407FF-5AB0-4475-B30D-9F43C1BA8B54}" destId="{41988B95-7C3E-4BD1-9964-1269E743E1CA}" srcOrd="1" destOrd="0" presId="urn:microsoft.com/office/officeart/2005/8/layout/hierarchy2"/>
    <dgm:cxn modelId="{405483ED-3FE0-4D53-9CC0-72A82D42FEFD}" type="presParOf" srcId="{1DC312B3-E8BC-4DB4-8F6D-50C4424A8E2D}" destId="{0F7CDD85-01FF-4154-8105-B1FA8BD15EBD}" srcOrd="0" destOrd="0" presId="urn:microsoft.com/office/officeart/2005/8/layout/hierarchy2"/>
    <dgm:cxn modelId="{996A9AEC-F7AF-492B-9FED-AD86DD5355BF}" type="presParOf" srcId="{0F7CDD85-01FF-4154-8105-B1FA8BD15EBD}" destId="{1416B437-26FC-4FDC-B8ED-705083224492}" srcOrd="0" destOrd="0" presId="urn:microsoft.com/office/officeart/2005/8/layout/hierarchy2"/>
    <dgm:cxn modelId="{51D3ACB6-CC34-4AA9-98A8-FB07045C2F1D}" type="presParOf" srcId="{0F7CDD85-01FF-4154-8105-B1FA8BD15EBD}" destId="{FF377F20-86A3-40DB-9C3B-059DF9500B7E}" srcOrd="1" destOrd="0" presId="urn:microsoft.com/office/officeart/2005/8/layout/hierarchy2"/>
    <dgm:cxn modelId="{596D3364-8DD2-49DE-91F8-AEB8A9401D84}" type="presParOf" srcId="{FF377F20-86A3-40DB-9C3B-059DF9500B7E}" destId="{2DBFB60E-1820-4D9F-96A1-5896E8685A06}" srcOrd="0" destOrd="0" presId="urn:microsoft.com/office/officeart/2005/8/layout/hierarchy2"/>
    <dgm:cxn modelId="{62B37FAB-E5D4-4E7A-BC9F-5394768189A5}" type="presParOf" srcId="{2DBFB60E-1820-4D9F-96A1-5896E8685A06}" destId="{7058645C-99FA-4082-8B64-0527F0AF3E57}" srcOrd="0" destOrd="0" presId="urn:microsoft.com/office/officeart/2005/8/layout/hierarchy2"/>
    <dgm:cxn modelId="{7FF69AB1-48CE-46A9-BF13-241A1BE699B2}" type="presParOf" srcId="{FF377F20-86A3-40DB-9C3B-059DF9500B7E}" destId="{79AA517E-FC3B-4904-9BB9-D1EA8405E19D}" srcOrd="1" destOrd="0" presId="urn:microsoft.com/office/officeart/2005/8/layout/hierarchy2"/>
    <dgm:cxn modelId="{2FB9D927-986E-4B71-AE96-C034E9A7F556}" type="presParOf" srcId="{79AA517E-FC3B-4904-9BB9-D1EA8405E19D}" destId="{A0E46214-D1CA-484D-BDF8-AC0B4729ACA8}" srcOrd="0" destOrd="0" presId="urn:microsoft.com/office/officeart/2005/8/layout/hierarchy2"/>
    <dgm:cxn modelId="{90434A7A-ED5F-47F8-968A-2B7F996E7397}" type="presParOf" srcId="{79AA517E-FC3B-4904-9BB9-D1EA8405E19D}" destId="{CF79CE90-667F-4C52-AEF3-9A68CA53D050}" srcOrd="1" destOrd="0" presId="urn:microsoft.com/office/officeart/2005/8/layout/hierarchy2"/>
    <dgm:cxn modelId="{3CD7531B-985B-4596-8EE8-5ADB5EF2CBBB}" type="presParOf" srcId="{CF79CE90-667F-4C52-AEF3-9A68CA53D050}" destId="{DA2205F0-8E56-4A16-AEEF-5012C858CF5D}" srcOrd="0" destOrd="0" presId="urn:microsoft.com/office/officeart/2005/8/layout/hierarchy2"/>
    <dgm:cxn modelId="{111AAD47-32DF-494A-8BC3-48DDEBC4407C}" type="presParOf" srcId="{DA2205F0-8E56-4A16-AEEF-5012C858CF5D}" destId="{41988B95-7C3E-4BD1-9964-1269E743E1CA}" srcOrd="0" destOrd="0" presId="urn:microsoft.com/office/officeart/2005/8/layout/hierarchy2"/>
    <dgm:cxn modelId="{74EBB990-87F8-4342-A868-B195AEB1BAA1}" type="presParOf" srcId="{CF79CE90-667F-4C52-AEF3-9A68CA53D050}" destId="{263AAADF-ED59-487D-9BA4-352EFFC54421}" srcOrd="1" destOrd="0" presId="urn:microsoft.com/office/officeart/2005/8/layout/hierarchy2"/>
    <dgm:cxn modelId="{7AE24FDB-B7AD-4219-ACC5-D6783C095612}" type="presParOf" srcId="{263AAADF-ED59-487D-9BA4-352EFFC54421}" destId="{EAA6029A-8F15-46B1-BB71-F1CEA438D55F}" srcOrd="0" destOrd="0" presId="urn:microsoft.com/office/officeart/2005/8/layout/hierarchy2"/>
    <dgm:cxn modelId="{327A7C29-17F4-44C7-BFA4-7452916B3A7B}" type="presParOf" srcId="{263AAADF-ED59-487D-9BA4-352EFFC54421}" destId="{18019528-0477-4290-8811-E608C99FA439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1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A38D098-6A21-4D48-8DE4-704C8889DA18}" type="doc">
      <dgm:prSet loTypeId="urn:microsoft.com/office/officeart/2005/8/layout/hierarchy2" loCatId="hierarchy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CB981CD1-2AF8-46F6-A448-1398962BC7DA}">
      <dgm:prSet phldrT="[Texto]"/>
      <dgm:spPr/>
      <dgm:t>
        <a:bodyPr/>
        <a:lstStyle/>
        <a:p>
          <a:r>
            <a:rPr lang="es-ES" dirty="0" smtClean="0"/>
            <a:t>Donante</a:t>
          </a:r>
          <a:endParaRPr lang="es-ES" dirty="0"/>
        </a:p>
      </dgm:t>
    </dgm:pt>
    <dgm:pt modelId="{6799BBD9-0895-4B8C-BF08-F1E1E9D280C2}" type="parTrans" cxnId="{C0E363FE-EDDE-4CDF-81B1-C90830DBA2A6}">
      <dgm:prSet/>
      <dgm:spPr/>
      <dgm:t>
        <a:bodyPr/>
        <a:lstStyle/>
        <a:p>
          <a:endParaRPr lang="es-ES"/>
        </a:p>
      </dgm:t>
    </dgm:pt>
    <dgm:pt modelId="{30AABD44-B87E-4A8C-9315-8AD18EF51AF8}" type="sibTrans" cxnId="{C0E363FE-EDDE-4CDF-81B1-C90830DBA2A6}">
      <dgm:prSet/>
      <dgm:spPr/>
      <dgm:t>
        <a:bodyPr/>
        <a:lstStyle/>
        <a:p>
          <a:endParaRPr lang="es-ES"/>
        </a:p>
      </dgm:t>
    </dgm:pt>
    <dgm:pt modelId="{A0DACF8E-BB8D-47C0-ABBE-E23531363AB6}">
      <dgm:prSet phldrT="[Texto]"/>
      <dgm:spPr/>
      <dgm:t>
        <a:bodyPr/>
        <a:lstStyle/>
        <a:p>
          <a:r>
            <a:rPr lang="es-ES" dirty="0" smtClean="0"/>
            <a:t>Carta de Donación</a:t>
          </a:r>
          <a:endParaRPr lang="es-ES" dirty="0"/>
        </a:p>
      </dgm:t>
    </dgm:pt>
    <dgm:pt modelId="{439C87CB-D3DE-4A0B-90AF-622BEB1AA77B}" type="parTrans" cxnId="{6843D7E3-C10C-4EB2-A933-2DE7B8F13B37}">
      <dgm:prSet/>
      <dgm:spPr/>
      <dgm:t>
        <a:bodyPr/>
        <a:lstStyle/>
        <a:p>
          <a:endParaRPr lang="es-ES"/>
        </a:p>
      </dgm:t>
    </dgm:pt>
    <dgm:pt modelId="{8A348E5F-52E0-435E-B447-068145540085}" type="sibTrans" cxnId="{6843D7E3-C10C-4EB2-A933-2DE7B8F13B37}">
      <dgm:prSet/>
      <dgm:spPr/>
      <dgm:t>
        <a:bodyPr/>
        <a:lstStyle/>
        <a:p>
          <a:endParaRPr lang="es-ES"/>
        </a:p>
      </dgm:t>
    </dgm:pt>
    <dgm:pt modelId="{6F70BDAA-6B1A-4E3E-AF02-2D889FCC02D0}">
      <dgm:prSet phldrT="[Texto]"/>
      <dgm:spPr/>
      <dgm:t>
        <a:bodyPr/>
        <a:lstStyle/>
        <a:p>
          <a:r>
            <a:rPr lang="es-ES" dirty="0" smtClean="0"/>
            <a:t>Entrega de datos</a:t>
          </a:r>
          <a:endParaRPr lang="es-ES" dirty="0"/>
        </a:p>
      </dgm:t>
    </dgm:pt>
    <dgm:pt modelId="{E93E2A9D-FAFA-40DE-A4E4-CD247CD1DA9B}" type="sibTrans" cxnId="{6B0970FF-6437-46F5-A2FF-F6775FE977F4}">
      <dgm:prSet/>
      <dgm:spPr/>
      <dgm:t>
        <a:bodyPr/>
        <a:lstStyle/>
        <a:p>
          <a:endParaRPr lang="es-ES"/>
        </a:p>
      </dgm:t>
    </dgm:pt>
    <dgm:pt modelId="{D40EC9C2-54AD-45BF-8197-7ABA0B159A11}" type="parTrans" cxnId="{6B0970FF-6437-46F5-A2FF-F6775FE977F4}">
      <dgm:prSet/>
      <dgm:spPr/>
      <dgm:t>
        <a:bodyPr/>
        <a:lstStyle/>
        <a:p>
          <a:endParaRPr lang="es-ES"/>
        </a:p>
      </dgm:t>
    </dgm:pt>
    <dgm:pt modelId="{DFBBF254-D19E-486A-A9D4-73B9D7EBC834}" type="pres">
      <dgm:prSet presAssocID="{2A38D098-6A21-4D48-8DE4-704C8889DA1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0008062-9AE3-4C1C-A768-9D47AD4C2BA1}" type="pres">
      <dgm:prSet presAssocID="{CB981CD1-2AF8-46F6-A448-1398962BC7DA}" presName="root1" presStyleCnt="0"/>
      <dgm:spPr/>
    </dgm:pt>
    <dgm:pt modelId="{0D635029-D792-4309-A060-D6BBF8B70667}" type="pres">
      <dgm:prSet presAssocID="{CB981CD1-2AF8-46F6-A448-1398962BC7D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E21C91B-4C0C-40B0-9738-69C07E5597DF}" type="pres">
      <dgm:prSet presAssocID="{CB981CD1-2AF8-46F6-A448-1398962BC7DA}" presName="level2hierChild" presStyleCnt="0"/>
      <dgm:spPr/>
    </dgm:pt>
    <dgm:pt modelId="{11DEAA44-0103-4971-BBE5-C7BA07C68189}" type="pres">
      <dgm:prSet presAssocID="{439C87CB-D3DE-4A0B-90AF-622BEB1AA77B}" presName="conn2-1" presStyleLbl="parChTrans1D2" presStyleIdx="0" presStyleCnt="1"/>
      <dgm:spPr/>
      <dgm:t>
        <a:bodyPr/>
        <a:lstStyle/>
        <a:p>
          <a:endParaRPr lang="es-ES"/>
        </a:p>
      </dgm:t>
    </dgm:pt>
    <dgm:pt modelId="{913BEE9C-C097-4A98-9051-0E25B212F94B}" type="pres">
      <dgm:prSet presAssocID="{439C87CB-D3DE-4A0B-90AF-622BEB1AA77B}" presName="connTx" presStyleLbl="parChTrans1D2" presStyleIdx="0" presStyleCnt="1"/>
      <dgm:spPr/>
      <dgm:t>
        <a:bodyPr/>
        <a:lstStyle/>
        <a:p>
          <a:endParaRPr lang="es-ES"/>
        </a:p>
      </dgm:t>
    </dgm:pt>
    <dgm:pt modelId="{F9E940D3-90EC-4311-B4A8-9A65D91E21A7}" type="pres">
      <dgm:prSet presAssocID="{A0DACF8E-BB8D-47C0-ABBE-E23531363AB6}" presName="root2" presStyleCnt="0"/>
      <dgm:spPr/>
    </dgm:pt>
    <dgm:pt modelId="{99483004-60DE-4026-B67A-45171F6B6D2B}" type="pres">
      <dgm:prSet presAssocID="{A0DACF8E-BB8D-47C0-ABBE-E23531363AB6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E6872B9-B5A9-4658-B452-611FF1DE5026}" type="pres">
      <dgm:prSet presAssocID="{A0DACF8E-BB8D-47C0-ABBE-E23531363AB6}" presName="level3hierChild" presStyleCnt="0"/>
      <dgm:spPr/>
    </dgm:pt>
    <dgm:pt modelId="{0E54A4D1-F9CA-4D63-864D-6920EB429C39}" type="pres">
      <dgm:prSet presAssocID="{D40EC9C2-54AD-45BF-8197-7ABA0B159A11}" presName="conn2-1" presStyleLbl="parChTrans1D3" presStyleIdx="0" presStyleCnt="1"/>
      <dgm:spPr/>
      <dgm:t>
        <a:bodyPr/>
        <a:lstStyle/>
        <a:p>
          <a:endParaRPr lang="es-ES"/>
        </a:p>
      </dgm:t>
    </dgm:pt>
    <dgm:pt modelId="{A7A873DD-2DB6-4DED-9BCF-E201E5526C50}" type="pres">
      <dgm:prSet presAssocID="{D40EC9C2-54AD-45BF-8197-7ABA0B159A11}" presName="connTx" presStyleLbl="parChTrans1D3" presStyleIdx="0" presStyleCnt="1"/>
      <dgm:spPr/>
      <dgm:t>
        <a:bodyPr/>
        <a:lstStyle/>
        <a:p>
          <a:endParaRPr lang="es-ES"/>
        </a:p>
      </dgm:t>
    </dgm:pt>
    <dgm:pt modelId="{5C2A3CA7-E62E-48A7-948A-E1B27710F132}" type="pres">
      <dgm:prSet presAssocID="{6F70BDAA-6B1A-4E3E-AF02-2D889FCC02D0}" presName="root2" presStyleCnt="0"/>
      <dgm:spPr/>
    </dgm:pt>
    <dgm:pt modelId="{A01AAEC2-A646-42A0-94B2-6CB0451B922C}" type="pres">
      <dgm:prSet presAssocID="{6F70BDAA-6B1A-4E3E-AF02-2D889FCC02D0}" presName="LevelTwoTextNod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E7847FE-218E-408E-8983-25CF4A172F02}" type="pres">
      <dgm:prSet presAssocID="{6F70BDAA-6B1A-4E3E-AF02-2D889FCC02D0}" presName="level3hierChild" presStyleCnt="0"/>
      <dgm:spPr/>
    </dgm:pt>
  </dgm:ptLst>
  <dgm:cxnLst>
    <dgm:cxn modelId="{A30B6ECF-3B9F-4F62-9963-DF1024895E6B}" type="presOf" srcId="{439C87CB-D3DE-4A0B-90AF-622BEB1AA77B}" destId="{11DEAA44-0103-4971-BBE5-C7BA07C68189}" srcOrd="0" destOrd="0" presId="urn:microsoft.com/office/officeart/2005/8/layout/hierarchy2"/>
    <dgm:cxn modelId="{64B15E77-0968-4294-93C5-8ED917728142}" type="presOf" srcId="{A0DACF8E-BB8D-47C0-ABBE-E23531363AB6}" destId="{99483004-60DE-4026-B67A-45171F6B6D2B}" srcOrd="0" destOrd="0" presId="urn:microsoft.com/office/officeart/2005/8/layout/hierarchy2"/>
    <dgm:cxn modelId="{95EA9086-8F81-44CF-B406-E747A73643D2}" type="presOf" srcId="{D40EC9C2-54AD-45BF-8197-7ABA0B159A11}" destId="{0E54A4D1-F9CA-4D63-864D-6920EB429C39}" srcOrd="0" destOrd="0" presId="urn:microsoft.com/office/officeart/2005/8/layout/hierarchy2"/>
    <dgm:cxn modelId="{C0E363FE-EDDE-4CDF-81B1-C90830DBA2A6}" srcId="{2A38D098-6A21-4D48-8DE4-704C8889DA18}" destId="{CB981CD1-2AF8-46F6-A448-1398962BC7DA}" srcOrd="0" destOrd="0" parTransId="{6799BBD9-0895-4B8C-BF08-F1E1E9D280C2}" sibTransId="{30AABD44-B87E-4A8C-9315-8AD18EF51AF8}"/>
    <dgm:cxn modelId="{DE4EA7A7-FF33-4C5F-AF1E-03462519F0AC}" type="presOf" srcId="{439C87CB-D3DE-4A0B-90AF-622BEB1AA77B}" destId="{913BEE9C-C097-4A98-9051-0E25B212F94B}" srcOrd="1" destOrd="0" presId="urn:microsoft.com/office/officeart/2005/8/layout/hierarchy2"/>
    <dgm:cxn modelId="{6843D7E3-C10C-4EB2-A933-2DE7B8F13B37}" srcId="{CB981CD1-2AF8-46F6-A448-1398962BC7DA}" destId="{A0DACF8E-BB8D-47C0-ABBE-E23531363AB6}" srcOrd="0" destOrd="0" parTransId="{439C87CB-D3DE-4A0B-90AF-622BEB1AA77B}" sibTransId="{8A348E5F-52E0-435E-B447-068145540085}"/>
    <dgm:cxn modelId="{C5C36B16-4774-4A01-9E5F-24BD5B69515A}" type="presOf" srcId="{2A38D098-6A21-4D48-8DE4-704C8889DA18}" destId="{DFBBF254-D19E-486A-A9D4-73B9D7EBC834}" srcOrd="0" destOrd="0" presId="urn:microsoft.com/office/officeart/2005/8/layout/hierarchy2"/>
    <dgm:cxn modelId="{9F8DD194-4D38-49A9-AE6B-1C244619961C}" type="presOf" srcId="{D40EC9C2-54AD-45BF-8197-7ABA0B159A11}" destId="{A7A873DD-2DB6-4DED-9BCF-E201E5526C50}" srcOrd="1" destOrd="0" presId="urn:microsoft.com/office/officeart/2005/8/layout/hierarchy2"/>
    <dgm:cxn modelId="{1E5D9AE6-D6A0-4CF9-8BCC-6E96DD95341C}" type="presOf" srcId="{6F70BDAA-6B1A-4E3E-AF02-2D889FCC02D0}" destId="{A01AAEC2-A646-42A0-94B2-6CB0451B922C}" srcOrd="0" destOrd="0" presId="urn:microsoft.com/office/officeart/2005/8/layout/hierarchy2"/>
    <dgm:cxn modelId="{6B0970FF-6437-46F5-A2FF-F6775FE977F4}" srcId="{A0DACF8E-BB8D-47C0-ABBE-E23531363AB6}" destId="{6F70BDAA-6B1A-4E3E-AF02-2D889FCC02D0}" srcOrd="0" destOrd="0" parTransId="{D40EC9C2-54AD-45BF-8197-7ABA0B159A11}" sibTransId="{E93E2A9D-FAFA-40DE-A4E4-CD247CD1DA9B}"/>
    <dgm:cxn modelId="{455706D0-243C-4DA7-B35E-41E5307A1EC2}" type="presOf" srcId="{CB981CD1-2AF8-46F6-A448-1398962BC7DA}" destId="{0D635029-D792-4309-A060-D6BBF8B70667}" srcOrd="0" destOrd="0" presId="urn:microsoft.com/office/officeart/2005/8/layout/hierarchy2"/>
    <dgm:cxn modelId="{F7BD940F-F537-4771-ADA7-A6614E04C906}" type="presParOf" srcId="{DFBBF254-D19E-486A-A9D4-73B9D7EBC834}" destId="{50008062-9AE3-4C1C-A768-9D47AD4C2BA1}" srcOrd="0" destOrd="0" presId="urn:microsoft.com/office/officeart/2005/8/layout/hierarchy2"/>
    <dgm:cxn modelId="{B55624DA-9229-45EC-AFBB-2A316E3C2AAD}" type="presParOf" srcId="{50008062-9AE3-4C1C-A768-9D47AD4C2BA1}" destId="{0D635029-D792-4309-A060-D6BBF8B70667}" srcOrd="0" destOrd="0" presId="urn:microsoft.com/office/officeart/2005/8/layout/hierarchy2"/>
    <dgm:cxn modelId="{41EA1B4E-8E01-43DD-81D8-E8B2909A0147}" type="presParOf" srcId="{50008062-9AE3-4C1C-A768-9D47AD4C2BA1}" destId="{BE21C91B-4C0C-40B0-9738-69C07E5597DF}" srcOrd="1" destOrd="0" presId="urn:microsoft.com/office/officeart/2005/8/layout/hierarchy2"/>
    <dgm:cxn modelId="{9DD5DA3F-9A34-4714-AD71-A0791CE09643}" type="presParOf" srcId="{BE21C91B-4C0C-40B0-9738-69C07E5597DF}" destId="{11DEAA44-0103-4971-BBE5-C7BA07C68189}" srcOrd="0" destOrd="0" presId="urn:microsoft.com/office/officeart/2005/8/layout/hierarchy2"/>
    <dgm:cxn modelId="{165FAFE3-ACDA-4FD8-8DED-1F4EFF4EB1E9}" type="presParOf" srcId="{11DEAA44-0103-4971-BBE5-C7BA07C68189}" destId="{913BEE9C-C097-4A98-9051-0E25B212F94B}" srcOrd="0" destOrd="0" presId="urn:microsoft.com/office/officeart/2005/8/layout/hierarchy2"/>
    <dgm:cxn modelId="{A46D9F92-BA25-4E29-A9D4-B3604D5C92C7}" type="presParOf" srcId="{BE21C91B-4C0C-40B0-9738-69C07E5597DF}" destId="{F9E940D3-90EC-4311-B4A8-9A65D91E21A7}" srcOrd="1" destOrd="0" presId="urn:microsoft.com/office/officeart/2005/8/layout/hierarchy2"/>
    <dgm:cxn modelId="{14B3127C-6AC1-42FB-B5B4-7A53C9ED94B7}" type="presParOf" srcId="{F9E940D3-90EC-4311-B4A8-9A65D91E21A7}" destId="{99483004-60DE-4026-B67A-45171F6B6D2B}" srcOrd="0" destOrd="0" presId="urn:microsoft.com/office/officeart/2005/8/layout/hierarchy2"/>
    <dgm:cxn modelId="{E5A96AD6-092F-453D-AB88-877B7148D670}" type="presParOf" srcId="{F9E940D3-90EC-4311-B4A8-9A65D91E21A7}" destId="{DE6872B9-B5A9-4658-B452-611FF1DE5026}" srcOrd="1" destOrd="0" presId="urn:microsoft.com/office/officeart/2005/8/layout/hierarchy2"/>
    <dgm:cxn modelId="{0FCD82AE-B1EB-4286-90B4-D8C14314A437}" type="presParOf" srcId="{DE6872B9-B5A9-4658-B452-611FF1DE5026}" destId="{0E54A4D1-F9CA-4D63-864D-6920EB429C39}" srcOrd="0" destOrd="0" presId="urn:microsoft.com/office/officeart/2005/8/layout/hierarchy2"/>
    <dgm:cxn modelId="{23B0DEF1-065F-4293-8BBF-C73D09073BF3}" type="presParOf" srcId="{0E54A4D1-F9CA-4D63-864D-6920EB429C39}" destId="{A7A873DD-2DB6-4DED-9BCF-E201E5526C50}" srcOrd="0" destOrd="0" presId="urn:microsoft.com/office/officeart/2005/8/layout/hierarchy2"/>
    <dgm:cxn modelId="{494479EE-80D0-44FE-9E5F-464B3F0C35A7}" type="presParOf" srcId="{DE6872B9-B5A9-4658-B452-611FF1DE5026}" destId="{5C2A3CA7-E62E-48A7-948A-E1B27710F132}" srcOrd="1" destOrd="0" presId="urn:microsoft.com/office/officeart/2005/8/layout/hierarchy2"/>
    <dgm:cxn modelId="{02932576-2374-4E27-BCF6-38161F84898C}" type="presParOf" srcId="{5C2A3CA7-E62E-48A7-948A-E1B27710F132}" destId="{A01AAEC2-A646-42A0-94B2-6CB0451B922C}" srcOrd="0" destOrd="0" presId="urn:microsoft.com/office/officeart/2005/8/layout/hierarchy2"/>
    <dgm:cxn modelId="{1F903E96-701F-4F61-8FA3-D117DAD1D42A}" type="presParOf" srcId="{5C2A3CA7-E62E-48A7-948A-E1B27710F132}" destId="{5E7847FE-218E-408E-8983-25CF4A172F02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92E8CA-0E24-4876-9D55-F5A3942146CE}">
      <dsp:nvSpPr>
        <dsp:cNvPr id="0" name=""/>
        <dsp:cNvSpPr/>
      </dsp:nvSpPr>
      <dsp:spPr>
        <a:xfrm>
          <a:off x="42836" y="0"/>
          <a:ext cx="6336792" cy="8949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Definición de requerimientos</a:t>
          </a:r>
          <a:endParaRPr lang="es-ES" sz="2600" kern="1200" dirty="0"/>
        </a:p>
      </dsp:txBody>
      <dsp:txXfrm>
        <a:off x="42836" y="0"/>
        <a:ext cx="5318760" cy="894972"/>
      </dsp:txXfrm>
    </dsp:sp>
    <dsp:sp modelId="{A3D91BC8-F68F-43FC-AEC8-829B81E1F779}">
      <dsp:nvSpPr>
        <dsp:cNvPr id="0" name=""/>
        <dsp:cNvSpPr/>
      </dsp:nvSpPr>
      <dsp:spPr>
        <a:xfrm>
          <a:off x="473202" y="1019274"/>
          <a:ext cx="6336792" cy="8949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Elaboración de Modelo de datos</a:t>
          </a:r>
          <a:endParaRPr lang="es-ES" sz="2600" kern="1200" dirty="0"/>
        </a:p>
      </dsp:txBody>
      <dsp:txXfrm>
        <a:off x="473202" y="1019274"/>
        <a:ext cx="5281857" cy="894972"/>
      </dsp:txXfrm>
    </dsp:sp>
    <dsp:sp modelId="{F2BB2AFB-1725-4812-B9E5-EF6DE3EEBB6B}">
      <dsp:nvSpPr>
        <dsp:cNvPr id="0" name=""/>
        <dsp:cNvSpPr/>
      </dsp:nvSpPr>
      <dsp:spPr>
        <a:xfrm>
          <a:off x="946404" y="2038549"/>
          <a:ext cx="6336792" cy="8949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Definición de interfaces</a:t>
          </a:r>
          <a:endParaRPr lang="es-ES" sz="2600" kern="1200" dirty="0"/>
        </a:p>
      </dsp:txBody>
      <dsp:txXfrm>
        <a:off x="946404" y="2038549"/>
        <a:ext cx="5281857" cy="894972"/>
      </dsp:txXfrm>
    </dsp:sp>
    <dsp:sp modelId="{E60DD6AE-5A34-4813-B061-719EF5810EBF}">
      <dsp:nvSpPr>
        <dsp:cNvPr id="0" name=""/>
        <dsp:cNvSpPr/>
      </dsp:nvSpPr>
      <dsp:spPr>
        <a:xfrm>
          <a:off x="1419605" y="3057824"/>
          <a:ext cx="6336792" cy="8949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Implementación de la solución</a:t>
          </a:r>
          <a:endParaRPr lang="es-ES" sz="2600" kern="1200" dirty="0"/>
        </a:p>
      </dsp:txBody>
      <dsp:txXfrm>
        <a:off x="1419605" y="3057824"/>
        <a:ext cx="5281857" cy="894972"/>
      </dsp:txXfrm>
    </dsp:sp>
    <dsp:sp modelId="{5CE8D1CB-CD15-4F1E-B393-35C1CE265903}">
      <dsp:nvSpPr>
        <dsp:cNvPr id="0" name=""/>
        <dsp:cNvSpPr/>
      </dsp:nvSpPr>
      <dsp:spPr>
        <a:xfrm>
          <a:off x="1892808" y="4077099"/>
          <a:ext cx="6336792" cy="8949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Pruebas y Aceptación del Sistema</a:t>
          </a:r>
          <a:endParaRPr lang="es-ES" sz="2600" kern="1200" dirty="0"/>
        </a:p>
      </dsp:txBody>
      <dsp:txXfrm>
        <a:off x="1892808" y="4077099"/>
        <a:ext cx="5281857" cy="894972"/>
      </dsp:txXfrm>
    </dsp:sp>
    <dsp:sp modelId="{40A0B927-4345-488C-8390-6D66496EE026}">
      <dsp:nvSpPr>
        <dsp:cNvPr id="0" name=""/>
        <dsp:cNvSpPr/>
      </dsp:nvSpPr>
      <dsp:spPr>
        <a:xfrm>
          <a:off x="5755059" y="653827"/>
          <a:ext cx="581732" cy="581732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700" kern="1200"/>
        </a:p>
      </dsp:txBody>
      <dsp:txXfrm>
        <a:off x="5755059" y="653827"/>
        <a:ext cx="581732" cy="581732"/>
      </dsp:txXfrm>
    </dsp:sp>
    <dsp:sp modelId="{209D5999-35B7-47EF-BF05-769EA627CF20}">
      <dsp:nvSpPr>
        <dsp:cNvPr id="0" name=""/>
        <dsp:cNvSpPr/>
      </dsp:nvSpPr>
      <dsp:spPr>
        <a:xfrm>
          <a:off x="6228261" y="1673102"/>
          <a:ext cx="581732" cy="581732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700" kern="1200"/>
        </a:p>
      </dsp:txBody>
      <dsp:txXfrm>
        <a:off x="6228261" y="1673102"/>
        <a:ext cx="581732" cy="581732"/>
      </dsp:txXfrm>
    </dsp:sp>
    <dsp:sp modelId="{563D2275-BC15-4108-8930-014C2E2F7B7D}">
      <dsp:nvSpPr>
        <dsp:cNvPr id="0" name=""/>
        <dsp:cNvSpPr/>
      </dsp:nvSpPr>
      <dsp:spPr>
        <a:xfrm>
          <a:off x="6701463" y="2677460"/>
          <a:ext cx="581732" cy="581732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700" kern="1200"/>
        </a:p>
      </dsp:txBody>
      <dsp:txXfrm>
        <a:off x="6701463" y="2677460"/>
        <a:ext cx="581732" cy="581732"/>
      </dsp:txXfrm>
    </dsp:sp>
    <dsp:sp modelId="{5C449180-2476-453F-BDAF-F900B84565F6}">
      <dsp:nvSpPr>
        <dsp:cNvPr id="0" name=""/>
        <dsp:cNvSpPr/>
      </dsp:nvSpPr>
      <dsp:spPr>
        <a:xfrm>
          <a:off x="7174665" y="3706679"/>
          <a:ext cx="581732" cy="581732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700" kern="1200"/>
        </a:p>
      </dsp:txBody>
      <dsp:txXfrm>
        <a:off x="7174665" y="3706679"/>
        <a:ext cx="581732" cy="58173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F0997C-9343-43D6-ABF4-601AF1009164}">
      <dsp:nvSpPr>
        <dsp:cNvPr id="0" name=""/>
        <dsp:cNvSpPr/>
      </dsp:nvSpPr>
      <dsp:spPr>
        <a:xfrm>
          <a:off x="508721" y="358393"/>
          <a:ext cx="1242952" cy="6214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Donante</a:t>
          </a:r>
          <a:endParaRPr lang="es-ES" sz="2000" kern="1200" dirty="0"/>
        </a:p>
      </dsp:txBody>
      <dsp:txXfrm>
        <a:off x="508721" y="358393"/>
        <a:ext cx="1242952" cy="621476"/>
      </dsp:txXfrm>
    </dsp:sp>
    <dsp:sp modelId="{70AB2135-DFDB-488D-BF1C-31078C5F2447}">
      <dsp:nvSpPr>
        <dsp:cNvPr id="0" name=""/>
        <dsp:cNvSpPr/>
      </dsp:nvSpPr>
      <dsp:spPr>
        <a:xfrm rot="19457599">
          <a:off x="1694123" y="448662"/>
          <a:ext cx="612280" cy="83590"/>
        </a:xfrm>
        <a:custGeom>
          <a:avLst/>
          <a:gdLst/>
          <a:ahLst/>
          <a:cxnLst/>
          <a:rect l="0" t="0" r="0" b="0"/>
          <a:pathLst>
            <a:path>
              <a:moveTo>
                <a:pt x="0" y="41795"/>
              </a:moveTo>
              <a:lnTo>
                <a:pt x="612280" y="41795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" kern="1200"/>
        </a:p>
      </dsp:txBody>
      <dsp:txXfrm rot="19457599">
        <a:off x="1984956" y="475150"/>
        <a:ext cx="30614" cy="30614"/>
      </dsp:txXfrm>
    </dsp:sp>
    <dsp:sp modelId="{62E01E57-9D78-4A17-8B6C-D156A1D9D4DF}">
      <dsp:nvSpPr>
        <dsp:cNvPr id="0" name=""/>
        <dsp:cNvSpPr/>
      </dsp:nvSpPr>
      <dsp:spPr>
        <a:xfrm>
          <a:off x="2248854" y="1045"/>
          <a:ext cx="1242952" cy="6214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Donante</a:t>
          </a:r>
          <a:r>
            <a:rPr lang="es-ES" sz="2800" kern="1200" dirty="0" smtClean="0"/>
            <a:t> </a:t>
          </a:r>
          <a:r>
            <a:rPr lang="es-ES" sz="2000" kern="1200" dirty="0" smtClean="0"/>
            <a:t>Natural</a:t>
          </a:r>
          <a:endParaRPr lang="es-ES" sz="2800" kern="1200" dirty="0"/>
        </a:p>
      </dsp:txBody>
      <dsp:txXfrm>
        <a:off x="2248854" y="1045"/>
        <a:ext cx="1242952" cy="621476"/>
      </dsp:txXfrm>
    </dsp:sp>
    <dsp:sp modelId="{1B86839D-D771-4515-B776-44D414A96F59}">
      <dsp:nvSpPr>
        <dsp:cNvPr id="0" name=""/>
        <dsp:cNvSpPr/>
      </dsp:nvSpPr>
      <dsp:spPr>
        <a:xfrm rot="2142401">
          <a:off x="1694123" y="806011"/>
          <a:ext cx="612280" cy="83590"/>
        </a:xfrm>
        <a:custGeom>
          <a:avLst/>
          <a:gdLst/>
          <a:ahLst/>
          <a:cxnLst/>
          <a:rect l="0" t="0" r="0" b="0"/>
          <a:pathLst>
            <a:path>
              <a:moveTo>
                <a:pt x="0" y="41795"/>
              </a:moveTo>
              <a:lnTo>
                <a:pt x="612280" y="41795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" kern="1200"/>
        </a:p>
      </dsp:txBody>
      <dsp:txXfrm rot="2142401">
        <a:off x="1984956" y="832499"/>
        <a:ext cx="30614" cy="30614"/>
      </dsp:txXfrm>
    </dsp:sp>
    <dsp:sp modelId="{E1CA53F1-9FA0-41E8-8C82-86891CEA48A2}">
      <dsp:nvSpPr>
        <dsp:cNvPr id="0" name=""/>
        <dsp:cNvSpPr/>
      </dsp:nvSpPr>
      <dsp:spPr>
        <a:xfrm>
          <a:off x="2248854" y="715742"/>
          <a:ext cx="1242952" cy="6214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Donante Jurídico</a:t>
          </a:r>
          <a:endParaRPr lang="es-ES" sz="2000" kern="1200" dirty="0"/>
        </a:p>
      </dsp:txBody>
      <dsp:txXfrm>
        <a:off x="2248854" y="715742"/>
        <a:ext cx="1242952" cy="62147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635029-D792-4309-A060-D6BBF8B70667}">
      <dsp:nvSpPr>
        <dsp:cNvPr id="0" name=""/>
        <dsp:cNvSpPr/>
      </dsp:nvSpPr>
      <dsp:spPr>
        <a:xfrm>
          <a:off x="1364" y="620910"/>
          <a:ext cx="1100923" cy="5504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Donante</a:t>
          </a:r>
          <a:endParaRPr lang="es-ES" sz="1200" kern="1200" dirty="0"/>
        </a:p>
      </dsp:txBody>
      <dsp:txXfrm>
        <a:off x="1364" y="620910"/>
        <a:ext cx="1100923" cy="550461"/>
      </dsp:txXfrm>
    </dsp:sp>
    <dsp:sp modelId="{BA66F537-0D29-4F6F-A93D-7EB33D1C2612}">
      <dsp:nvSpPr>
        <dsp:cNvPr id="0" name=""/>
        <dsp:cNvSpPr/>
      </dsp:nvSpPr>
      <dsp:spPr>
        <a:xfrm rot="19457599">
          <a:off x="1051314" y="710241"/>
          <a:ext cx="542316" cy="55283"/>
        </a:xfrm>
        <a:custGeom>
          <a:avLst/>
          <a:gdLst/>
          <a:ahLst/>
          <a:cxnLst/>
          <a:rect l="0" t="0" r="0" b="0"/>
          <a:pathLst>
            <a:path>
              <a:moveTo>
                <a:pt x="0" y="27641"/>
              </a:moveTo>
              <a:lnTo>
                <a:pt x="542316" y="27641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9457599">
        <a:off x="1308914" y="724325"/>
        <a:ext cx="27115" cy="27115"/>
      </dsp:txXfrm>
    </dsp:sp>
    <dsp:sp modelId="{82F54340-49B0-40E4-A4DB-99A4D54DD18E}">
      <dsp:nvSpPr>
        <dsp:cNvPr id="0" name=""/>
        <dsp:cNvSpPr/>
      </dsp:nvSpPr>
      <dsp:spPr>
        <a:xfrm>
          <a:off x="1542657" y="304394"/>
          <a:ext cx="1100923" cy="5504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Impuesto</a:t>
          </a:r>
          <a:endParaRPr lang="es-ES" sz="1200" kern="1200" dirty="0"/>
        </a:p>
      </dsp:txBody>
      <dsp:txXfrm>
        <a:off x="1542657" y="304394"/>
        <a:ext cx="1100923" cy="550461"/>
      </dsp:txXfrm>
    </dsp:sp>
    <dsp:sp modelId="{11DEAA44-0103-4971-BBE5-C7BA07C68189}">
      <dsp:nvSpPr>
        <dsp:cNvPr id="0" name=""/>
        <dsp:cNvSpPr/>
      </dsp:nvSpPr>
      <dsp:spPr>
        <a:xfrm rot="2142401">
          <a:off x="1051314" y="1026757"/>
          <a:ext cx="542316" cy="55283"/>
        </a:xfrm>
        <a:custGeom>
          <a:avLst/>
          <a:gdLst/>
          <a:ahLst/>
          <a:cxnLst/>
          <a:rect l="0" t="0" r="0" b="0"/>
          <a:pathLst>
            <a:path>
              <a:moveTo>
                <a:pt x="0" y="27641"/>
              </a:moveTo>
              <a:lnTo>
                <a:pt x="542316" y="27641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2142401">
        <a:off x="1308914" y="1040840"/>
        <a:ext cx="27115" cy="27115"/>
      </dsp:txXfrm>
    </dsp:sp>
    <dsp:sp modelId="{99483004-60DE-4026-B67A-45171F6B6D2B}">
      <dsp:nvSpPr>
        <dsp:cNvPr id="0" name=""/>
        <dsp:cNvSpPr/>
      </dsp:nvSpPr>
      <dsp:spPr>
        <a:xfrm>
          <a:off x="1542657" y="937425"/>
          <a:ext cx="1100923" cy="5504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Carta de Donación</a:t>
          </a:r>
          <a:endParaRPr lang="es-ES" sz="1200" kern="1200" dirty="0"/>
        </a:p>
      </dsp:txBody>
      <dsp:txXfrm>
        <a:off x="1542657" y="937425"/>
        <a:ext cx="1100923" cy="550461"/>
      </dsp:txXfrm>
    </dsp:sp>
    <dsp:sp modelId="{0E54A4D1-F9CA-4D63-864D-6920EB429C39}">
      <dsp:nvSpPr>
        <dsp:cNvPr id="0" name=""/>
        <dsp:cNvSpPr/>
      </dsp:nvSpPr>
      <dsp:spPr>
        <a:xfrm>
          <a:off x="2643580" y="1185014"/>
          <a:ext cx="440369" cy="55283"/>
        </a:xfrm>
        <a:custGeom>
          <a:avLst/>
          <a:gdLst/>
          <a:ahLst/>
          <a:cxnLst/>
          <a:rect l="0" t="0" r="0" b="0"/>
          <a:pathLst>
            <a:path>
              <a:moveTo>
                <a:pt x="0" y="27641"/>
              </a:moveTo>
              <a:lnTo>
                <a:pt x="440369" y="2764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852756" y="1201647"/>
        <a:ext cx="22018" cy="22018"/>
      </dsp:txXfrm>
    </dsp:sp>
    <dsp:sp modelId="{A01AAEC2-A646-42A0-94B2-6CB0451B922C}">
      <dsp:nvSpPr>
        <dsp:cNvPr id="0" name=""/>
        <dsp:cNvSpPr/>
      </dsp:nvSpPr>
      <dsp:spPr>
        <a:xfrm>
          <a:off x="3083949" y="937425"/>
          <a:ext cx="1100923" cy="5504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Representante Legal</a:t>
          </a:r>
          <a:endParaRPr lang="es-ES" sz="1200" kern="1200" dirty="0"/>
        </a:p>
      </dsp:txBody>
      <dsp:txXfrm>
        <a:off x="3083949" y="937425"/>
        <a:ext cx="1100923" cy="55046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16B437-26FC-4FDC-B8ED-705083224492}">
      <dsp:nvSpPr>
        <dsp:cNvPr id="0" name=""/>
        <dsp:cNvSpPr/>
      </dsp:nvSpPr>
      <dsp:spPr>
        <a:xfrm>
          <a:off x="2867" y="611706"/>
          <a:ext cx="994862" cy="4974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Donante</a:t>
          </a:r>
          <a:endParaRPr lang="es-ES" sz="1300" kern="1200" dirty="0"/>
        </a:p>
      </dsp:txBody>
      <dsp:txXfrm>
        <a:off x="2867" y="611706"/>
        <a:ext cx="994862" cy="497431"/>
      </dsp:txXfrm>
    </dsp:sp>
    <dsp:sp modelId="{2DBFB60E-1820-4D9F-96A1-5896E8685A06}">
      <dsp:nvSpPr>
        <dsp:cNvPr id="0" name=""/>
        <dsp:cNvSpPr/>
      </dsp:nvSpPr>
      <dsp:spPr>
        <a:xfrm>
          <a:off x="997730" y="834406"/>
          <a:ext cx="397945" cy="52031"/>
        </a:xfrm>
        <a:custGeom>
          <a:avLst/>
          <a:gdLst/>
          <a:ahLst/>
          <a:cxnLst/>
          <a:rect l="0" t="0" r="0" b="0"/>
          <a:pathLst>
            <a:path>
              <a:moveTo>
                <a:pt x="0" y="26015"/>
              </a:moveTo>
              <a:lnTo>
                <a:pt x="397945" y="26015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1186754" y="850473"/>
        <a:ext cx="19897" cy="19897"/>
      </dsp:txXfrm>
    </dsp:sp>
    <dsp:sp modelId="{A0E46214-D1CA-484D-BDF8-AC0B4729ACA8}">
      <dsp:nvSpPr>
        <dsp:cNvPr id="0" name=""/>
        <dsp:cNvSpPr/>
      </dsp:nvSpPr>
      <dsp:spPr>
        <a:xfrm>
          <a:off x="1395675" y="611706"/>
          <a:ext cx="994862" cy="4974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Compromiso</a:t>
          </a:r>
          <a:endParaRPr lang="es-ES" sz="1300" kern="1200" dirty="0"/>
        </a:p>
      </dsp:txBody>
      <dsp:txXfrm>
        <a:off x="1395675" y="611706"/>
        <a:ext cx="994862" cy="497431"/>
      </dsp:txXfrm>
    </dsp:sp>
    <dsp:sp modelId="{DA2205F0-8E56-4A16-AEEF-5012C858CF5D}">
      <dsp:nvSpPr>
        <dsp:cNvPr id="0" name=""/>
        <dsp:cNvSpPr/>
      </dsp:nvSpPr>
      <dsp:spPr>
        <a:xfrm>
          <a:off x="2390538" y="834406"/>
          <a:ext cx="397945" cy="52031"/>
        </a:xfrm>
        <a:custGeom>
          <a:avLst/>
          <a:gdLst/>
          <a:ahLst/>
          <a:cxnLst/>
          <a:rect l="0" t="0" r="0" b="0"/>
          <a:pathLst>
            <a:path>
              <a:moveTo>
                <a:pt x="0" y="26015"/>
              </a:moveTo>
              <a:lnTo>
                <a:pt x="397945" y="26015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579562" y="850473"/>
        <a:ext cx="19897" cy="19897"/>
      </dsp:txXfrm>
    </dsp:sp>
    <dsp:sp modelId="{EAA6029A-8F15-46B1-BB71-F1CEA438D55F}">
      <dsp:nvSpPr>
        <dsp:cNvPr id="0" name=""/>
        <dsp:cNvSpPr/>
      </dsp:nvSpPr>
      <dsp:spPr>
        <a:xfrm>
          <a:off x="2788483" y="611706"/>
          <a:ext cx="994862" cy="4974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Referente</a:t>
          </a:r>
          <a:endParaRPr lang="es-ES" sz="1300" kern="1200" dirty="0"/>
        </a:p>
      </dsp:txBody>
      <dsp:txXfrm>
        <a:off x="2788483" y="611706"/>
        <a:ext cx="994862" cy="49743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635029-D792-4309-A060-D6BBF8B70667}">
      <dsp:nvSpPr>
        <dsp:cNvPr id="0" name=""/>
        <dsp:cNvSpPr/>
      </dsp:nvSpPr>
      <dsp:spPr>
        <a:xfrm>
          <a:off x="2389" y="433050"/>
          <a:ext cx="1137983" cy="5689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Donante</a:t>
          </a:r>
          <a:endParaRPr lang="es-ES" sz="1900" kern="1200" dirty="0"/>
        </a:p>
      </dsp:txBody>
      <dsp:txXfrm>
        <a:off x="2389" y="433050"/>
        <a:ext cx="1137983" cy="568991"/>
      </dsp:txXfrm>
    </dsp:sp>
    <dsp:sp modelId="{11DEAA44-0103-4971-BBE5-C7BA07C68189}">
      <dsp:nvSpPr>
        <dsp:cNvPr id="0" name=""/>
        <dsp:cNvSpPr/>
      </dsp:nvSpPr>
      <dsp:spPr>
        <a:xfrm>
          <a:off x="1140372" y="681862"/>
          <a:ext cx="455193" cy="71367"/>
        </a:xfrm>
        <a:custGeom>
          <a:avLst/>
          <a:gdLst/>
          <a:ahLst/>
          <a:cxnLst/>
          <a:rect l="0" t="0" r="0" b="0"/>
          <a:pathLst>
            <a:path>
              <a:moveTo>
                <a:pt x="0" y="35683"/>
              </a:moveTo>
              <a:lnTo>
                <a:pt x="455193" y="35683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1356588" y="706166"/>
        <a:ext cx="22759" cy="22759"/>
      </dsp:txXfrm>
    </dsp:sp>
    <dsp:sp modelId="{99483004-60DE-4026-B67A-45171F6B6D2B}">
      <dsp:nvSpPr>
        <dsp:cNvPr id="0" name=""/>
        <dsp:cNvSpPr/>
      </dsp:nvSpPr>
      <dsp:spPr>
        <a:xfrm>
          <a:off x="1595565" y="433050"/>
          <a:ext cx="1137983" cy="5689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Carta de Donación</a:t>
          </a:r>
          <a:endParaRPr lang="es-ES" sz="1900" kern="1200" dirty="0"/>
        </a:p>
      </dsp:txBody>
      <dsp:txXfrm>
        <a:off x="1595565" y="433050"/>
        <a:ext cx="1137983" cy="568991"/>
      </dsp:txXfrm>
    </dsp:sp>
    <dsp:sp modelId="{0E54A4D1-F9CA-4D63-864D-6920EB429C39}">
      <dsp:nvSpPr>
        <dsp:cNvPr id="0" name=""/>
        <dsp:cNvSpPr/>
      </dsp:nvSpPr>
      <dsp:spPr>
        <a:xfrm>
          <a:off x="2733548" y="681862"/>
          <a:ext cx="455193" cy="71367"/>
        </a:xfrm>
        <a:custGeom>
          <a:avLst/>
          <a:gdLst/>
          <a:ahLst/>
          <a:cxnLst/>
          <a:rect l="0" t="0" r="0" b="0"/>
          <a:pathLst>
            <a:path>
              <a:moveTo>
                <a:pt x="0" y="35683"/>
              </a:moveTo>
              <a:lnTo>
                <a:pt x="455193" y="35683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949765" y="706166"/>
        <a:ext cx="22759" cy="22759"/>
      </dsp:txXfrm>
    </dsp:sp>
    <dsp:sp modelId="{A01AAEC2-A646-42A0-94B2-6CB0451B922C}">
      <dsp:nvSpPr>
        <dsp:cNvPr id="0" name=""/>
        <dsp:cNvSpPr/>
      </dsp:nvSpPr>
      <dsp:spPr>
        <a:xfrm>
          <a:off x="3188741" y="433050"/>
          <a:ext cx="1137983" cy="5689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Entrega de datos</a:t>
          </a:r>
          <a:endParaRPr lang="es-ES" sz="1900" kern="1200" dirty="0"/>
        </a:p>
      </dsp:txBody>
      <dsp:txXfrm>
        <a:off x="3188741" y="433050"/>
        <a:ext cx="1137983" cy="5689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67458-2E5A-40FE-BB2C-138010C88F0E}" type="datetimeFigureOut">
              <a:rPr lang="es-ES" smtClean="0"/>
              <a:pPr/>
              <a:t>19/02/2010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7210A-E88A-4FC2-BF18-26FC4D8F2FB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7210A-E88A-4FC2-BF18-26FC4D8F2FB8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6C67D2-FAB4-4AB9-8F6D-3796600D7F4C}" type="datetimeFigureOut">
              <a:rPr lang="es-ES" smtClean="0"/>
              <a:pPr/>
              <a:t>19/02/2010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E447B5-5692-4017-A513-094AE7362A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C67D2-FAB4-4AB9-8F6D-3796600D7F4C}" type="datetimeFigureOut">
              <a:rPr lang="es-ES" smtClean="0"/>
              <a:pPr/>
              <a:t>19/02/2010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E447B5-5692-4017-A513-094AE7362A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C67D2-FAB4-4AB9-8F6D-3796600D7F4C}" type="datetimeFigureOut">
              <a:rPr lang="es-ES" smtClean="0"/>
              <a:pPr/>
              <a:t>19/02/2010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E447B5-5692-4017-A513-094AE7362A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C67D2-FAB4-4AB9-8F6D-3796600D7F4C}" type="datetimeFigureOut">
              <a:rPr lang="es-ES" smtClean="0"/>
              <a:pPr/>
              <a:t>19/02/2010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E447B5-5692-4017-A513-094AE7362AF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C67D2-FAB4-4AB9-8F6D-3796600D7F4C}" type="datetimeFigureOut">
              <a:rPr lang="es-ES" smtClean="0"/>
              <a:pPr/>
              <a:t>19/02/2010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E447B5-5692-4017-A513-094AE7362AF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C67D2-FAB4-4AB9-8F6D-3796600D7F4C}" type="datetimeFigureOut">
              <a:rPr lang="es-ES" smtClean="0"/>
              <a:pPr/>
              <a:t>19/02/2010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E447B5-5692-4017-A513-094AE7362AF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C67D2-FAB4-4AB9-8F6D-3796600D7F4C}" type="datetimeFigureOut">
              <a:rPr lang="es-ES" smtClean="0"/>
              <a:pPr/>
              <a:t>19/02/2010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E447B5-5692-4017-A513-094AE7362A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C67D2-FAB4-4AB9-8F6D-3796600D7F4C}" type="datetimeFigureOut">
              <a:rPr lang="es-ES" smtClean="0"/>
              <a:pPr/>
              <a:t>19/02/2010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E447B5-5692-4017-A513-094AE7362AF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C67D2-FAB4-4AB9-8F6D-3796600D7F4C}" type="datetimeFigureOut">
              <a:rPr lang="es-ES" smtClean="0"/>
              <a:pPr/>
              <a:t>19/02/2010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E447B5-5692-4017-A513-094AE7362A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86C67D2-FAB4-4AB9-8F6D-3796600D7F4C}" type="datetimeFigureOut">
              <a:rPr lang="es-ES" smtClean="0"/>
              <a:pPr/>
              <a:t>19/02/2010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E447B5-5692-4017-A513-094AE7362A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6C67D2-FAB4-4AB9-8F6D-3796600D7F4C}" type="datetimeFigureOut">
              <a:rPr lang="es-ES" smtClean="0"/>
              <a:pPr/>
              <a:t>19/02/2010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E447B5-5692-4017-A513-094AE7362AF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6C67D2-FAB4-4AB9-8F6D-3796600D7F4C}" type="datetimeFigureOut">
              <a:rPr lang="es-ES" smtClean="0"/>
              <a:pPr/>
              <a:t>19/02/2010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5E447B5-5692-4017-A513-094AE7362A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QuickStyle" Target="../diagrams/quickStyle4.xml"/><Relationship Id="rId18" Type="http://schemas.openxmlformats.org/officeDocument/2006/relationships/diagramColors" Target="../diagrams/colors5.xml"/><Relationship Id="rId3" Type="http://schemas.openxmlformats.org/officeDocument/2006/relationships/diagramData" Target="../diagrams/data2.xml"/><Relationship Id="rId21" Type="http://schemas.microsoft.com/office/2007/relationships/diagramDrawing" Target="../diagrams/drawing4.xml"/><Relationship Id="rId7" Type="http://schemas.openxmlformats.org/officeDocument/2006/relationships/diagramData" Target="../diagrams/data3.xml"/><Relationship Id="rId12" Type="http://schemas.openxmlformats.org/officeDocument/2006/relationships/diagramLayout" Target="../diagrams/layout4.xml"/><Relationship Id="rId17" Type="http://schemas.openxmlformats.org/officeDocument/2006/relationships/diagramQuickStyle" Target="../diagrams/quickStyle5.xml"/><Relationship Id="rId2" Type="http://schemas.openxmlformats.org/officeDocument/2006/relationships/notesSlide" Target="../notesSlides/notesSlide1.xml"/><Relationship Id="rId16" Type="http://schemas.openxmlformats.org/officeDocument/2006/relationships/diagramLayout" Target="../diagrams/layout5.xml"/><Relationship Id="rId20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Data" Target="../diagrams/data4.xml"/><Relationship Id="rId5" Type="http://schemas.openxmlformats.org/officeDocument/2006/relationships/diagramQuickStyle" Target="../diagrams/quickStyle2.xml"/><Relationship Id="rId15" Type="http://schemas.openxmlformats.org/officeDocument/2006/relationships/diagramData" Target="../diagrams/data5.xml"/><Relationship Id="rId10" Type="http://schemas.openxmlformats.org/officeDocument/2006/relationships/diagramColors" Target="../diagrams/colors3.xml"/><Relationship Id="rId19" Type="http://schemas.microsoft.com/office/2007/relationships/diagramDrawing" Target="../diagrams/drawing2.xml"/><Relationship Id="rId4" Type="http://schemas.openxmlformats.org/officeDocument/2006/relationships/diagramLayout" Target="../diagrams/layout2.xml"/><Relationship Id="rId9" Type="http://schemas.openxmlformats.org/officeDocument/2006/relationships/diagramQuickStyle" Target="../diagrams/quickStyle3.xml"/><Relationship Id="rId14" Type="http://schemas.openxmlformats.org/officeDocument/2006/relationships/diagramColors" Target="../diagrams/colors4.xml"/><Relationship Id="rId22" Type="http://schemas.microsoft.com/office/2007/relationships/diagramDrawing" Target="../diagrams/drawing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79643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Automatización del Registro de Donaciones de Impuesto a la Renta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Trabajo Profesional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14283" y="5715016"/>
            <a:ext cx="88050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solidFill>
                  <a:schemeClr val="bg1"/>
                </a:solidFill>
              </a:rPr>
              <a:t>Presentado por: </a:t>
            </a:r>
            <a:endParaRPr lang="es-ES" sz="2000" dirty="0" smtClean="0">
              <a:solidFill>
                <a:schemeClr val="bg1"/>
              </a:solidFill>
            </a:endParaRPr>
          </a:p>
          <a:p>
            <a:r>
              <a:rPr lang="es-ES" sz="2000" dirty="0" smtClean="0">
                <a:solidFill>
                  <a:schemeClr val="bg1"/>
                </a:solidFill>
              </a:rPr>
              <a:t>Hna</a:t>
            </a:r>
            <a:r>
              <a:rPr lang="es-ES" sz="2000" dirty="0" smtClean="0">
                <a:solidFill>
                  <a:schemeClr val="bg1"/>
                </a:solidFill>
              </a:rPr>
              <a:t>. Cecibel Tomalá Suárez</a:t>
            </a:r>
          </a:p>
          <a:p>
            <a:r>
              <a:rPr lang="es-ES" sz="2000" dirty="0" smtClean="0">
                <a:solidFill>
                  <a:schemeClr val="bg1"/>
                </a:solidFill>
              </a:rPr>
              <a:t>19-02-2010</a:t>
            </a:r>
            <a:endParaRPr lang="es-E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ES_tradnl" dirty="0" smtClean="0"/>
              <a:t>Existen otras </a:t>
            </a:r>
            <a:r>
              <a:rPr lang="es-ES_tradnl" dirty="0" smtClean="0"/>
              <a:t>áreas que también </a:t>
            </a:r>
            <a:r>
              <a:rPr lang="es-ES_tradnl" dirty="0" smtClean="0"/>
              <a:t>podrían generar </a:t>
            </a:r>
            <a:r>
              <a:rPr lang="es-ES_tradnl" dirty="0" smtClean="0"/>
              <a:t>beneficios </a:t>
            </a:r>
            <a:r>
              <a:rPr lang="es-ES_tradnl" dirty="0" smtClean="0"/>
              <a:t>para </a:t>
            </a:r>
            <a:r>
              <a:rPr lang="es-ES_tradnl" dirty="0" smtClean="0"/>
              <a:t>la </a:t>
            </a:r>
            <a:r>
              <a:rPr lang="es-ES_tradnl" dirty="0" smtClean="0"/>
              <a:t>Institución</a:t>
            </a:r>
            <a:r>
              <a:rPr lang="es-ES_tradnl" dirty="0" smtClean="0"/>
              <a:t>.</a:t>
            </a:r>
            <a:endParaRPr lang="es-ES" dirty="0" smtClean="0"/>
          </a:p>
          <a:p>
            <a:pPr lvl="0"/>
            <a:r>
              <a:rPr lang="es-ES_tradnl" dirty="0" smtClean="0"/>
              <a:t>La plataforma </a:t>
            </a:r>
            <a:r>
              <a:rPr lang="es-ES_tradnl" dirty="0" smtClean="0"/>
              <a:t>permite </a:t>
            </a:r>
            <a:r>
              <a:rPr lang="es-ES_tradnl" dirty="0" smtClean="0"/>
              <a:t>la implementación de nuevos </a:t>
            </a:r>
            <a:r>
              <a:rPr lang="es-ES_tradnl" dirty="0" smtClean="0"/>
              <a:t>proyectos.</a:t>
            </a:r>
            <a:endParaRPr lang="es-ES" dirty="0" smtClean="0"/>
          </a:p>
          <a:p>
            <a:pPr lvl="0"/>
            <a:r>
              <a:rPr lang="es-ES_tradnl" dirty="0" smtClean="0"/>
              <a:t>Mejorar la infraestructura en el caso de la escalabilidad de este tipo de aplicaciones.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Recomendaciones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PREGUNTAS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s-ES" dirty="0" smtClean="0"/>
              <a:t>Automatización del Registro de Donaciones de Impuesto a la Renta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4043362" cy="1143000"/>
          </a:xfrm>
        </p:spPr>
        <p:txBody>
          <a:bodyPr/>
          <a:lstStyle/>
          <a:p>
            <a:r>
              <a:rPr lang="es-ES" dirty="0" smtClean="0"/>
              <a:t>Antecedentes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4699350"/>
          </a:xfrm>
        </p:spPr>
        <p:txBody>
          <a:bodyPr>
            <a:normAutofit/>
          </a:bodyPr>
          <a:lstStyle/>
          <a:p>
            <a:r>
              <a:rPr lang="es-ES" dirty="0" smtClean="0"/>
              <a:t>Fundación ESPOL 50 años, creada en el 2002.</a:t>
            </a:r>
          </a:p>
          <a:p>
            <a:r>
              <a:rPr lang="es-ES_tradnl" dirty="0" smtClean="0"/>
              <a:t>Objetivos:</a:t>
            </a:r>
          </a:p>
          <a:p>
            <a:pPr lvl="1"/>
            <a:r>
              <a:rPr lang="es-ES_tradnl" dirty="0" smtClean="0"/>
              <a:t>Gestionar y obtener recursos económicos en beneficio de la ESPOL. </a:t>
            </a:r>
          </a:p>
          <a:p>
            <a:pPr lvl="1"/>
            <a:r>
              <a:rPr lang="es-ES_tradnl" dirty="0" smtClean="0"/>
              <a:t>Conseguir asistencia técnica y cooperación a favor de la excelencia académica de la ESPOL.</a:t>
            </a:r>
            <a:endParaRPr lang="es-ES" dirty="0" smtClean="0"/>
          </a:p>
          <a:p>
            <a:pPr lvl="1"/>
            <a:endParaRPr lang="es-ES_tradnl" dirty="0" smtClean="0"/>
          </a:p>
          <a:p>
            <a:endParaRPr lang="es-E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4485036"/>
          </a:xfrm>
        </p:spPr>
        <p:txBody>
          <a:bodyPr/>
          <a:lstStyle/>
          <a:p>
            <a:r>
              <a:rPr lang="es-ES_tradnl" dirty="0" smtClean="0"/>
              <a:t>Captación de las donaciones del Impuesto a la Renta </a:t>
            </a:r>
          </a:p>
          <a:p>
            <a:r>
              <a:rPr lang="es-ES" dirty="0" smtClean="0"/>
              <a:t>Establecer posibles donantes</a:t>
            </a:r>
          </a:p>
          <a:p>
            <a:r>
              <a:rPr lang="es-ES" dirty="0" smtClean="0"/>
              <a:t>Registrar donaciones.</a:t>
            </a:r>
          </a:p>
          <a:p>
            <a:r>
              <a:rPr lang="es-ES" dirty="0" smtClean="0"/>
              <a:t>Enviar información al SRI</a:t>
            </a:r>
          </a:p>
          <a:p>
            <a:r>
              <a:rPr lang="es-ES" dirty="0" smtClean="0"/>
              <a:t>Recibir información sobre donaciones recibidas</a:t>
            </a:r>
          </a:p>
          <a:p>
            <a:pPr>
              <a:buNone/>
            </a:pPr>
            <a:endParaRPr lang="es-ES" dirty="0" smtClean="0"/>
          </a:p>
        </p:txBody>
      </p:sp>
      <p:sp>
        <p:nvSpPr>
          <p:cNvPr id="13" name="2 Título"/>
          <p:cNvSpPr txBox="1">
            <a:spLocks/>
          </p:cNvSpPr>
          <p:nvPr/>
        </p:nvSpPr>
        <p:spPr>
          <a:xfrm>
            <a:off x="4672042" y="285728"/>
            <a:ext cx="4043362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Actividades</a:t>
            </a:r>
            <a:endParaRPr kumimoji="0" lang="es-E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785810"/>
          </a:xfrm>
        </p:spPr>
        <p:txBody>
          <a:bodyPr>
            <a:normAutofit/>
          </a:bodyPr>
          <a:lstStyle/>
          <a:p>
            <a:pPr lvl="0"/>
            <a:r>
              <a:rPr lang="es-ES" dirty="0" smtClean="0"/>
              <a:t>Desarrollo del Sistema</a:t>
            </a:r>
            <a:endParaRPr lang="es-ES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229600" cy="497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4000528" cy="133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6 Triángulo isósceles"/>
          <p:cNvSpPr/>
          <p:nvPr/>
        </p:nvSpPr>
        <p:spPr>
          <a:xfrm rot="16200000">
            <a:off x="2178420" y="1710609"/>
            <a:ext cx="279627" cy="2212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57200" y="4214818"/>
          <a:ext cx="4186238" cy="1792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3286116" y="5143512"/>
            <a:ext cx="140278" cy="302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1</a:t>
            </a:r>
            <a:endParaRPr lang="es-ES" sz="14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079595" y="5143512"/>
            <a:ext cx="140278" cy="302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n</a:t>
            </a:r>
            <a:endParaRPr lang="es-ES" sz="1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85918" y="4572008"/>
            <a:ext cx="140278" cy="302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n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500166" y="4786322"/>
            <a:ext cx="140278" cy="302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1</a:t>
            </a:r>
            <a:endParaRPr lang="es-ES" sz="14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788516" y="5341395"/>
            <a:ext cx="140278" cy="302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n</a:t>
            </a:r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357158" y="3571884"/>
            <a:ext cx="4286280" cy="64293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Donante impuesto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15 Título"/>
          <p:cNvSpPr>
            <a:spLocks noGrp="1"/>
          </p:cNvSpPr>
          <p:nvPr>
            <p:ph type="title"/>
          </p:nvPr>
        </p:nvSpPr>
        <p:spPr>
          <a:xfrm>
            <a:off x="1385894" y="214290"/>
            <a:ext cx="2185974" cy="714380"/>
          </a:xfrm>
        </p:spPr>
        <p:txBody>
          <a:bodyPr>
            <a:normAutofit/>
          </a:bodyPr>
          <a:lstStyle/>
          <a:p>
            <a:pPr algn="ctr"/>
            <a:r>
              <a:rPr lang="es-ES" sz="2800" dirty="0" smtClean="0"/>
              <a:t>Donante</a:t>
            </a:r>
          </a:p>
        </p:txBody>
      </p:sp>
      <p:graphicFrame>
        <p:nvGraphicFramePr>
          <p:cNvPr id="17" name="3 Marcador de contenido"/>
          <p:cNvGraphicFramePr>
            <a:graphicFrameLocks/>
          </p:cNvGraphicFramePr>
          <p:nvPr/>
        </p:nvGraphicFramePr>
        <p:xfrm>
          <a:off x="5072066" y="4572008"/>
          <a:ext cx="3786214" cy="1720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pSp>
        <p:nvGrpSpPr>
          <p:cNvPr id="18" name="17 Grupo"/>
          <p:cNvGrpSpPr/>
          <p:nvPr/>
        </p:nvGrpSpPr>
        <p:grpSpPr>
          <a:xfrm>
            <a:off x="6000760" y="5143512"/>
            <a:ext cx="1785950" cy="357190"/>
            <a:chOff x="2643174" y="3429000"/>
            <a:chExt cx="3643338" cy="795598"/>
          </a:xfrm>
        </p:grpSpPr>
        <p:sp>
          <p:nvSpPr>
            <p:cNvPr id="19" name="18 CuadroTexto"/>
            <p:cNvSpPr txBox="1"/>
            <p:nvPr/>
          </p:nvSpPr>
          <p:spPr>
            <a:xfrm>
              <a:off x="3214678" y="3429000"/>
              <a:ext cx="285751" cy="795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/>
                <a:t>n</a:t>
              </a:r>
              <a:endParaRPr lang="es-ES" sz="1400" dirty="0"/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2643174" y="3429000"/>
              <a:ext cx="285751" cy="795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/>
                <a:t>1</a:t>
              </a:r>
              <a:endParaRPr lang="es-ES" sz="1400" dirty="0"/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6000761" y="3429000"/>
              <a:ext cx="285751" cy="795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/>
                <a:t>1</a:t>
              </a:r>
              <a:endParaRPr lang="es-ES" sz="1400" dirty="0"/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5572132" y="3429000"/>
              <a:ext cx="285751" cy="795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/>
                <a:t>1</a:t>
              </a:r>
              <a:endParaRPr lang="es-ES" sz="1400" dirty="0"/>
            </a:p>
          </p:txBody>
        </p:sp>
      </p:grpSp>
      <p:sp>
        <p:nvSpPr>
          <p:cNvPr id="23" name="1 Título"/>
          <p:cNvSpPr txBox="1">
            <a:spLocks/>
          </p:cNvSpPr>
          <p:nvPr/>
        </p:nvSpPr>
        <p:spPr>
          <a:xfrm>
            <a:off x="4643438" y="3857636"/>
            <a:ext cx="4429156" cy="571496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Donante - Compromiso - Referente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4" name="3 Marcador de contenido"/>
          <p:cNvGraphicFramePr>
            <a:graphicFrameLocks/>
          </p:cNvGraphicFramePr>
          <p:nvPr/>
        </p:nvGraphicFramePr>
        <p:xfrm>
          <a:off x="4600604" y="1428736"/>
          <a:ext cx="4329114" cy="1435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sp>
        <p:nvSpPr>
          <p:cNvPr id="26" name="25 CuadroTexto"/>
          <p:cNvSpPr txBox="1"/>
          <p:nvPr/>
        </p:nvSpPr>
        <p:spPr>
          <a:xfrm>
            <a:off x="5929322" y="1857364"/>
            <a:ext cx="147978" cy="428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n</a:t>
            </a:r>
            <a:endParaRPr lang="es-ES" sz="14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5709906" y="1857364"/>
            <a:ext cx="147978" cy="428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1</a:t>
            </a:r>
            <a:endParaRPr lang="es-ES" sz="14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7567294" y="1857364"/>
            <a:ext cx="147978" cy="428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1</a:t>
            </a:r>
            <a:endParaRPr lang="es-ES" sz="14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7352980" y="1857364"/>
            <a:ext cx="147978" cy="428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n</a:t>
            </a:r>
            <a:endParaRPr lang="es-ES" sz="1400" dirty="0"/>
          </a:p>
        </p:txBody>
      </p:sp>
      <p:sp>
        <p:nvSpPr>
          <p:cNvPr id="30" name="2 Título"/>
          <p:cNvSpPr txBox="1">
            <a:spLocks/>
          </p:cNvSpPr>
          <p:nvPr/>
        </p:nvSpPr>
        <p:spPr>
          <a:xfrm>
            <a:off x="4143372" y="274638"/>
            <a:ext cx="5072098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Donante – Carta de Donación – Entrega de datos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Diseño de la Base de datos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" dirty="0" smtClean="0"/>
              <a:t>Lógico</a:t>
            </a:r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s-ES" dirty="0" smtClean="0"/>
              <a:t>Físico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smtClean="0"/>
              <a:t>Definición de las relaciones</a:t>
            </a:r>
          </a:p>
          <a:p>
            <a:r>
              <a:rPr lang="es-ES_tradnl" dirty="0" smtClean="0"/>
              <a:t>Selección de los atributos que se convirtieron en claves primarias.</a:t>
            </a:r>
          </a:p>
          <a:p>
            <a:r>
              <a:rPr lang="es-ES_tradnl" dirty="0" smtClean="0"/>
              <a:t>Cuando no existió una  clave candidata se estableció el uso de claves auto numéricas incrementales que hicieron de claves primarias.</a:t>
            </a:r>
          </a:p>
          <a:p>
            <a:r>
              <a:rPr lang="es-ES_tradnl" dirty="0" smtClean="0"/>
              <a:t>Proceso de normalización (3ra. forma normal).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_tradnl" dirty="0" smtClean="0"/>
              <a:t>Especificación de  las estructuras de almacenamiento internas. </a:t>
            </a:r>
          </a:p>
          <a:p>
            <a:r>
              <a:rPr lang="es-ES_tradnl" dirty="0" smtClean="0"/>
              <a:t>Especificación de los tipos de datos.</a:t>
            </a:r>
          </a:p>
          <a:p>
            <a:r>
              <a:rPr lang="es-ES_tradnl" dirty="0" smtClean="0"/>
              <a:t>Definición de la organización de los archivos de la base de datos. </a:t>
            </a:r>
            <a:endParaRPr lang="es-ES" dirty="0" smtClean="0"/>
          </a:p>
          <a:p>
            <a:r>
              <a:rPr lang="es-ES_tradnl" dirty="0" smtClean="0"/>
              <a:t>Las entidades fueron representadas por tablas los atributos en </a:t>
            </a:r>
            <a:r>
              <a:rPr lang="es-ES_tradnl" dirty="0" err="1" smtClean="0"/>
              <a:t>tuplas</a:t>
            </a:r>
            <a:r>
              <a:rPr lang="es-ES_tradnl" dirty="0" smtClean="0"/>
              <a:t> de datos; </a:t>
            </a:r>
          </a:p>
          <a:p>
            <a:r>
              <a:rPr lang="es-ES_tradnl" dirty="0" smtClean="0"/>
              <a:t>las relaciones también se convirtieron en tablas</a:t>
            </a:r>
            <a:r>
              <a:rPr lang="es-E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rincipa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85762" y="1071546"/>
            <a:ext cx="2900354" cy="4090812"/>
          </a:xfrm>
        </p:spPr>
        <p:txBody>
          <a:bodyPr>
            <a:normAutofit/>
          </a:bodyPr>
          <a:lstStyle/>
          <a:p>
            <a:r>
              <a:rPr lang="es-ES_tradnl" sz="2000" dirty="0" smtClean="0"/>
              <a:t>Servidor</a:t>
            </a:r>
          </a:p>
          <a:p>
            <a:pPr lvl="2"/>
            <a:r>
              <a:rPr lang="es-ES_tradnl" sz="1400" dirty="0" smtClean="0"/>
              <a:t>Disco Duro: Se utilizó un disco duro con tecnología IDE, de 120 GB </a:t>
            </a:r>
            <a:endParaRPr lang="es-ES" sz="1400" dirty="0" smtClean="0"/>
          </a:p>
          <a:p>
            <a:pPr lvl="2"/>
            <a:r>
              <a:rPr lang="es-ES_tradnl" sz="1400" dirty="0" smtClean="0"/>
              <a:t>Procesador: 1 GHz </a:t>
            </a:r>
            <a:endParaRPr lang="es-ES" sz="1400" dirty="0" smtClean="0"/>
          </a:p>
          <a:p>
            <a:pPr lvl="2"/>
            <a:r>
              <a:rPr lang="es-ES_tradnl" sz="1400" dirty="0" smtClean="0"/>
              <a:t>RAM: 1 GB</a:t>
            </a:r>
          </a:p>
          <a:p>
            <a:r>
              <a:rPr lang="es-ES_tradnl" sz="2000" dirty="0" smtClean="0"/>
              <a:t>Terminales</a:t>
            </a:r>
          </a:p>
          <a:p>
            <a:pPr lvl="2"/>
            <a:r>
              <a:rPr lang="es-ES_tradnl" sz="1400" dirty="0" smtClean="0"/>
              <a:t>HD: 80  GB</a:t>
            </a:r>
            <a:endParaRPr lang="es-ES" sz="1400" dirty="0" smtClean="0"/>
          </a:p>
          <a:p>
            <a:pPr lvl="2"/>
            <a:r>
              <a:rPr lang="es-ES_tradnl" sz="1400" dirty="0" smtClean="0"/>
              <a:t>RAM: 512 MB (mínimo)</a:t>
            </a:r>
            <a:endParaRPr lang="es-ES" sz="1400" dirty="0" smtClean="0"/>
          </a:p>
          <a:p>
            <a:pPr lvl="2"/>
            <a:r>
              <a:rPr lang="es-ES_tradnl" sz="1400" dirty="0" smtClean="0"/>
              <a:t>Disquetera de 3 1/2</a:t>
            </a:r>
            <a:endParaRPr lang="es-ES" sz="1400" dirty="0" smtClean="0"/>
          </a:p>
          <a:p>
            <a:pPr lvl="2"/>
            <a:r>
              <a:rPr lang="es-ES_tradnl" sz="1400" dirty="0" smtClean="0"/>
              <a:t>CD ROM </a:t>
            </a:r>
            <a:endParaRPr lang="es-ES" sz="1400" dirty="0" smtClean="0"/>
          </a:p>
          <a:p>
            <a:pPr lvl="2"/>
            <a:r>
              <a:rPr lang="es-ES_tradnl" sz="1400" dirty="0" smtClean="0"/>
              <a:t>Procesador Pentium III en adelante</a:t>
            </a:r>
            <a:endParaRPr lang="es-ES" sz="1400" dirty="0" smtClean="0"/>
          </a:p>
          <a:p>
            <a:pPr lvl="2"/>
            <a:endParaRPr lang="es-ES" sz="1400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00034" y="274638"/>
            <a:ext cx="2900354" cy="1033106"/>
          </a:xfrm>
        </p:spPr>
        <p:txBody>
          <a:bodyPr>
            <a:normAutofit/>
          </a:bodyPr>
          <a:lstStyle/>
          <a:p>
            <a:r>
              <a:rPr lang="es-ES" sz="2800" dirty="0" smtClean="0"/>
              <a:t>Hardware</a:t>
            </a:r>
            <a:endParaRPr lang="es-ES" sz="2800" dirty="0"/>
          </a:p>
        </p:txBody>
      </p:sp>
      <p:sp>
        <p:nvSpPr>
          <p:cNvPr id="4" name="1 Marcador de contenido"/>
          <p:cNvSpPr txBox="1">
            <a:spLocks/>
          </p:cNvSpPr>
          <p:nvPr/>
        </p:nvSpPr>
        <p:spPr>
          <a:xfrm>
            <a:off x="4243414" y="1331929"/>
            <a:ext cx="3971924" cy="25256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Visual Studio 6.0 </a:t>
            </a:r>
          </a:p>
          <a:p>
            <a:pPr marL="859536" marR="0" lvl="2" indent="-22860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 2"/>
              <a:buChar char=""/>
              <a:tabLst/>
              <a:defRPr/>
            </a:pPr>
            <a:r>
              <a:rPr kumimoji="0" lang="es-MX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Desarrollo en Windows de 32 bits</a:t>
            </a:r>
          </a:p>
          <a:p>
            <a:pPr marL="859536" marR="0" lvl="2" indent="-22860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 2"/>
              <a:buChar char=""/>
              <a:tabLst/>
              <a:defRPr/>
            </a:pPr>
            <a:r>
              <a:rPr kumimoji="0" lang="es-MX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Empaquetado</a:t>
            </a:r>
          </a:p>
          <a:p>
            <a:pPr marL="859536" marR="0" lvl="2" indent="-22860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 2"/>
              <a:buChar char=""/>
              <a:tabLst/>
              <a:defRPr/>
            </a:pPr>
            <a:r>
              <a:rPr kumimoji="0" lang="es-MX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Facilidad para crear formularios</a:t>
            </a:r>
          </a:p>
          <a:p>
            <a:pPr marL="859536" marR="0" lvl="2" indent="-22860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 2"/>
              <a:buChar char=""/>
              <a:tabLst/>
              <a:defRPr/>
            </a:pPr>
            <a:r>
              <a:rPr kumimoji="0" lang="es-MX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Programación estructurada, por eventos.</a:t>
            </a:r>
          </a:p>
          <a:p>
            <a:pPr marL="859536" marR="0" lvl="2" indent="-22860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 2"/>
              <a:buChar char=""/>
              <a:tabLst/>
              <a:defRPr/>
            </a:pPr>
            <a:r>
              <a:rPr kumimoji="0" lang="es-MX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Algoritmos de verificación.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s-MX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Crystal</a:t>
            </a: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Reports</a:t>
            </a:r>
            <a:endParaRPr kumimoji="0" lang="es-MX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9536" marR="0" lvl="2" indent="-22860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 2"/>
              <a:buChar char=""/>
              <a:tabLst/>
              <a:defRPr/>
            </a:pPr>
            <a:r>
              <a:rPr kumimoji="0" lang="es-MX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Diseño de reportes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2 Título"/>
          <p:cNvSpPr txBox="1">
            <a:spLocks/>
          </p:cNvSpPr>
          <p:nvPr/>
        </p:nvSpPr>
        <p:spPr>
          <a:xfrm>
            <a:off x="4243414" y="125239"/>
            <a:ext cx="3971924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Software 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1 Marcador de contenido"/>
          <p:cNvSpPr txBox="1">
            <a:spLocks/>
          </p:cNvSpPr>
          <p:nvPr/>
        </p:nvSpPr>
        <p:spPr>
          <a:xfrm>
            <a:off x="4243414" y="4338848"/>
            <a:ext cx="3614734" cy="223342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s-ES_tradnl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SQL Server 2000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s-ES_tradnl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Uso de:</a:t>
            </a:r>
          </a:p>
          <a:p>
            <a:pPr marL="859536" marR="0" lvl="2" indent="-22860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 2"/>
              <a:buChar char=""/>
              <a:tabLst/>
              <a:defRPr/>
            </a:pPr>
            <a:r>
              <a:rPr kumimoji="0" lang="es-ES_tradnl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SQL nativo </a:t>
            </a:r>
          </a:p>
          <a:p>
            <a:pPr marL="859536" marR="0" lvl="2" indent="-22860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 2"/>
              <a:buChar char=""/>
              <a:tabLst/>
              <a:defRPr/>
            </a:pPr>
            <a:r>
              <a:rPr kumimoji="0" lang="es-ES_tradnl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Estructuras: vistas, funciones y procedimientos almacenados. </a:t>
            </a:r>
          </a:p>
          <a:p>
            <a:pPr marL="859536" marR="0" lvl="2" indent="-22860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 2"/>
              <a:buChar char=""/>
              <a:tabLst/>
              <a:defRPr/>
            </a:pPr>
            <a:r>
              <a:rPr kumimoji="0" lang="es-ES_tradnl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Tablas temporales</a:t>
            </a:r>
            <a:endParaRPr kumimoji="0" lang="es-ES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s-E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2 Título"/>
          <p:cNvSpPr txBox="1">
            <a:spLocks/>
          </p:cNvSpPr>
          <p:nvPr/>
        </p:nvSpPr>
        <p:spPr>
          <a:xfrm>
            <a:off x="4314852" y="3793659"/>
            <a:ext cx="3614734" cy="564035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Base de Datos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smtClean="0"/>
              <a:t>Procesos y atributos críticos del sistema.</a:t>
            </a:r>
            <a:endParaRPr lang="es-ES" dirty="0" smtClean="0"/>
          </a:p>
          <a:p>
            <a:pPr lvl="2"/>
            <a:r>
              <a:rPr lang="es-ES_tradnl" dirty="0" smtClean="0"/>
              <a:t>Registro de donaciones.</a:t>
            </a:r>
            <a:endParaRPr lang="es-ES" dirty="0" smtClean="0"/>
          </a:p>
          <a:p>
            <a:pPr lvl="2"/>
            <a:r>
              <a:rPr lang="es-ES_tradnl" dirty="0" smtClean="0"/>
              <a:t>Creación de Entregables para el SRI.</a:t>
            </a:r>
            <a:endParaRPr lang="es-ES" dirty="0" smtClean="0"/>
          </a:p>
          <a:p>
            <a:pPr lvl="2"/>
            <a:r>
              <a:rPr lang="es-ES_tradnl" dirty="0" smtClean="0"/>
              <a:t>Rendimiento del sistema.</a:t>
            </a:r>
            <a:endParaRPr lang="es-ES" dirty="0" smtClean="0"/>
          </a:p>
          <a:p>
            <a:pPr lvl="2"/>
            <a:r>
              <a:rPr lang="es-ES_tradnl" dirty="0" smtClean="0"/>
              <a:t>Disponibilidad.</a:t>
            </a:r>
            <a:endParaRPr lang="es-ES" dirty="0" smtClean="0"/>
          </a:p>
          <a:p>
            <a:pPr lvl="2"/>
            <a:r>
              <a:rPr lang="es-ES_tradnl" dirty="0" smtClean="0"/>
              <a:t>Interfaz de usuario.</a:t>
            </a:r>
            <a:endParaRPr lang="es-ES" dirty="0" smtClean="0"/>
          </a:p>
          <a:p>
            <a:pPr lvl="2"/>
            <a:r>
              <a:rPr lang="es-ES_tradnl" dirty="0" smtClean="0"/>
              <a:t>Usabilidad y funcionalidad.</a:t>
            </a:r>
            <a:endParaRPr lang="es-ES" dirty="0" smtClean="0"/>
          </a:p>
          <a:p>
            <a:pPr lvl="2"/>
            <a:r>
              <a:rPr lang="es-ES_tradnl" dirty="0" smtClean="0"/>
              <a:t>Rendimiento.</a:t>
            </a:r>
            <a:endParaRPr lang="es-ES" dirty="0" smtClean="0"/>
          </a:p>
          <a:p>
            <a:pPr lvl="2"/>
            <a:r>
              <a:rPr lang="es-ES_tradnl" dirty="0" smtClean="0"/>
              <a:t>Soporte.</a:t>
            </a:r>
            <a:endParaRPr lang="es-ES" dirty="0" smtClean="0"/>
          </a:p>
          <a:p>
            <a:pPr lvl="2"/>
            <a:r>
              <a:rPr lang="es-ES_tradnl" dirty="0" smtClean="0"/>
              <a:t>Seguridad.</a:t>
            </a:r>
            <a:endParaRPr lang="es-ES" dirty="0" smtClean="0"/>
          </a:p>
          <a:p>
            <a:pPr lvl="2"/>
            <a:r>
              <a:rPr lang="es-ES_tradnl" dirty="0" smtClean="0"/>
              <a:t>Confiabilidad.</a:t>
            </a:r>
            <a:endParaRPr lang="es-ES" dirty="0" smtClean="0"/>
          </a:p>
          <a:p>
            <a:pPr lvl="2"/>
            <a:r>
              <a:rPr lang="es-ES_tradnl" dirty="0" smtClean="0"/>
              <a:t>Características de ejecución.</a:t>
            </a:r>
            <a:endParaRPr lang="es-ES" dirty="0" smtClean="0"/>
          </a:p>
          <a:p>
            <a:pPr lvl="2"/>
            <a:r>
              <a:rPr lang="es-ES_tradnl" dirty="0" smtClean="0"/>
              <a:t>Calidad</a:t>
            </a:r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Criterios de Aceptación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s-ES_tradnl" sz="2800" dirty="0" smtClean="0"/>
              <a:t>Se aprovechó recursos tecnológicos disponibles en  la ESPOL.</a:t>
            </a:r>
            <a:endParaRPr lang="es-ES" sz="2800" dirty="0" smtClean="0"/>
          </a:p>
          <a:p>
            <a:pPr lvl="0"/>
            <a:r>
              <a:rPr lang="es-ES_tradnl" sz="2800" dirty="0" smtClean="0"/>
              <a:t>El método de desarrollo que se utilizó fue el incremental.</a:t>
            </a:r>
          </a:p>
          <a:p>
            <a:pPr lvl="0"/>
            <a:r>
              <a:rPr lang="es-ES_tradnl" sz="2800" dirty="0" smtClean="0"/>
              <a:t>La fase de pruebas absorbió buena porción de los tiempos de desarrollo.</a:t>
            </a:r>
            <a:endParaRPr lang="es-ES" sz="2800" dirty="0" smtClean="0"/>
          </a:p>
          <a:p>
            <a:pPr lvl="0"/>
            <a:r>
              <a:rPr lang="es-ES_tradnl" sz="2800" dirty="0" smtClean="0"/>
              <a:t>La base de datos relacional normalizada permitió una mayor consistencia de la información.</a:t>
            </a:r>
            <a:endParaRPr lang="es-ES" sz="2800" dirty="0" smtClean="0"/>
          </a:p>
          <a:p>
            <a:pPr lvl="0"/>
            <a:r>
              <a:rPr lang="es-ES_tradnl" sz="2800" dirty="0" smtClean="0"/>
              <a:t>Se redujo de forma importante el porcentaje de error de los datos entregados al SRI.</a:t>
            </a:r>
            <a:endParaRPr lang="es-ES" sz="2800" dirty="0" smtClean="0"/>
          </a:p>
          <a:p>
            <a:pPr lvl="0"/>
            <a:r>
              <a:rPr lang="es-ES_tradnl" sz="2800" dirty="0" smtClean="0"/>
              <a:t>La aplicación ayudó a que se cumpliera con los objetivos institucionales de aumentar el número de donantes para la ESPOL.</a:t>
            </a:r>
            <a:endParaRPr lang="es-ES" sz="2800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1144</TotalTime>
  <Words>546</Words>
  <Application>Microsoft Office PowerPoint</Application>
  <PresentationFormat>Presentación en pantalla (4:3)</PresentationFormat>
  <Paragraphs>118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Concurrencia</vt:lpstr>
      <vt:lpstr>Automatización del Registro de Donaciones de Impuesto a la Renta</vt:lpstr>
      <vt:lpstr>Antecedentes</vt:lpstr>
      <vt:lpstr>Desarrollo del Sistema</vt:lpstr>
      <vt:lpstr>Donante</vt:lpstr>
      <vt:lpstr>Diseño de la Base de datos</vt:lpstr>
      <vt:lpstr>Diapositiva 6</vt:lpstr>
      <vt:lpstr>Hardware</vt:lpstr>
      <vt:lpstr>Criterios de Aceptación</vt:lpstr>
      <vt:lpstr>Conclusiones</vt:lpstr>
      <vt:lpstr>Recomendaciones</vt:lpstr>
      <vt:lpstr>PREGUNTAS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OEM CUSTOMER</dc:creator>
  <cp:lastModifiedBy>FIEC-COMPULAB</cp:lastModifiedBy>
  <cp:revision>134</cp:revision>
  <dcterms:created xsi:type="dcterms:W3CDTF">2010-01-02T22:05:46Z</dcterms:created>
  <dcterms:modified xsi:type="dcterms:W3CDTF">2010-02-19T17:50:33Z</dcterms:modified>
</cp:coreProperties>
</file>