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vml" ContentType="application/vnd.openxmlformats-officedocument.vmlDrawing"/>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29"/>
  </p:notesMasterIdLst>
  <p:sldIdLst>
    <p:sldId id="256" r:id="rId2"/>
    <p:sldId id="292" r:id="rId3"/>
    <p:sldId id="293" r:id="rId4"/>
    <p:sldId id="294" r:id="rId5"/>
    <p:sldId id="297" r:id="rId6"/>
    <p:sldId id="299" r:id="rId7"/>
    <p:sldId id="300" r:id="rId8"/>
    <p:sldId id="301" r:id="rId9"/>
    <p:sldId id="302" r:id="rId10"/>
    <p:sldId id="308" r:id="rId11"/>
    <p:sldId id="303" r:id="rId12"/>
    <p:sldId id="277" r:id="rId13"/>
    <p:sldId id="278" r:id="rId14"/>
    <p:sldId id="312" r:id="rId15"/>
    <p:sldId id="282" r:id="rId16"/>
    <p:sldId id="285" r:id="rId17"/>
    <p:sldId id="283" r:id="rId18"/>
    <p:sldId id="309" r:id="rId19"/>
    <p:sldId id="310" r:id="rId20"/>
    <p:sldId id="286" r:id="rId21"/>
    <p:sldId id="287" r:id="rId22"/>
    <p:sldId id="288" r:id="rId23"/>
    <p:sldId id="289" r:id="rId24"/>
    <p:sldId id="290" r:id="rId25"/>
    <p:sldId id="280" r:id="rId26"/>
    <p:sldId id="311" r:id="rId27"/>
    <p:sldId id="291" r:id="rId28"/>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58"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132A11-6093-465D-AD5E-4ED5AC80949D}" type="doc">
      <dgm:prSet loTypeId="urn:microsoft.com/office/officeart/2005/8/layout/orgChart1" loCatId="hierarchy" qsTypeId="urn:microsoft.com/office/officeart/2005/8/quickstyle/simple3" qsCatId="simple" csTypeId="urn:microsoft.com/office/officeart/2005/8/colors/colorful2" csCatId="colorful"/>
      <dgm:spPr/>
    </dgm:pt>
    <dgm:pt modelId="{399ECE78-FF98-43E4-8424-D2F10D028DC1}">
      <dgm:prSet/>
      <dgm:spPr/>
      <dgm:t>
        <a:bodyPr/>
        <a:lstStyle/>
        <a:p>
          <a:pPr marR="0" algn="ctr" rtl="0"/>
          <a:r>
            <a:rPr lang="es-EC" baseline="0" dirty="0" smtClean="0">
              <a:latin typeface="Calibri"/>
            </a:rPr>
            <a:t>OHSAS</a:t>
          </a:r>
        </a:p>
        <a:p>
          <a:pPr marR="0" algn="ctr" rtl="0"/>
          <a:r>
            <a:rPr lang="es-EC" baseline="0" dirty="0" smtClean="0">
              <a:latin typeface="Calibri"/>
            </a:rPr>
            <a:t>Sistema de gestión de seguridad y salud en el trabajo</a:t>
          </a:r>
          <a:r>
            <a:rPr lang="es-EC" baseline="0" dirty="0" smtClean="0">
              <a:latin typeface="Times New Roman"/>
            </a:rPr>
            <a:t>.</a:t>
          </a:r>
          <a:endParaRPr lang="es-EC" dirty="0" smtClean="0"/>
        </a:p>
      </dgm:t>
    </dgm:pt>
    <dgm:pt modelId="{ED45B0D9-79DE-4CB6-ABC0-96224F4E964D}" type="parTrans" cxnId="{B801B228-2C22-45C5-BFE3-0BA9EA8235B5}">
      <dgm:prSet/>
      <dgm:spPr/>
      <dgm:t>
        <a:bodyPr/>
        <a:lstStyle/>
        <a:p>
          <a:endParaRPr lang="es-EC"/>
        </a:p>
      </dgm:t>
    </dgm:pt>
    <dgm:pt modelId="{D317BCBD-34D2-4B71-8320-29B3186397BA}" type="sibTrans" cxnId="{B801B228-2C22-45C5-BFE3-0BA9EA8235B5}">
      <dgm:prSet/>
      <dgm:spPr/>
      <dgm:t>
        <a:bodyPr/>
        <a:lstStyle/>
        <a:p>
          <a:endParaRPr lang="es-EC"/>
        </a:p>
      </dgm:t>
    </dgm:pt>
    <dgm:pt modelId="{6C9128C0-920C-4A4F-AA9B-B9674B105F47}">
      <dgm:prSet/>
      <dgm:spPr/>
      <dgm:t>
        <a:bodyPr/>
        <a:lstStyle/>
        <a:p>
          <a:pPr marR="0" algn="ctr" rtl="0"/>
          <a:endParaRPr lang="es-EC" baseline="0" dirty="0" smtClean="0">
            <a:latin typeface="Times New Roman"/>
          </a:endParaRPr>
        </a:p>
        <a:p>
          <a:pPr marR="0" algn="ctr" rtl="0"/>
          <a:r>
            <a:rPr lang="es-EC" baseline="0" dirty="0" smtClean="0">
              <a:latin typeface="Calibri"/>
            </a:rPr>
            <a:t>DISEÑAR</a:t>
          </a:r>
          <a:endParaRPr lang="es-EC" dirty="0" smtClean="0"/>
        </a:p>
      </dgm:t>
    </dgm:pt>
    <dgm:pt modelId="{C7A361E7-4C75-472A-B4C4-D86AF9A0153E}" type="parTrans" cxnId="{78B1E056-BF92-4455-A054-83CF88C54743}">
      <dgm:prSet/>
      <dgm:spPr/>
      <dgm:t>
        <a:bodyPr/>
        <a:lstStyle/>
        <a:p>
          <a:endParaRPr lang="es-EC" dirty="0"/>
        </a:p>
      </dgm:t>
    </dgm:pt>
    <dgm:pt modelId="{2031B18B-5CFB-4E7D-87F0-5BBFB54FFE96}" type="sibTrans" cxnId="{78B1E056-BF92-4455-A054-83CF88C54743}">
      <dgm:prSet/>
      <dgm:spPr/>
      <dgm:t>
        <a:bodyPr/>
        <a:lstStyle/>
        <a:p>
          <a:endParaRPr lang="es-EC"/>
        </a:p>
      </dgm:t>
    </dgm:pt>
    <dgm:pt modelId="{1361D438-674D-447A-955D-3A3DA72A8309}">
      <dgm:prSet/>
      <dgm:spPr/>
      <dgm:t>
        <a:bodyPr/>
        <a:lstStyle/>
        <a:p>
          <a:pPr marR="0" algn="ctr" rtl="0"/>
          <a:endParaRPr lang="es-EC" baseline="0" dirty="0" smtClean="0">
            <a:latin typeface="Times New Roman"/>
          </a:endParaRPr>
        </a:p>
        <a:p>
          <a:pPr marR="0" algn="ctr" rtl="0"/>
          <a:r>
            <a:rPr lang="es-EC" baseline="0" dirty="0" smtClean="0">
              <a:latin typeface="Calibri"/>
            </a:rPr>
            <a:t>EVALUAR</a:t>
          </a:r>
          <a:endParaRPr lang="es-EC" dirty="0" smtClean="0"/>
        </a:p>
      </dgm:t>
    </dgm:pt>
    <dgm:pt modelId="{62F7DF06-B9FE-4AE4-9F9D-7DF34AF70244}" type="parTrans" cxnId="{AF8A6EDC-0E8A-4FE9-8078-96A9D0102600}">
      <dgm:prSet/>
      <dgm:spPr/>
      <dgm:t>
        <a:bodyPr/>
        <a:lstStyle/>
        <a:p>
          <a:endParaRPr lang="es-EC" dirty="0"/>
        </a:p>
      </dgm:t>
    </dgm:pt>
    <dgm:pt modelId="{A0452F04-84E5-4220-83CE-A43290D75957}" type="sibTrans" cxnId="{AF8A6EDC-0E8A-4FE9-8078-96A9D0102600}">
      <dgm:prSet/>
      <dgm:spPr/>
      <dgm:t>
        <a:bodyPr/>
        <a:lstStyle/>
        <a:p>
          <a:endParaRPr lang="es-EC"/>
        </a:p>
      </dgm:t>
    </dgm:pt>
    <dgm:pt modelId="{785A3FB2-EA21-4541-89DD-1B1C004195B0}">
      <dgm:prSet custT="1"/>
      <dgm:spPr/>
      <dgm:t>
        <a:bodyPr/>
        <a:lstStyle/>
        <a:p>
          <a:pPr marR="0" algn="ctr" rtl="0"/>
          <a:endParaRPr lang="es-EC" sz="1000" baseline="0" dirty="0" smtClean="0">
            <a:latin typeface="Times New Roman"/>
          </a:endParaRPr>
        </a:p>
        <a:p>
          <a:pPr marR="0" algn="ctr" rtl="0"/>
          <a:r>
            <a:rPr lang="es-EC" baseline="0" dirty="0" smtClean="0">
              <a:latin typeface="Calibri"/>
            </a:rPr>
            <a:t>CERTIFICAR</a:t>
          </a:r>
        </a:p>
      </dgm:t>
    </dgm:pt>
    <dgm:pt modelId="{2CAE0649-0130-4B06-B2B1-BD7C821DA45E}" type="parTrans" cxnId="{6C185D99-FDEA-46FF-80DD-3C56A2ACBE01}">
      <dgm:prSet/>
      <dgm:spPr/>
      <dgm:t>
        <a:bodyPr/>
        <a:lstStyle/>
        <a:p>
          <a:endParaRPr lang="es-EC" dirty="0"/>
        </a:p>
      </dgm:t>
    </dgm:pt>
    <dgm:pt modelId="{DAA58AF7-BADC-47CB-84AE-D38F72EAC48E}" type="sibTrans" cxnId="{6C185D99-FDEA-46FF-80DD-3C56A2ACBE01}">
      <dgm:prSet/>
      <dgm:spPr/>
      <dgm:t>
        <a:bodyPr/>
        <a:lstStyle/>
        <a:p>
          <a:endParaRPr lang="es-EC"/>
        </a:p>
      </dgm:t>
    </dgm:pt>
    <dgm:pt modelId="{1E8E9AD6-0A8F-4D6F-9B33-A9F469F452E8}" type="pres">
      <dgm:prSet presAssocID="{AF132A11-6093-465D-AD5E-4ED5AC80949D}" presName="hierChild1" presStyleCnt="0">
        <dgm:presLayoutVars>
          <dgm:orgChart val="1"/>
          <dgm:chPref val="1"/>
          <dgm:dir/>
          <dgm:animOne val="branch"/>
          <dgm:animLvl val="lvl"/>
          <dgm:resizeHandles/>
        </dgm:presLayoutVars>
      </dgm:prSet>
      <dgm:spPr/>
    </dgm:pt>
    <dgm:pt modelId="{5E08B316-730D-4825-B517-C997F20929B5}" type="pres">
      <dgm:prSet presAssocID="{399ECE78-FF98-43E4-8424-D2F10D028DC1}" presName="hierRoot1" presStyleCnt="0">
        <dgm:presLayoutVars>
          <dgm:hierBranch/>
        </dgm:presLayoutVars>
      </dgm:prSet>
      <dgm:spPr/>
    </dgm:pt>
    <dgm:pt modelId="{92A6718C-49D3-4B81-9040-ED7DF033B0C4}" type="pres">
      <dgm:prSet presAssocID="{399ECE78-FF98-43E4-8424-D2F10D028DC1}" presName="rootComposite1" presStyleCnt="0"/>
      <dgm:spPr/>
    </dgm:pt>
    <dgm:pt modelId="{447761B8-85BB-4439-B8F9-3614A1BFD180}" type="pres">
      <dgm:prSet presAssocID="{399ECE78-FF98-43E4-8424-D2F10D028DC1}" presName="rootText1" presStyleLbl="node0" presStyleIdx="0" presStyleCnt="1">
        <dgm:presLayoutVars>
          <dgm:chPref val="3"/>
        </dgm:presLayoutVars>
      </dgm:prSet>
      <dgm:spPr/>
      <dgm:t>
        <a:bodyPr/>
        <a:lstStyle/>
        <a:p>
          <a:endParaRPr lang="es-EC"/>
        </a:p>
      </dgm:t>
    </dgm:pt>
    <dgm:pt modelId="{262142B7-CF19-40FF-B712-E6A2F741D2D3}" type="pres">
      <dgm:prSet presAssocID="{399ECE78-FF98-43E4-8424-D2F10D028DC1}" presName="rootConnector1" presStyleLbl="node1" presStyleIdx="0" presStyleCnt="0"/>
      <dgm:spPr/>
      <dgm:t>
        <a:bodyPr/>
        <a:lstStyle/>
        <a:p>
          <a:endParaRPr lang="es-EC"/>
        </a:p>
      </dgm:t>
    </dgm:pt>
    <dgm:pt modelId="{E823B837-B1D2-4C13-8DEB-E48269B9F67A}" type="pres">
      <dgm:prSet presAssocID="{399ECE78-FF98-43E4-8424-D2F10D028DC1}" presName="hierChild2" presStyleCnt="0"/>
      <dgm:spPr/>
    </dgm:pt>
    <dgm:pt modelId="{7C153A1D-066C-4664-B589-2E358FCBFF8F}" type="pres">
      <dgm:prSet presAssocID="{C7A361E7-4C75-472A-B4C4-D86AF9A0153E}" presName="Name35" presStyleLbl="parChTrans1D2" presStyleIdx="0" presStyleCnt="3"/>
      <dgm:spPr/>
      <dgm:t>
        <a:bodyPr/>
        <a:lstStyle/>
        <a:p>
          <a:endParaRPr lang="es-EC"/>
        </a:p>
      </dgm:t>
    </dgm:pt>
    <dgm:pt modelId="{89D734C2-E6DD-44EC-920C-7760891F9176}" type="pres">
      <dgm:prSet presAssocID="{6C9128C0-920C-4A4F-AA9B-B9674B105F47}" presName="hierRoot2" presStyleCnt="0">
        <dgm:presLayoutVars>
          <dgm:hierBranch/>
        </dgm:presLayoutVars>
      </dgm:prSet>
      <dgm:spPr/>
    </dgm:pt>
    <dgm:pt modelId="{CC7A7FE0-2545-4866-A161-1BA860F01F84}" type="pres">
      <dgm:prSet presAssocID="{6C9128C0-920C-4A4F-AA9B-B9674B105F47}" presName="rootComposite" presStyleCnt="0"/>
      <dgm:spPr/>
    </dgm:pt>
    <dgm:pt modelId="{79EABA83-FDE1-423E-B9F3-CE5E02FCD3D0}" type="pres">
      <dgm:prSet presAssocID="{6C9128C0-920C-4A4F-AA9B-B9674B105F47}" presName="rootText" presStyleLbl="node2" presStyleIdx="0" presStyleCnt="3">
        <dgm:presLayoutVars>
          <dgm:chPref val="3"/>
        </dgm:presLayoutVars>
      </dgm:prSet>
      <dgm:spPr/>
      <dgm:t>
        <a:bodyPr/>
        <a:lstStyle/>
        <a:p>
          <a:endParaRPr lang="es-EC"/>
        </a:p>
      </dgm:t>
    </dgm:pt>
    <dgm:pt modelId="{F211CDFB-F128-4250-A2AA-349F5E1DD49E}" type="pres">
      <dgm:prSet presAssocID="{6C9128C0-920C-4A4F-AA9B-B9674B105F47}" presName="rootConnector" presStyleLbl="node2" presStyleIdx="0" presStyleCnt="3"/>
      <dgm:spPr/>
      <dgm:t>
        <a:bodyPr/>
        <a:lstStyle/>
        <a:p>
          <a:endParaRPr lang="es-EC"/>
        </a:p>
      </dgm:t>
    </dgm:pt>
    <dgm:pt modelId="{F22B5179-F22D-4878-A288-C32B64D26B15}" type="pres">
      <dgm:prSet presAssocID="{6C9128C0-920C-4A4F-AA9B-B9674B105F47}" presName="hierChild4" presStyleCnt="0"/>
      <dgm:spPr/>
    </dgm:pt>
    <dgm:pt modelId="{61DB6D88-2F6E-423B-AF1E-FF6110DD50D4}" type="pres">
      <dgm:prSet presAssocID="{6C9128C0-920C-4A4F-AA9B-B9674B105F47}" presName="hierChild5" presStyleCnt="0"/>
      <dgm:spPr/>
    </dgm:pt>
    <dgm:pt modelId="{CF1A41B8-6BE0-4B1E-9064-98C5B8ABF5B4}" type="pres">
      <dgm:prSet presAssocID="{62F7DF06-B9FE-4AE4-9F9D-7DF34AF70244}" presName="Name35" presStyleLbl="parChTrans1D2" presStyleIdx="1" presStyleCnt="3"/>
      <dgm:spPr/>
      <dgm:t>
        <a:bodyPr/>
        <a:lstStyle/>
        <a:p>
          <a:endParaRPr lang="es-EC"/>
        </a:p>
      </dgm:t>
    </dgm:pt>
    <dgm:pt modelId="{A8B15FE7-D5D5-46A9-9B24-6835A52470C2}" type="pres">
      <dgm:prSet presAssocID="{1361D438-674D-447A-955D-3A3DA72A8309}" presName="hierRoot2" presStyleCnt="0">
        <dgm:presLayoutVars>
          <dgm:hierBranch/>
        </dgm:presLayoutVars>
      </dgm:prSet>
      <dgm:spPr/>
    </dgm:pt>
    <dgm:pt modelId="{A8C5CB69-BFED-4C7A-AF94-B6E066A8C07D}" type="pres">
      <dgm:prSet presAssocID="{1361D438-674D-447A-955D-3A3DA72A8309}" presName="rootComposite" presStyleCnt="0"/>
      <dgm:spPr/>
    </dgm:pt>
    <dgm:pt modelId="{D66FDF51-7B2A-4A44-B77F-8C55805942E4}" type="pres">
      <dgm:prSet presAssocID="{1361D438-674D-447A-955D-3A3DA72A8309}" presName="rootText" presStyleLbl="node2" presStyleIdx="1" presStyleCnt="3">
        <dgm:presLayoutVars>
          <dgm:chPref val="3"/>
        </dgm:presLayoutVars>
      </dgm:prSet>
      <dgm:spPr/>
      <dgm:t>
        <a:bodyPr/>
        <a:lstStyle/>
        <a:p>
          <a:endParaRPr lang="es-EC"/>
        </a:p>
      </dgm:t>
    </dgm:pt>
    <dgm:pt modelId="{FE463AF4-0043-4FDB-912C-D868376575D1}" type="pres">
      <dgm:prSet presAssocID="{1361D438-674D-447A-955D-3A3DA72A8309}" presName="rootConnector" presStyleLbl="node2" presStyleIdx="1" presStyleCnt="3"/>
      <dgm:spPr/>
      <dgm:t>
        <a:bodyPr/>
        <a:lstStyle/>
        <a:p>
          <a:endParaRPr lang="es-EC"/>
        </a:p>
      </dgm:t>
    </dgm:pt>
    <dgm:pt modelId="{3500136A-6240-4E27-812F-4EFAF790080D}" type="pres">
      <dgm:prSet presAssocID="{1361D438-674D-447A-955D-3A3DA72A8309}" presName="hierChild4" presStyleCnt="0"/>
      <dgm:spPr/>
    </dgm:pt>
    <dgm:pt modelId="{06BE3D26-4D98-4D18-92D0-956CDEC8E73B}" type="pres">
      <dgm:prSet presAssocID="{1361D438-674D-447A-955D-3A3DA72A8309}" presName="hierChild5" presStyleCnt="0"/>
      <dgm:spPr/>
    </dgm:pt>
    <dgm:pt modelId="{582CF541-A1C5-4A91-B282-BF1A41B201E1}" type="pres">
      <dgm:prSet presAssocID="{2CAE0649-0130-4B06-B2B1-BD7C821DA45E}" presName="Name35" presStyleLbl="parChTrans1D2" presStyleIdx="2" presStyleCnt="3"/>
      <dgm:spPr/>
      <dgm:t>
        <a:bodyPr/>
        <a:lstStyle/>
        <a:p>
          <a:endParaRPr lang="es-EC"/>
        </a:p>
      </dgm:t>
    </dgm:pt>
    <dgm:pt modelId="{585FFEC3-3278-4F37-9D3F-669A91587B1E}" type="pres">
      <dgm:prSet presAssocID="{785A3FB2-EA21-4541-89DD-1B1C004195B0}" presName="hierRoot2" presStyleCnt="0">
        <dgm:presLayoutVars>
          <dgm:hierBranch/>
        </dgm:presLayoutVars>
      </dgm:prSet>
      <dgm:spPr/>
    </dgm:pt>
    <dgm:pt modelId="{12DFD37D-9DB9-435D-AF72-D7910047524C}" type="pres">
      <dgm:prSet presAssocID="{785A3FB2-EA21-4541-89DD-1B1C004195B0}" presName="rootComposite" presStyleCnt="0"/>
      <dgm:spPr/>
    </dgm:pt>
    <dgm:pt modelId="{02844675-5E93-4681-B21A-095944498863}" type="pres">
      <dgm:prSet presAssocID="{785A3FB2-EA21-4541-89DD-1B1C004195B0}" presName="rootText" presStyleLbl="node2" presStyleIdx="2" presStyleCnt="3">
        <dgm:presLayoutVars>
          <dgm:chPref val="3"/>
        </dgm:presLayoutVars>
      </dgm:prSet>
      <dgm:spPr/>
      <dgm:t>
        <a:bodyPr/>
        <a:lstStyle/>
        <a:p>
          <a:endParaRPr lang="es-EC"/>
        </a:p>
      </dgm:t>
    </dgm:pt>
    <dgm:pt modelId="{34C57610-68CD-471E-B06C-B583052F2A17}" type="pres">
      <dgm:prSet presAssocID="{785A3FB2-EA21-4541-89DD-1B1C004195B0}" presName="rootConnector" presStyleLbl="node2" presStyleIdx="2" presStyleCnt="3"/>
      <dgm:spPr/>
      <dgm:t>
        <a:bodyPr/>
        <a:lstStyle/>
        <a:p>
          <a:endParaRPr lang="es-EC"/>
        </a:p>
      </dgm:t>
    </dgm:pt>
    <dgm:pt modelId="{356FB564-1C39-4F70-B80E-0027F5187D0A}" type="pres">
      <dgm:prSet presAssocID="{785A3FB2-EA21-4541-89DD-1B1C004195B0}" presName="hierChild4" presStyleCnt="0"/>
      <dgm:spPr/>
    </dgm:pt>
    <dgm:pt modelId="{7F29479E-0208-41DB-8486-4D0C9D437395}" type="pres">
      <dgm:prSet presAssocID="{785A3FB2-EA21-4541-89DD-1B1C004195B0}" presName="hierChild5" presStyleCnt="0"/>
      <dgm:spPr/>
    </dgm:pt>
    <dgm:pt modelId="{78136BE5-D588-4367-8E8E-581FE296BEE7}" type="pres">
      <dgm:prSet presAssocID="{399ECE78-FF98-43E4-8424-D2F10D028DC1}" presName="hierChild3" presStyleCnt="0"/>
      <dgm:spPr/>
    </dgm:pt>
  </dgm:ptLst>
  <dgm:cxnLst>
    <dgm:cxn modelId="{AF8A6EDC-0E8A-4FE9-8078-96A9D0102600}" srcId="{399ECE78-FF98-43E4-8424-D2F10D028DC1}" destId="{1361D438-674D-447A-955D-3A3DA72A8309}" srcOrd="1" destOrd="0" parTransId="{62F7DF06-B9FE-4AE4-9F9D-7DF34AF70244}" sibTransId="{A0452F04-84E5-4220-83CE-A43290D75957}"/>
    <dgm:cxn modelId="{6C185D99-FDEA-46FF-80DD-3C56A2ACBE01}" srcId="{399ECE78-FF98-43E4-8424-D2F10D028DC1}" destId="{785A3FB2-EA21-4541-89DD-1B1C004195B0}" srcOrd="2" destOrd="0" parTransId="{2CAE0649-0130-4B06-B2B1-BD7C821DA45E}" sibTransId="{DAA58AF7-BADC-47CB-84AE-D38F72EAC48E}"/>
    <dgm:cxn modelId="{3063781D-103D-4C1E-89D0-9E335D0966C6}" type="presOf" srcId="{62F7DF06-B9FE-4AE4-9F9D-7DF34AF70244}" destId="{CF1A41B8-6BE0-4B1E-9064-98C5B8ABF5B4}" srcOrd="0" destOrd="0" presId="urn:microsoft.com/office/officeart/2005/8/layout/orgChart1"/>
    <dgm:cxn modelId="{D0104770-2C24-4CF7-AFEF-E315BF545495}" type="presOf" srcId="{2CAE0649-0130-4B06-B2B1-BD7C821DA45E}" destId="{582CF541-A1C5-4A91-B282-BF1A41B201E1}" srcOrd="0" destOrd="0" presId="urn:microsoft.com/office/officeart/2005/8/layout/orgChart1"/>
    <dgm:cxn modelId="{78B1E056-BF92-4455-A054-83CF88C54743}" srcId="{399ECE78-FF98-43E4-8424-D2F10D028DC1}" destId="{6C9128C0-920C-4A4F-AA9B-B9674B105F47}" srcOrd="0" destOrd="0" parTransId="{C7A361E7-4C75-472A-B4C4-D86AF9A0153E}" sibTransId="{2031B18B-5CFB-4E7D-87F0-5BBFB54FFE96}"/>
    <dgm:cxn modelId="{45DE51AA-56C7-4413-B043-CCF956C1C4CE}" type="presOf" srcId="{1361D438-674D-447A-955D-3A3DA72A8309}" destId="{D66FDF51-7B2A-4A44-B77F-8C55805942E4}" srcOrd="0" destOrd="0" presId="urn:microsoft.com/office/officeart/2005/8/layout/orgChart1"/>
    <dgm:cxn modelId="{1BD8D2C4-39CF-417C-9FB2-213F4105D442}" type="presOf" srcId="{1361D438-674D-447A-955D-3A3DA72A8309}" destId="{FE463AF4-0043-4FDB-912C-D868376575D1}" srcOrd="1" destOrd="0" presId="urn:microsoft.com/office/officeart/2005/8/layout/orgChart1"/>
    <dgm:cxn modelId="{99A332A1-E674-4819-A289-0BA5A77DDB00}" type="presOf" srcId="{6C9128C0-920C-4A4F-AA9B-B9674B105F47}" destId="{79EABA83-FDE1-423E-B9F3-CE5E02FCD3D0}" srcOrd="0" destOrd="0" presId="urn:microsoft.com/office/officeart/2005/8/layout/orgChart1"/>
    <dgm:cxn modelId="{DE1771A9-C6ED-465B-B3C5-B7033A1E3651}" type="presOf" srcId="{C7A361E7-4C75-472A-B4C4-D86AF9A0153E}" destId="{7C153A1D-066C-4664-B589-2E358FCBFF8F}" srcOrd="0" destOrd="0" presId="urn:microsoft.com/office/officeart/2005/8/layout/orgChart1"/>
    <dgm:cxn modelId="{F852AE5C-47AD-4C22-8F7E-A680106E4208}" type="presOf" srcId="{399ECE78-FF98-43E4-8424-D2F10D028DC1}" destId="{262142B7-CF19-40FF-B712-E6A2F741D2D3}" srcOrd="1" destOrd="0" presId="urn:microsoft.com/office/officeart/2005/8/layout/orgChart1"/>
    <dgm:cxn modelId="{C83850B8-7AD9-422F-A697-CD471B71CE80}" type="presOf" srcId="{785A3FB2-EA21-4541-89DD-1B1C004195B0}" destId="{02844675-5E93-4681-B21A-095944498863}" srcOrd="0" destOrd="0" presId="urn:microsoft.com/office/officeart/2005/8/layout/orgChart1"/>
    <dgm:cxn modelId="{B801B228-2C22-45C5-BFE3-0BA9EA8235B5}" srcId="{AF132A11-6093-465D-AD5E-4ED5AC80949D}" destId="{399ECE78-FF98-43E4-8424-D2F10D028DC1}" srcOrd="0" destOrd="0" parTransId="{ED45B0D9-79DE-4CB6-ABC0-96224F4E964D}" sibTransId="{D317BCBD-34D2-4B71-8320-29B3186397BA}"/>
    <dgm:cxn modelId="{3F142E7D-FDD7-482B-B97C-FC3CB729DF85}" type="presOf" srcId="{399ECE78-FF98-43E4-8424-D2F10D028DC1}" destId="{447761B8-85BB-4439-B8F9-3614A1BFD180}" srcOrd="0" destOrd="0" presId="urn:microsoft.com/office/officeart/2005/8/layout/orgChart1"/>
    <dgm:cxn modelId="{E4221BD7-6D20-476D-8ED0-5B27E1500776}" type="presOf" srcId="{AF132A11-6093-465D-AD5E-4ED5AC80949D}" destId="{1E8E9AD6-0A8F-4D6F-9B33-A9F469F452E8}" srcOrd="0" destOrd="0" presId="urn:microsoft.com/office/officeart/2005/8/layout/orgChart1"/>
    <dgm:cxn modelId="{206D3637-6BB6-4D2A-BF0F-97BED9874845}" type="presOf" srcId="{6C9128C0-920C-4A4F-AA9B-B9674B105F47}" destId="{F211CDFB-F128-4250-A2AA-349F5E1DD49E}" srcOrd="1" destOrd="0" presId="urn:microsoft.com/office/officeart/2005/8/layout/orgChart1"/>
    <dgm:cxn modelId="{3584C491-B6D1-4DBA-9F14-D26076894421}" type="presOf" srcId="{785A3FB2-EA21-4541-89DD-1B1C004195B0}" destId="{34C57610-68CD-471E-B06C-B583052F2A17}" srcOrd="1" destOrd="0" presId="urn:microsoft.com/office/officeart/2005/8/layout/orgChart1"/>
    <dgm:cxn modelId="{620A5969-0D5A-4B02-9F92-DBE79E5B58CD}" type="presParOf" srcId="{1E8E9AD6-0A8F-4D6F-9B33-A9F469F452E8}" destId="{5E08B316-730D-4825-B517-C997F20929B5}" srcOrd="0" destOrd="0" presId="urn:microsoft.com/office/officeart/2005/8/layout/orgChart1"/>
    <dgm:cxn modelId="{92F722FB-CAE3-4C56-A357-D0BD73AF2BB1}" type="presParOf" srcId="{5E08B316-730D-4825-B517-C997F20929B5}" destId="{92A6718C-49D3-4B81-9040-ED7DF033B0C4}" srcOrd="0" destOrd="0" presId="urn:microsoft.com/office/officeart/2005/8/layout/orgChart1"/>
    <dgm:cxn modelId="{084B887F-A183-4E32-952E-2771AA6C6C33}" type="presParOf" srcId="{92A6718C-49D3-4B81-9040-ED7DF033B0C4}" destId="{447761B8-85BB-4439-B8F9-3614A1BFD180}" srcOrd="0" destOrd="0" presId="urn:microsoft.com/office/officeart/2005/8/layout/orgChart1"/>
    <dgm:cxn modelId="{F54D7341-C388-4B4E-8C7A-4D4A715ECA33}" type="presParOf" srcId="{92A6718C-49D3-4B81-9040-ED7DF033B0C4}" destId="{262142B7-CF19-40FF-B712-E6A2F741D2D3}" srcOrd="1" destOrd="0" presId="urn:microsoft.com/office/officeart/2005/8/layout/orgChart1"/>
    <dgm:cxn modelId="{0DDD7EF4-2513-429A-A9E4-862B2F60D686}" type="presParOf" srcId="{5E08B316-730D-4825-B517-C997F20929B5}" destId="{E823B837-B1D2-4C13-8DEB-E48269B9F67A}" srcOrd="1" destOrd="0" presId="urn:microsoft.com/office/officeart/2005/8/layout/orgChart1"/>
    <dgm:cxn modelId="{A84B0C3C-8B07-4369-9A69-3B4B720E404C}" type="presParOf" srcId="{E823B837-B1D2-4C13-8DEB-E48269B9F67A}" destId="{7C153A1D-066C-4664-B589-2E358FCBFF8F}" srcOrd="0" destOrd="0" presId="urn:microsoft.com/office/officeart/2005/8/layout/orgChart1"/>
    <dgm:cxn modelId="{17B0849B-93B1-409C-9A74-1267D4B7B10D}" type="presParOf" srcId="{E823B837-B1D2-4C13-8DEB-E48269B9F67A}" destId="{89D734C2-E6DD-44EC-920C-7760891F9176}" srcOrd="1" destOrd="0" presId="urn:microsoft.com/office/officeart/2005/8/layout/orgChart1"/>
    <dgm:cxn modelId="{1FE56E4A-C860-4080-A705-3F3E05AFE988}" type="presParOf" srcId="{89D734C2-E6DD-44EC-920C-7760891F9176}" destId="{CC7A7FE0-2545-4866-A161-1BA860F01F84}" srcOrd="0" destOrd="0" presId="urn:microsoft.com/office/officeart/2005/8/layout/orgChart1"/>
    <dgm:cxn modelId="{524239C1-70CC-4E72-BBA6-EFFEB0155177}" type="presParOf" srcId="{CC7A7FE0-2545-4866-A161-1BA860F01F84}" destId="{79EABA83-FDE1-423E-B9F3-CE5E02FCD3D0}" srcOrd="0" destOrd="0" presId="urn:microsoft.com/office/officeart/2005/8/layout/orgChart1"/>
    <dgm:cxn modelId="{226F2DF0-3C66-4722-BCAE-21224BB82262}" type="presParOf" srcId="{CC7A7FE0-2545-4866-A161-1BA860F01F84}" destId="{F211CDFB-F128-4250-A2AA-349F5E1DD49E}" srcOrd="1" destOrd="0" presId="urn:microsoft.com/office/officeart/2005/8/layout/orgChart1"/>
    <dgm:cxn modelId="{4D668117-0AC4-450D-A232-62364D5F1056}" type="presParOf" srcId="{89D734C2-E6DD-44EC-920C-7760891F9176}" destId="{F22B5179-F22D-4878-A288-C32B64D26B15}" srcOrd="1" destOrd="0" presId="urn:microsoft.com/office/officeart/2005/8/layout/orgChart1"/>
    <dgm:cxn modelId="{FD69DDF4-E270-4530-9B5A-2D55F166E10C}" type="presParOf" srcId="{89D734C2-E6DD-44EC-920C-7760891F9176}" destId="{61DB6D88-2F6E-423B-AF1E-FF6110DD50D4}" srcOrd="2" destOrd="0" presId="urn:microsoft.com/office/officeart/2005/8/layout/orgChart1"/>
    <dgm:cxn modelId="{10B29607-D99E-4862-881B-D2658259467E}" type="presParOf" srcId="{E823B837-B1D2-4C13-8DEB-E48269B9F67A}" destId="{CF1A41B8-6BE0-4B1E-9064-98C5B8ABF5B4}" srcOrd="2" destOrd="0" presId="urn:microsoft.com/office/officeart/2005/8/layout/orgChart1"/>
    <dgm:cxn modelId="{8A3F3F34-9EDB-48F8-AD79-107F334CBA69}" type="presParOf" srcId="{E823B837-B1D2-4C13-8DEB-E48269B9F67A}" destId="{A8B15FE7-D5D5-46A9-9B24-6835A52470C2}" srcOrd="3" destOrd="0" presId="urn:microsoft.com/office/officeart/2005/8/layout/orgChart1"/>
    <dgm:cxn modelId="{FF8B0329-FCCD-451E-989D-53AE88B1DE62}" type="presParOf" srcId="{A8B15FE7-D5D5-46A9-9B24-6835A52470C2}" destId="{A8C5CB69-BFED-4C7A-AF94-B6E066A8C07D}" srcOrd="0" destOrd="0" presId="urn:microsoft.com/office/officeart/2005/8/layout/orgChart1"/>
    <dgm:cxn modelId="{1FA2F7D3-BB76-437B-9B7A-2896ABFFECB9}" type="presParOf" srcId="{A8C5CB69-BFED-4C7A-AF94-B6E066A8C07D}" destId="{D66FDF51-7B2A-4A44-B77F-8C55805942E4}" srcOrd="0" destOrd="0" presId="urn:microsoft.com/office/officeart/2005/8/layout/orgChart1"/>
    <dgm:cxn modelId="{53296523-BEAE-42CB-91B5-2AFE468CDCDC}" type="presParOf" srcId="{A8C5CB69-BFED-4C7A-AF94-B6E066A8C07D}" destId="{FE463AF4-0043-4FDB-912C-D868376575D1}" srcOrd="1" destOrd="0" presId="urn:microsoft.com/office/officeart/2005/8/layout/orgChart1"/>
    <dgm:cxn modelId="{691C2A7D-9D0D-46AC-9D1E-4CFAB1E20B5C}" type="presParOf" srcId="{A8B15FE7-D5D5-46A9-9B24-6835A52470C2}" destId="{3500136A-6240-4E27-812F-4EFAF790080D}" srcOrd="1" destOrd="0" presId="urn:microsoft.com/office/officeart/2005/8/layout/orgChart1"/>
    <dgm:cxn modelId="{2CFE5139-BCFA-4F1B-8762-BC7EA297075C}" type="presParOf" srcId="{A8B15FE7-D5D5-46A9-9B24-6835A52470C2}" destId="{06BE3D26-4D98-4D18-92D0-956CDEC8E73B}" srcOrd="2" destOrd="0" presId="urn:microsoft.com/office/officeart/2005/8/layout/orgChart1"/>
    <dgm:cxn modelId="{48AD265B-5673-4817-8409-BDEAF7A68712}" type="presParOf" srcId="{E823B837-B1D2-4C13-8DEB-E48269B9F67A}" destId="{582CF541-A1C5-4A91-B282-BF1A41B201E1}" srcOrd="4" destOrd="0" presId="urn:microsoft.com/office/officeart/2005/8/layout/orgChart1"/>
    <dgm:cxn modelId="{65DA2D0C-0597-45AB-B3D4-E4BA9C7256B7}" type="presParOf" srcId="{E823B837-B1D2-4C13-8DEB-E48269B9F67A}" destId="{585FFEC3-3278-4F37-9D3F-669A91587B1E}" srcOrd="5" destOrd="0" presId="urn:microsoft.com/office/officeart/2005/8/layout/orgChart1"/>
    <dgm:cxn modelId="{540DB8EB-7AD1-49F1-BD4E-2C81660A538D}" type="presParOf" srcId="{585FFEC3-3278-4F37-9D3F-669A91587B1E}" destId="{12DFD37D-9DB9-435D-AF72-D7910047524C}" srcOrd="0" destOrd="0" presId="urn:microsoft.com/office/officeart/2005/8/layout/orgChart1"/>
    <dgm:cxn modelId="{6E4F01F2-B4A6-4A92-85EE-5415E70FD3D3}" type="presParOf" srcId="{12DFD37D-9DB9-435D-AF72-D7910047524C}" destId="{02844675-5E93-4681-B21A-095944498863}" srcOrd="0" destOrd="0" presId="urn:microsoft.com/office/officeart/2005/8/layout/orgChart1"/>
    <dgm:cxn modelId="{0EF4577B-7218-4DD5-BB23-0B1DE49BC2DE}" type="presParOf" srcId="{12DFD37D-9DB9-435D-AF72-D7910047524C}" destId="{34C57610-68CD-471E-B06C-B583052F2A17}" srcOrd="1" destOrd="0" presId="urn:microsoft.com/office/officeart/2005/8/layout/orgChart1"/>
    <dgm:cxn modelId="{E3D8E2A6-655F-4953-9FDE-DAD167887B96}" type="presParOf" srcId="{585FFEC3-3278-4F37-9D3F-669A91587B1E}" destId="{356FB564-1C39-4F70-B80E-0027F5187D0A}" srcOrd="1" destOrd="0" presId="urn:microsoft.com/office/officeart/2005/8/layout/orgChart1"/>
    <dgm:cxn modelId="{9A52348D-5993-4012-B99C-812DAD26FC2C}" type="presParOf" srcId="{585FFEC3-3278-4F37-9D3F-669A91587B1E}" destId="{7F29479E-0208-41DB-8486-4D0C9D437395}" srcOrd="2" destOrd="0" presId="urn:microsoft.com/office/officeart/2005/8/layout/orgChart1"/>
    <dgm:cxn modelId="{50DA47A2-F11B-4ED0-9C78-58DF537C1F40}" type="presParOf" srcId="{5E08B316-730D-4825-B517-C997F20929B5}" destId="{78136BE5-D588-4367-8E8E-581FE296BEE7}"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E93FDA-2E9E-45DE-8DDE-80D4890C1B5D}" type="doc">
      <dgm:prSet loTypeId="urn:microsoft.com/office/officeart/2005/8/layout/orgChart1" loCatId="hierarchy" qsTypeId="urn:microsoft.com/office/officeart/2005/8/quickstyle/simple3" qsCatId="simple" csTypeId="urn:microsoft.com/office/officeart/2005/8/colors/colorful3" csCatId="colorful" phldr="1"/>
      <dgm:spPr/>
    </dgm:pt>
    <dgm:pt modelId="{C1FC5E42-BF02-4D56-B949-29236BEFBABC}">
      <dgm:prSet custT="1"/>
      <dgm:spPr/>
      <dgm:t>
        <a:bodyPr/>
        <a:lstStyle/>
        <a:p>
          <a:pPr marR="0" algn="ctr" rtl="0"/>
          <a:endParaRPr lang="es-EC" sz="400" baseline="0" dirty="0" smtClean="0">
            <a:latin typeface="Times New Roman"/>
          </a:endParaRPr>
        </a:p>
        <a:p>
          <a:pPr marR="0" algn="ctr" rtl="0"/>
          <a:r>
            <a:rPr lang="es-EC" sz="2600" baseline="0" dirty="0" smtClean="0">
              <a:latin typeface="Calibri"/>
            </a:rPr>
            <a:t>OHSAS</a:t>
          </a:r>
          <a:endParaRPr lang="es-EC" sz="2600" dirty="0" smtClean="0"/>
        </a:p>
      </dgm:t>
    </dgm:pt>
    <dgm:pt modelId="{96209F6B-1889-4292-BE94-15A7A1548540}" type="parTrans" cxnId="{3436C7AB-8C52-4586-AF44-D16C153C3D14}">
      <dgm:prSet/>
      <dgm:spPr/>
      <dgm:t>
        <a:bodyPr/>
        <a:lstStyle/>
        <a:p>
          <a:endParaRPr lang="es-EC"/>
        </a:p>
      </dgm:t>
    </dgm:pt>
    <dgm:pt modelId="{3E922076-0FA3-458B-A280-E9D8372AC55D}" type="sibTrans" cxnId="{3436C7AB-8C52-4586-AF44-D16C153C3D14}">
      <dgm:prSet/>
      <dgm:spPr/>
      <dgm:t>
        <a:bodyPr/>
        <a:lstStyle/>
        <a:p>
          <a:endParaRPr lang="es-EC"/>
        </a:p>
      </dgm:t>
    </dgm:pt>
    <dgm:pt modelId="{E955F382-CFFC-421F-AA8B-9ED5BA88C12F}">
      <dgm:prSet custT="1"/>
      <dgm:spPr/>
      <dgm:t>
        <a:bodyPr/>
        <a:lstStyle/>
        <a:p>
          <a:pPr marR="0" algn="ctr" rtl="0"/>
          <a:endParaRPr lang="es-EC" sz="400" baseline="0" dirty="0" smtClean="0">
            <a:latin typeface="Times New Roman"/>
          </a:endParaRPr>
        </a:p>
        <a:p>
          <a:pPr marR="0" algn="ctr" rtl="0"/>
          <a:r>
            <a:rPr lang="es-EC" sz="3300" baseline="0" dirty="0" smtClean="0">
              <a:latin typeface="Calibri"/>
            </a:rPr>
            <a:t>OHSAS 18001</a:t>
          </a:r>
          <a:endParaRPr lang="es-EC" sz="3300" dirty="0" smtClean="0"/>
        </a:p>
      </dgm:t>
    </dgm:pt>
    <dgm:pt modelId="{CCA225C1-3942-4AE5-A8F5-31A9710EDE0F}" type="parTrans" cxnId="{F5837119-BF4F-487D-82EA-68FD3CBED065}">
      <dgm:prSet/>
      <dgm:spPr/>
      <dgm:t>
        <a:bodyPr/>
        <a:lstStyle/>
        <a:p>
          <a:endParaRPr lang="es-EC" dirty="0"/>
        </a:p>
      </dgm:t>
    </dgm:pt>
    <dgm:pt modelId="{9769D569-1B3D-44F9-B8EC-C98CBE81E548}" type="sibTrans" cxnId="{F5837119-BF4F-487D-82EA-68FD3CBED065}">
      <dgm:prSet/>
      <dgm:spPr/>
      <dgm:t>
        <a:bodyPr/>
        <a:lstStyle/>
        <a:p>
          <a:endParaRPr lang="es-EC"/>
        </a:p>
      </dgm:t>
    </dgm:pt>
    <dgm:pt modelId="{8D2A3598-AB30-451A-AA98-1FCBA0E1DFA7}">
      <dgm:prSet custT="1"/>
      <dgm:spPr/>
      <dgm:t>
        <a:bodyPr/>
        <a:lstStyle/>
        <a:p>
          <a:pPr marR="0" algn="ctr" rtl="0"/>
          <a:endParaRPr lang="es-EC" sz="400" baseline="0" dirty="0" smtClean="0">
            <a:latin typeface="Times New Roman"/>
          </a:endParaRPr>
        </a:p>
        <a:p>
          <a:pPr marR="0" algn="ctr" rtl="0"/>
          <a:r>
            <a:rPr lang="es-EC" sz="3300" baseline="0" dirty="0" smtClean="0">
              <a:latin typeface="Calibri"/>
            </a:rPr>
            <a:t>OHSAS 18002</a:t>
          </a:r>
          <a:endParaRPr lang="es-EC" sz="3300" dirty="0" smtClean="0"/>
        </a:p>
      </dgm:t>
    </dgm:pt>
    <dgm:pt modelId="{6382B230-6CDF-4094-807A-152C1B8608C0}" type="parTrans" cxnId="{D6DBC5E2-C37C-4FAB-9489-EAEEA0D978CB}">
      <dgm:prSet/>
      <dgm:spPr/>
      <dgm:t>
        <a:bodyPr/>
        <a:lstStyle/>
        <a:p>
          <a:endParaRPr lang="es-EC" dirty="0"/>
        </a:p>
      </dgm:t>
    </dgm:pt>
    <dgm:pt modelId="{CC9A4878-7D94-4700-83C5-AF30831573A8}" type="sibTrans" cxnId="{D6DBC5E2-C37C-4FAB-9489-EAEEA0D978CB}">
      <dgm:prSet/>
      <dgm:spPr/>
      <dgm:t>
        <a:bodyPr/>
        <a:lstStyle/>
        <a:p>
          <a:endParaRPr lang="es-EC"/>
        </a:p>
      </dgm:t>
    </dgm:pt>
    <dgm:pt modelId="{41ED5785-80A7-43EA-8073-D5E14C08FA56}">
      <dgm:prSet custT="1"/>
      <dgm:spPr/>
      <dgm:t>
        <a:bodyPr/>
        <a:lstStyle/>
        <a:p>
          <a:pPr marR="0" algn="ctr" rtl="0"/>
          <a:endParaRPr lang="es-EC" sz="400" baseline="0" dirty="0" smtClean="0">
            <a:latin typeface="Times New Roman"/>
          </a:endParaRPr>
        </a:p>
        <a:p>
          <a:pPr marR="0" algn="ctr" rtl="0"/>
          <a:r>
            <a:rPr lang="es-EC" sz="3300" baseline="0" dirty="0" smtClean="0">
              <a:latin typeface="Calibri"/>
            </a:rPr>
            <a:t>OHSAS 18003</a:t>
          </a:r>
          <a:endParaRPr lang="es-EC" sz="3300" dirty="0" smtClean="0"/>
        </a:p>
      </dgm:t>
    </dgm:pt>
    <dgm:pt modelId="{93B6CEF7-D742-4514-A734-41BEB0A2089B}" type="parTrans" cxnId="{4E75A5FC-2631-4068-80EE-B2C6EF4E04E2}">
      <dgm:prSet/>
      <dgm:spPr/>
      <dgm:t>
        <a:bodyPr/>
        <a:lstStyle/>
        <a:p>
          <a:endParaRPr lang="es-EC" dirty="0"/>
        </a:p>
      </dgm:t>
    </dgm:pt>
    <dgm:pt modelId="{03AA7E9A-FBDD-4E9C-9DFF-F393066279D4}" type="sibTrans" cxnId="{4E75A5FC-2631-4068-80EE-B2C6EF4E04E2}">
      <dgm:prSet/>
      <dgm:spPr/>
      <dgm:t>
        <a:bodyPr/>
        <a:lstStyle/>
        <a:p>
          <a:endParaRPr lang="es-EC"/>
        </a:p>
      </dgm:t>
    </dgm:pt>
    <dgm:pt modelId="{5DB10F63-5FA6-44A3-93D1-4106A37137AB}" type="pres">
      <dgm:prSet presAssocID="{9DE93FDA-2E9E-45DE-8DDE-80D4890C1B5D}" presName="hierChild1" presStyleCnt="0">
        <dgm:presLayoutVars>
          <dgm:orgChart val="1"/>
          <dgm:chPref val="1"/>
          <dgm:dir/>
          <dgm:animOne val="branch"/>
          <dgm:animLvl val="lvl"/>
          <dgm:resizeHandles/>
        </dgm:presLayoutVars>
      </dgm:prSet>
      <dgm:spPr/>
    </dgm:pt>
    <dgm:pt modelId="{789588D6-3573-438D-AB28-4757A66AA915}" type="pres">
      <dgm:prSet presAssocID="{C1FC5E42-BF02-4D56-B949-29236BEFBABC}" presName="hierRoot1" presStyleCnt="0">
        <dgm:presLayoutVars>
          <dgm:hierBranch/>
        </dgm:presLayoutVars>
      </dgm:prSet>
      <dgm:spPr/>
    </dgm:pt>
    <dgm:pt modelId="{08EB6190-10A8-42AF-AD8F-FAB9E3E78C03}" type="pres">
      <dgm:prSet presAssocID="{C1FC5E42-BF02-4D56-B949-29236BEFBABC}" presName="rootComposite1" presStyleCnt="0"/>
      <dgm:spPr/>
    </dgm:pt>
    <dgm:pt modelId="{F8DE216C-B419-409C-80A7-B1809C7D0D69}" type="pres">
      <dgm:prSet presAssocID="{C1FC5E42-BF02-4D56-B949-29236BEFBABC}" presName="rootText1" presStyleLbl="node0" presStyleIdx="0" presStyleCnt="1" custScaleY="74928">
        <dgm:presLayoutVars>
          <dgm:chPref val="3"/>
        </dgm:presLayoutVars>
      </dgm:prSet>
      <dgm:spPr/>
      <dgm:t>
        <a:bodyPr/>
        <a:lstStyle/>
        <a:p>
          <a:endParaRPr lang="es-EC"/>
        </a:p>
      </dgm:t>
    </dgm:pt>
    <dgm:pt modelId="{9E9E2CE7-E044-49DC-9877-4DDC61EBB760}" type="pres">
      <dgm:prSet presAssocID="{C1FC5E42-BF02-4D56-B949-29236BEFBABC}" presName="rootConnector1" presStyleLbl="node1" presStyleIdx="0" presStyleCnt="0"/>
      <dgm:spPr/>
      <dgm:t>
        <a:bodyPr/>
        <a:lstStyle/>
        <a:p>
          <a:endParaRPr lang="es-EC"/>
        </a:p>
      </dgm:t>
    </dgm:pt>
    <dgm:pt modelId="{78AE2AF8-B3E2-4499-844A-EB768EAF5673}" type="pres">
      <dgm:prSet presAssocID="{C1FC5E42-BF02-4D56-B949-29236BEFBABC}" presName="hierChild2" presStyleCnt="0"/>
      <dgm:spPr/>
    </dgm:pt>
    <dgm:pt modelId="{70E33445-4855-4D0B-AB47-12C72D6A617E}" type="pres">
      <dgm:prSet presAssocID="{CCA225C1-3942-4AE5-A8F5-31A9710EDE0F}" presName="Name35" presStyleLbl="parChTrans1D2" presStyleIdx="0" presStyleCnt="3"/>
      <dgm:spPr/>
      <dgm:t>
        <a:bodyPr/>
        <a:lstStyle/>
        <a:p>
          <a:endParaRPr lang="es-EC"/>
        </a:p>
      </dgm:t>
    </dgm:pt>
    <dgm:pt modelId="{0D72DEC2-CAFA-446E-81D8-0B318ADEABE7}" type="pres">
      <dgm:prSet presAssocID="{E955F382-CFFC-421F-AA8B-9ED5BA88C12F}" presName="hierRoot2" presStyleCnt="0">
        <dgm:presLayoutVars>
          <dgm:hierBranch/>
        </dgm:presLayoutVars>
      </dgm:prSet>
      <dgm:spPr/>
    </dgm:pt>
    <dgm:pt modelId="{2280AA97-1C4C-4BFE-BDAA-434BEFA89319}" type="pres">
      <dgm:prSet presAssocID="{E955F382-CFFC-421F-AA8B-9ED5BA88C12F}" presName="rootComposite" presStyleCnt="0"/>
      <dgm:spPr/>
    </dgm:pt>
    <dgm:pt modelId="{FFFC8FD6-EDDA-4F64-9DF7-902A4C17A32D}" type="pres">
      <dgm:prSet presAssocID="{E955F382-CFFC-421F-AA8B-9ED5BA88C12F}" presName="rootText" presStyleLbl="node2" presStyleIdx="0" presStyleCnt="3">
        <dgm:presLayoutVars>
          <dgm:chPref val="3"/>
        </dgm:presLayoutVars>
      </dgm:prSet>
      <dgm:spPr/>
      <dgm:t>
        <a:bodyPr/>
        <a:lstStyle/>
        <a:p>
          <a:endParaRPr lang="es-EC"/>
        </a:p>
      </dgm:t>
    </dgm:pt>
    <dgm:pt modelId="{3511644A-F3A8-4C0F-9CA9-6A6064E1BE97}" type="pres">
      <dgm:prSet presAssocID="{E955F382-CFFC-421F-AA8B-9ED5BA88C12F}" presName="rootConnector" presStyleLbl="node2" presStyleIdx="0" presStyleCnt="3"/>
      <dgm:spPr/>
      <dgm:t>
        <a:bodyPr/>
        <a:lstStyle/>
        <a:p>
          <a:endParaRPr lang="es-EC"/>
        </a:p>
      </dgm:t>
    </dgm:pt>
    <dgm:pt modelId="{D56864A3-06EA-4D5C-A951-7F1085860620}" type="pres">
      <dgm:prSet presAssocID="{E955F382-CFFC-421F-AA8B-9ED5BA88C12F}" presName="hierChild4" presStyleCnt="0"/>
      <dgm:spPr/>
    </dgm:pt>
    <dgm:pt modelId="{2408D751-DC94-4EDF-A139-F760AC9A8649}" type="pres">
      <dgm:prSet presAssocID="{E955F382-CFFC-421F-AA8B-9ED5BA88C12F}" presName="hierChild5" presStyleCnt="0"/>
      <dgm:spPr/>
    </dgm:pt>
    <dgm:pt modelId="{4832FEA3-3439-41BE-B27E-10E752899A4E}" type="pres">
      <dgm:prSet presAssocID="{6382B230-6CDF-4094-807A-152C1B8608C0}" presName="Name35" presStyleLbl="parChTrans1D2" presStyleIdx="1" presStyleCnt="3"/>
      <dgm:spPr/>
      <dgm:t>
        <a:bodyPr/>
        <a:lstStyle/>
        <a:p>
          <a:endParaRPr lang="es-EC"/>
        </a:p>
      </dgm:t>
    </dgm:pt>
    <dgm:pt modelId="{374A7343-8A80-41B1-A838-0C9F1B57C133}" type="pres">
      <dgm:prSet presAssocID="{8D2A3598-AB30-451A-AA98-1FCBA0E1DFA7}" presName="hierRoot2" presStyleCnt="0">
        <dgm:presLayoutVars>
          <dgm:hierBranch/>
        </dgm:presLayoutVars>
      </dgm:prSet>
      <dgm:spPr/>
    </dgm:pt>
    <dgm:pt modelId="{2DF2A0AE-2BC1-4A8F-A13F-9AF40D8C2536}" type="pres">
      <dgm:prSet presAssocID="{8D2A3598-AB30-451A-AA98-1FCBA0E1DFA7}" presName="rootComposite" presStyleCnt="0"/>
      <dgm:spPr/>
    </dgm:pt>
    <dgm:pt modelId="{2144C956-65B7-4D9A-8681-9DB8468FB1CE}" type="pres">
      <dgm:prSet presAssocID="{8D2A3598-AB30-451A-AA98-1FCBA0E1DFA7}" presName="rootText" presStyleLbl="node2" presStyleIdx="1" presStyleCnt="3">
        <dgm:presLayoutVars>
          <dgm:chPref val="3"/>
        </dgm:presLayoutVars>
      </dgm:prSet>
      <dgm:spPr/>
      <dgm:t>
        <a:bodyPr/>
        <a:lstStyle/>
        <a:p>
          <a:endParaRPr lang="es-EC"/>
        </a:p>
      </dgm:t>
    </dgm:pt>
    <dgm:pt modelId="{FC9D3E47-4929-4773-B881-FF4867D95D8A}" type="pres">
      <dgm:prSet presAssocID="{8D2A3598-AB30-451A-AA98-1FCBA0E1DFA7}" presName="rootConnector" presStyleLbl="node2" presStyleIdx="1" presStyleCnt="3"/>
      <dgm:spPr/>
      <dgm:t>
        <a:bodyPr/>
        <a:lstStyle/>
        <a:p>
          <a:endParaRPr lang="es-EC"/>
        </a:p>
      </dgm:t>
    </dgm:pt>
    <dgm:pt modelId="{BDBE2C83-6E51-411C-AF4C-2D385B0F0654}" type="pres">
      <dgm:prSet presAssocID="{8D2A3598-AB30-451A-AA98-1FCBA0E1DFA7}" presName="hierChild4" presStyleCnt="0"/>
      <dgm:spPr/>
    </dgm:pt>
    <dgm:pt modelId="{3E45A084-4C8D-41F3-A47E-2360B3154266}" type="pres">
      <dgm:prSet presAssocID="{8D2A3598-AB30-451A-AA98-1FCBA0E1DFA7}" presName="hierChild5" presStyleCnt="0"/>
      <dgm:spPr/>
    </dgm:pt>
    <dgm:pt modelId="{92ED9BCD-6B8A-4D25-9527-61A4E3FBF264}" type="pres">
      <dgm:prSet presAssocID="{93B6CEF7-D742-4514-A734-41BEB0A2089B}" presName="Name35" presStyleLbl="parChTrans1D2" presStyleIdx="2" presStyleCnt="3"/>
      <dgm:spPr/>
      <dgm:t>
        <a:bodyPr/>
        <a:lstStyle/>
        <a:p>
          <a:endParaRPr lang="es-EC"/>
        </a:p>
      </dgm:t>
    </dgm:pt>
    <dgm:pt modelId="{47A8ED01-71C4-43A2-80C6-F5A380F87417}" type="pres">
      <dgm:prSet presAssocID="{41ED5785-80A7-43EA-8073-D5E14C08FA56}" presName="hierRoot2" presStyleCnt="0">
        <dgm:presLayoutVars>
          <dgm:hierBranch/>
        </dgm:presLayoutVars>
      </dgm:prSet>
      <dgm:spPr/>
    </dgm:pt>
    <dgm:pt modelId="{25F26048-7675-4E81-8C43-205DF89ECC3A}" type="pres">
      <dgm:prSet presAssocID="{41ED5785-80A7-43EA-8073-D5E14C08FA56}" presName="rootComposite" presStyleCnt="0"/>
      <dgm:spPr/>
    </dgm:pt>
    <dgm:pt modelId="{1B8C6777-8830-44CB-9C80-1AAA5E0CA7D2}" type="pres">
      <dgm:prSet presAssocID="{41ED5785-80A7-43EA-8073-D5E14C08FA56}" presName="rootText" presStyleLbl="node2" presStyleIdx="2" presStyleCnt="3">
        <dgm:presLayoutVars>
          <dgm:chPref val="3"/>
        </dgm:presLayoutVars>
      </dgm:prSet>
      <dgm:spPr/>
      <dgm:t>
        <a:bodyPr/>
        <a:lstStyle/>
        <a:p>
          <a:endParaRPr lang="es-EC"/>
        </a:p>
      </dgm:t>
    </dgm:pt>
    <dgm:pt modelId="{4B9F1C02-E221-4034-8371-4F0850A001F1}" type="pres">
      <dgm:prSet presAssocID="{41ED5785-80A7-43EA-8073-D5E14C08FA56}" presName="rootConnector" presStyleLbl="node2" presStyleIdx="2" presStyleCnt="3"/>
      <dgm:spPr/>
      <dgm:t>
        <a:bodyPr/>
        <a:lstStyle/>
        <a:p>
          <a:endParaRPr lang="es-EC"/>
        </a:p>
      </dgm:t>
    </dgm:pt>
    <dgm:pt modelId="{C1E6D729-58FD-47DB-B168-83FDBD746784}" type="pres">
      <dgm:prSet presAssocID="{41ED5785-80A7-43EA-8073-D5E14C08FA56}" presName="hierChild4" presStyleCnt="0"/>
      <dgm:spPr/>
    </dgm:pt>
    <dgm:pt modelId="{A7BC179F-5993-4997-A0A4-3F03B439F6F2}" type="pres">
      <dgm:prSet presAssocID="{41ED5785-80A7-43EA-8073-D5E14C08FA56}" presName="hierChild5" presStyleCnt="0"/>
      <dgm:spPr/>
    </dgm:pt>
    <dgm:pt modelId="{C4A09972-FBBC-41DF-83E9-21241CB198B7}" type="pres">
      <dgm:prSet presAssocID="{C1FC5E42-BF02-4D56-B949-29236BEFBABC}" presName="hierChild3" presStyleCnt="0"/>
      <dgm:spPr/>
    </dgm:pt>
  </dgm:ptLst>
  <dgm:cxnLst>
    <dgm:cxn modelId="{3ADCB743-9BBF-4931-86C1-00A9840975E3}" type="presOf" srcId="{9DE93FDA-2E9E-45DE-8DDE-80D4890C1B5D}" destId="{5DB10F63-5FA6-44A3-93D1-4106A37137AB}" srcOrd="0" destOrd="0" presId="urn:microsoft.com/office/officeart/2005/8/layout/orgChart1"/>
    <dgm:cxn modelId="{76D490ED-0832-4109-9454-45153E825788}" type="presOf" srcId="{C1FC5E42-BF02-4D56-B949-29236BEFBABC}" destId="{F8DE216C-B419-409C-80A7-B1809C7D0D69}" srcOrd="0" destOrd="0" presId="urn:microsoft.com/office/officeart/2005/8/layout/orgChart1"/>
    <dgm:cxn modelId="{351E4AF8-768B-442D-833C-B81043157CE9}" type="presOf" srcId="{E955F382-CFFC-421F-AA8B-9ED5BA88C12F}" destId="{FFFC8FD6-EDDA-4F64-9DF7-902A4C17A32D}" srcOrd="0" destOrd="0" presId="urn:microsoft.com/office/officeart/2005/8/layout/orgChart1"/>
    <dgm:cxn modelId="{CF0B7D55-A3C5-44A7-A7E3-EDAB0530E668}" type="presOf" srcId="{E955F382-CFFC-421F-AA8B-9ED5BA88C12F}" destId="{3511644A-F3A8-4C0F-9CA9-6A6064E1BE97}" srcOrd="1" destOrd="0" presId="urn:microsoft.com/office/officeart/2005/8/layout/orgChart1"/>
    <dgm:cxn modelId="{F5837119-BF4F-487D-82EA-68FD3CBED065}" srcId="{C1FC5E42-BF02-4D56-B949-29236BEFBABC}" destId="{E955F382-CFFC-421F-AA8B-9ED5BA88C12F}" srcOrd="0" destOrd="0" parTransId="{CCA225C1-3942-4AE5-A8F5-31A9710EDE0F}" sibTransId="{9769D569-1B3D-44F9-B8EC-C98CBE81E548}"/>
    <dgm:cxn modelId="{E6C6B2EF-A5F1-46D4-8701-504582BF18C6}" type="presOf" srcId="{C1FC5E42-BF02-4D56-B949-29236BEFBABC}" destId="{9E9E2CE7-E044-49DC-9877-4DDC61EBB760}" srcOrd="1" destOrd="0" presId="urn:microsoft.com/office/officeart/2005/8/layout/orgChart1"/>
    <dgm:cxn modelId="{D6DBC5E2-C37C-4FAB-9489-EAEEA0D978CB}" srcId="{C1FC5E42-BF02-4D56-B949-29236BEFBABC}" destId="{8D2A3598-AB30-451A-AA98-1FCBA0E1DFA7}" srcOrd="1" destOrd="0" parTransId="{6382B230-6CDF-4094-807A-152C1B8608C0}" sibTransId="{CC9A4878-7D94-4700-83C5-AF30831573A8}"/>
    <dgm:cxn modelId="{3436C7AB-8C52-4586-AF44-D16C153C3D14}" srcId="{9DE93FDA-2E9E-45DE-8DDE-80D4890C1B5D}" destId="{C1FC5E42-BF02-4D56-B949-29236BEFBABC}" srcOrd="0" destOrd="0" parTransId="{96209F6B-1889-4292-BE94-15A7A1548540}" sibTransId="{3E922076-0FA3-458B-A280-E9D8372AC55D}"/>
    <dgm:cxn modelId="{472B39CD-2F5C-4643-A3B2-F027B1F5783C}" type="presOf" srcId="{41ED5785-80A7-43EA-8073-D5E14C08FA56}" destId="{1B8C6777-8830-44CB-9C80-1AAA5E0CA7D2}" srcOrd="0" destOrd="0" presId="urn:microsoft.com/office/officeart/2005/8/layout/orgChart1"/>
    <dgm:cxn modelId="{72FEA783-C359-4E5A-83F5-0D9C7B9A3F4C}" type="presOf" srcId="{93B6CEF7-D742-4514-A734-41BEB0A2089B}" destId="{92ED9BCD-6B8A-4D25-9527-61A4E3FBF264}" srcOrd="0" destOrd="0" presId="urn:microsoft.com/office/officeart/2005/8/layout/orgChart1"/>
    <dgm:cxn modelId="{0807A6EE-DBC7-45C4-8F02-0326B8576935}" type="presOf" srcId="{8D2A3598-AB30-451A-AA98-1FCBA0E1DFA7}" destId="{2144C956-65B7-4D9A-8681-9DB8468FB1CE}" srcOrd="0" destOrd="0" presId="urn:microsoft.com/office/officeart/2005/8/layout/orgChart1"/>
    <dgm:cxn modelId="{474F4B1E-6A65-432F-A033-7D9B0AE7196B}" type="presOf" srcId="{41ED5785-80A7-43EA-8073-D5E14C08FA56}" destId="{4B9F1C02-E221-4034-8371-4F0850A001F1}" srcOrd="1" destOrd="0" presId="urn:microsoft.com/office/officeart/2005/8/layout/orgChart1"/>
    <dgm:cxn modelId="{4E75A5FC-2631-4068-80EE-B2C6EF4E04E2}" srcId="{C1FC5E42-BF02-4D56-B949-29236BEFBABC}" destId="{41ED5785-80A7-43EA-8073-D5E14C08FA56}" srcOrd="2" destOrd="0" parTransId="{93B6CEF7-D742-4514-A734-41BEB0A2089B}" sibTransId="{03AA7E9A-FBDD-4E9C-9DFF-F393066279D4}"/>
    <dgm:cxn modelId="{CA0A4090-0B61-425A-BF84-A359BE8A208C}" type="presOf" srcId="{6382B230-6CDF-4094-807A-152C1B8608C0}" destId="{4832FEA3-3439-41BE-B27E-10E752899A4E}" srcOrd="0" destOrd="0" presId="urn:microsoft.com/office/officeart/2005/8/layout/orgChart1"/>
    <dgm:cxn modelId="{9620DED7-D843-44A9-83A5-420CB1CC6BDC}" type="presOf" srcId="{8D2A3598-AB30-451A-AA98-1FCBA0E1DFA7}" destId="{FC9D3E47-4929-4773-B881-FF4867D95D8A}" srcOrd="1" destOrd="0" presId="urn:microsoft.com/office/officeart/2005/8/layout/orgChart1"/>
    <dgm:cxn modelId="{12B42460-9D94-4EC0-B9F4-C2D121C200BA}" type="presOf" srcId="{CCA225C1-3942-4AE5-A8F5-31A9710EDE0F}" destId="{70E33445-4855-4D0B-AB47-12C72D6A617E}" srcOrd="0" destOrd="0" presId="urn:microsoft.com/office/officeart/2005/8/layout/orgChart1"/>
    <dgm:cxn modelId="{A9BB0180-0917-4A3B-BDB4-C57C440B7937}" type="presParOf" srcId="{5DB10F63-5FA6-44A3-93D1-4106A37137AB}" destId="{789588D6-3573-438D-AB28-4757A66AA915}" srcOrd="0" destOrd="0" presId="urn:microsoft.com/office/officeart/2005/8/layout/orgChart1"/>
    <dgm:cxn modelId="{92EF9A6C-8A1F-46A1-98D4-2A0A50A9CDA5}" type="presParOf" srcId="{789588D6-3573-438D-AB28-4757A66AA915}" destId="{08EB6190-10A8-42AF-AD8F-FAB9E3E78C03}" srcOrd="0" destOrd="0" presId="urn:microsoft.com/office/officeart/2005/8/layout/orgChart1"/>
    <dgm:cxn modelId="{4D241C49-7FAC-4B44-B57F-A2E8066F0613}" type="presParOf" srcId="{08EB6190-10A8-42AF-AD8F-FAB9E3E78C03}" destId="{F8DE216C-B419-409C-80A7-B1809C7D0D69}" srcOrd="0" destOrd="0" presId="urn:microsoft.com/office/officeart/2005/8/layout/orgChart1"/>
    <dgm:cxn modelId="{FE63FBEF-3748-46D8-A62C-4CB485691C64}" type="presParOf" srcId="{08EB6190-10A8-42AF-AD8F-FAB9E3E78C03}" destId="{9E9E2CE7-E044-49DC-9877-4DDC61EBB760}" srcOrd="1" destOrd="0" presId="urn:microsoft.com/office/officeart/2005/8/layout/orgChart1"/>
    <dgm:cxn modelId="{1743643E-5DF8-42A7-892E-CE8811D40A5F}" type="presParOf" srcId="{789588D6-3573-438D-AB28-4757A66AA915}" destId="{78AE2AF8-B3E2-4499-844A-EB768EAF5673}" srcOrd="1" destOrd="0" presId="urn:microsoft.com/office/officeart/2005/8/layout/orgChart1"/>
    <dgm:cxn modelId="{91576291-291F-401E-8474-BF0F85F20991}" type="presParOf" srcId="{78AE2AF8-B3E2-4499-844A-EB768EAF5673}" destId="{70E33445-4855-4D0B-AB47-12C72D6A617E}" srcOrd="0" destOrd="0" presId="urn:microsoft.com/office/officeart/2005/8/layout/orgChart1"/>
    <dgm:cxn modelId="{CDE79473-A00E-4196-84C9-B48E49D823BA}" type="presParOf" srcId="{78AE2AF8-B3E2-4499-844A-EB768EAF5673}" destId="{0D72DEC2-CAFA-446E-81D8-0B318ADEABE7}" srcOrd="1" destOrd="0" presId="urn:microsoft.com/office/officeart/2005/8/layout/orgChart1"/>
    <dgm:cxn modelId="{70B4C762-84F5-4338-9F8C-C7D9799B7662}" type="presParOf" srcId="{0D72DEC2-CAFA-446E-81D8-0B318ADEABE7}" destId="{2280AA97-1C4C-4BFE-BDAA-434BEFA89319}" srcOrd="0" destOrd="0" presId="urn:microsoft.com/office/officeart/2005/8/layout/orgChart1"/>
    <dgm:cxn modelId="{FD6FE0E4-9F5C-4F1E-B3E1-1258C297F83F}" type="presParOf" srcId="{2280AA97-1C4C-4BFE-BDAA-434BEFA89319}" destId="{FFFC8FD6-EDDA-4F64-9DF7-902A4C17A32D}" srcOrd="0" destOrd="0" presId="urn:microsoft.com/office/officeart/2005/8/layout/orgChart1"/>
    <dgm:cxn modelId="{D3EBD143-0367-4F70-9512-C3387900D3C1}" type="presParOf" srcId="{2280AA97-1C4C-4BFE-BDAA-434BEFA89319}" destId="{3511644A-F3A8-4C0F-9CA9-6A6064E1BE97}" srcOrd="1" destOrd="0" presId="urn:microsoft.com/office/officeart/2005/8/layout/orgChart1"/>
    <dgm:cxn modelId="{8481B73B-485D-4BD3-888F-B8E4403ABE92}" type="presParOf" srcId="{0D72DEC2-CAFA-446E-81D8-0B318ADEABE7}" destId="{D56864A3-06EA-4D5C-A951-7F1085860620}" srcOrd="1" destOrd="0" presId="urn:microsoft.com/office/officeart/2005/8/layout/orgChart1"/>
    <dgm:cxn modelId="{431C02ED-8252-44DE-8D40-B9E31D9666A2}" type="presParOf" srcId="{0D72DEC2-CAFA-446E-81D8-0B318ADEABE7}" destId="{2408D751-DC94-4EDF-A139-F760AC9A8649}" srcOrd="2" destOrd="0" presId="urn:microsoft.com/office/officeart/2005/8/layout/orgChart1"/>
    <dgm:cxn modelId="{3E83398C-7734-4F70-9C1F-0F6D0EA92CAE}" type="presParOf" srcId="{78AE2AF8-B3E2-4499-844A-EB768EAF5673}" destId="{4832FEA3-3439-41BE-B27E-10E752899A4E}" srcOrd="2" destOrd="0" presId="urn:microsoft.com/office/officeart/2005/8/layout/orgChart1"/>
    <dgm:cxn modelId="{82779CB4-C412-4A1B-923F-D88CCDA67DD2}" type="presParOf" srcId="{78AE2AF8-B3E2-4499-844A-EB768EAF5673}" destId="{374A7343-8A80-41B1-A838-0C9F1B57C133}" srcOrd="3" destOrd="0" presId="urn:microsoft.com/office/officeart/2005/8/layout/orgChart1"/>
    <dgm:cxn modelId="{E64DE4F9-6608-4F5E-AC35-97B19C610A26}" type="presParOf" srcId="{374A7343-8A80-41B1-A838-0C9F1B57C133}" destId="{2DF2A0AE-2BC1-4A8F-A13F-9AF40D8C2536}" srcOrd="0" destOrd="0" presId="urn:microsoft.com/office/officeart/2005/8/layout/orgChart1"/>
    <dgm:cxn modelId="{95B1741B-0621-4D09-A2D7-2CF952811779}" type="presParOf" srcId="{2DF2A0AE-2BC1-4A8F-A13F-9AF40D8C2536}" destId="{2144C956-65B7-4D9A-8681-9DB8468FB1CE}" srcOrd="0" destOrd="0" presId="urn:microsoft.com/office/officeart/2005/8/layout/orgChart1"/>
    <dgm:cxn modelId="{9C623BA0-286F-48F0-B742-CDDA58830D17}" type="presParOf" srcId="{2DF2A0AE-2BC1-4A8F-A13F-9AF40D8C2536}" destId="{FC9D3E47-4929-4773-B881-FF4867D95D8A}" srcOrd="1" destOrd="0" presId="urn:microsoft.com/office/officeart/2005/8/layout/orgChart1"/>
    <dgm:cxn modelId="{1C20A520-E447-48AD-9C73-948B886F47C0}" type="presParOf" srcId="{374A7343-8A80-41B1-A838-0C9F1B57C133}" destId="{BDBE2C83-6E51-411C-AF4C-2D385B0F0654}" srcOrd="1" destOrd="0" presId="urn:microsoft.com/office/officeart/2005/8/layout/orgChart1"/>
    <dgm:cxn modelId="{D1BE0369-171D-4308-A05D-BD15D84257DD}" type="presParOf" srcId="{374A7343-8A80-41B1-A838-0C9F1B57C133}" destId="{3E45A084-4C8D-41F3-A47E-2360B3154266}" srcOrd="2" destOrd="0" presId="urn:microsoft.com/office/officeart/2005/8/layout/orgChart1"/>
    <dgm:cxn modelId="{9AC90D4B-A5D4-4D57-BBB6-0C4F9936B4DE}" type="presParOf" srcId="{78AE2AF8-B3E2-4499-844A-EB768EAF5673}" destId="{92ED9BCD-6B8A-4D25-9527-61A4E3FBF264}" srcOrd="4" destOrd="0" presId="urn:microsoft.com/office/officeart/2005/8/layout/orgChart1"/>
    <dgm:cxn modelId="{5C45BFD3-E6E5-4BCD-8BE0-3170974589BB}" type="presParOf" srcId="{78AE2AF8-B3E2-4499-844A-EB768EAF5673}" destId="{47A8ED01-71C4-43A2-80C6-F5A380F87417}" srcOrd="5" destOrd="0" presId="urn:microsoft.com/office/officeart/2005/8/layout/orgChart1"/>
    <dgm:cxn modelId="{EACBE04C-92BB-4A69-91BA-E66D38FDFD3B}" type="presParOf" srcId="{47A8ED01-71C4-43A2-80C6-F5A380F87417}" destId="{25F26048-7675-4E81-8C43-205DF89ECC3A}" srcOrd="0" destOrd="0" presId="urn:microsoft.com/office/officeart/2005/8/layout/orgChart1"/>
    <dgm:cxn modelId="{AEFF9255-BC34-46DE-8076-2CEE33AD11F5}" type="presParOf" srcId="{25F26048-7675-4E81-8C43-205DF89ECC3A}" destId="{1B8C6777-8830-44CB-9C80-1AAA5E0CA7D2}" srcOrd="0" destOrd="0" presId="urn:microsoft.com/office/officeart/2005/8/layout/orgChart1"/>
    <dgm:cxn modelId="{99DCFB2F-B3E1-4E1D-85B6-63B5160EC96F}" type="presParOf" srcId="{25F26048-7675-4E81-8C43-205DF89ECC3A}" destId="{4B9F1C02-E221-4034-8371-4F0850A001F1}" srcOrd="1" destOrd="0" presId="urn:microsoft.com/office/officeart/2005/8/layout/orgChart1"/>
    <dgm:cxn modelId="{9F3C6759-C75E-4733-B435-382A6A2C9F3B}" type="presParOf" srcId="{47A8ED01-71C4-43A2-80C6-F5A380F87417}" destId="{C1E6D729-58FD-47DB-B168-83FDBD746784}" srcOrd="1" destOrd="0" presId="urn:microsoft.com/office/officeart/2005/8/layout/orgChart1"/>
    <dgm:cxn modelId="{82979F86-C627-449F-AC4E-DCC9BAF5C9F4}" type="presParOf" srcId="{47A8ED01-71C4-43A2-80C6-F5A380F87417}" destId="{A7BC179F-5993-4997-A0A4-3F03B439F6F2}" srcOrd="2" destOrd="0" presId="urn:microsoft.com/office/officeart/2005/8/layout/orgChart1"/>
    <dgm:cxn modelId="{AE481182-18D6-47A3-9B1B-BD4257171EFB}" type="presParOf" srcId="{789588D6-3573-438D-AB28-4757A66AA915}" destId="{C4A09972-FBBC-41DF-83E9-21241CB198B7}"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7A3CA8-A8CE-470E-86FC-035D406686DC}"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s-EC"/>
        </a:p>
      </dgm:t>
    </dgm:pt>
    <dgm:pt modelId="{A2A1937A-413E-4B6A-BF52-2C3DF1766C3A}">
      <dgm:prSet phldrT="[Texto]"/>
      <dgm:spPr/>
      <dgm:t>
        <a:bodyPr/>
        <a:lstStyle/>
        <a:p>
          <a:r>
            <a:rPr lang="en-US" dirty="0" smtClean="0"/>
            <a:t>REQUISITOS</a:t>
          </a:r>
          <a:endParaRPr lang="es-EC" dirty="0"/>
        </a:p>
      </dgm:t>
    </dgm:pt>
    <dgm:pt modelId="{7440BBFA-EC2F-40DB-946A-FB4A8BD05E7C}" type="parTrans" cxnId="{553023C8-0AA4-4807-B0AD-0FA42510BDC0}">
      <dgm:prSet/>
      <dgm:spPr/>
      <dgm:t>
        <a:bodyPr/>
        <a:lstStyle/>
        <a:p>
          <a:endParaRPr lang="es-EC"/>
        </a:p>
      </dgm:t>
    </dgm:pt>
    <dgm:pt modelId="{BDC4395A-F715-4455-8B6D-82E0B14B002D}" type="sibTrans" cxnId="{553023C8-0AA4-4807-B0AD-0FA42510BDC0}">
      <dgm:prSet/>
      <dgm:spPr/>
      <dgm:t>
        <a:bodyPr/>
        <a:lstStyle/>
        <a:p>
          <a:endParaRPr lang="es-EC"/>
        </a:p>
      </dgm:t>
    </dgm:pt>
    <dgm:pt modelId="{340B716D-0290-4D3E-9520-CB4ADC0BB64C}">
      <dgm:prSet phldrT="[Texto]"/>
      <dgm:spPr/>
      <dgm:t>
        <a:bodyPr/>
        <a:lstStyle/>
        <a:p>
          <a:r>
            <a:rPr lang="en-US" dirty="0" smtClean="0"/>
            <a:t>ESTABLECER</a:t>
          </a:r>
          <a:endParaRPr lang="es-EC" dirty="0"/>
        </a:p>
      </dgm:t>
    </dgm:pt>
    <dgm:pt modelId="{DDCA8CA4-8973-4CF5-9BED-8CCE912BD361}" type="parTrans" cxnId="{15EED691-C6E8-450E-B561-676A9D0AD186}">
      <dgm:prSet/>
      <dgm:spPr/>
      <dgm:t>
        <a:bodyPr/>
        <a:lstStyle/>
        <a:p>
          <a:endParaRPr lang="es-EC" dirty="0"/>
        </a:p>
      </dgm:t>
    </dgm:pt>
    <dgm:pt modelId="{35EAC5C3-8723-4738-8D0E-55AB63647F17}" type="sibTrans" cxnId="{15EED691-C6E8-450E-B561-676A9D0AD186}">
      <dgm:prSet/>
      <dgm:spPr/>
      <dgm:t>
        <a:bodyPr/>
        <a:lstStyle/>
        <a:p>
          <a:endParaRPr lang="es-EC"/>
        </a:p>
      </dgm:t>
    </dgm:pt>
    <dgm:pt modelId="{4A5DCAA0-EE60-4269-A9C5-13C49B9C3025}">
      <dgm:prSet phldrT="[Texto]"/>
      <dgm:spPr/>
      <dgm:t>
        <a:bodyPr/>
        <a:lstStyle/>
        <a:p>
          <a:r>
            <a:rPr lang="en-US" dirty="0" smtClean="0"/>
            <a:t>DOCUMENTAR</a:t>
          </a:r>
          <a:endParaRPr lang="es-EC" dirty="0"/>
        </a:p>
      </dgm:t>
    </dgm:pt>
    <dgm:pt modelId="{0BC033B4-D74C-4CDB-8E4A-97EAFC5D4C33}" type="parTrans" cxnId="{0CB2C4CF-26F8-4E97-88F9-837258A4DE73}">
      <dgm:prSet/>
      <dgm:spPr/>
      <dgm:t>
        <a:bodyPr/>
        <a:lstStyle/>
        <a:p>
          <a:endParaRPr lang="es-EC" dirty="0"/>
        </a:p>
      </dgm:t>
    </dgm:pt>
    <dgm:pt modelId="{17CC6014-3240-4445-A35E-4B71FBB5CCBD}" type="sibTrans" cxnId="{0CB2C4CF-26F8-4E97-88F9-837258A4DE73}">
      <dgm:prSet/>
      <dgm:spPr/>
      <dgm:t>
        <a:bodyPr/>
        <a:lstStyle/>
        <a:p>
          <a:endParaRPr lang="es-EC"/>
        </a:p>
      </dgm:t>
    </dgm:pt>
    <dgm:pt modelId="{7E7129DE-7DAB-4B62-8ADC-DA21353582C2}">
      <dgm:prSet phldrT="[Texto]"/>
      <dgm:spPr/>
      <dgm:t>
        <a:bodyPr/>
        <a:lstStyle/>
        <a:p>
          <a:r>
            <a:rPr lang="en-US" dirty="0" smtClean="0"/>
            <a:t>IMPLEMENTAR</a:t>
          </a:r>
          <a:endParaRPr lang="es-EC" dirty="0"/>
        </a:p>
      </dgm:t>
    </dgm:pt>
    <dgm:pt modelId="{7E85115E-A784-4E72-8082-913F941DE970}" type="parTrans" cxnId="{E5C63141-CFB6-4B36-B59E-C714D0FC378B}">
      <dgm:prSet/>
      <dgm:spPr/>
      <dgm:t>
        <a:bodyPr/>
        <a:lstStyle/>
        <a:p>
          <a:endParaRPr lang="es-EC" dirty="0"/>
        </a:p>
      </dgm:t>
    </dgm:pt>
    <dgm:pt modelId="{02D4ACCE-E1A5-4139-B395-F9321197DF04}" type="sibTrans" cxnId="{E5C63141-CFB6-4B36-B59E-C714D0FC378B}">
      <dgm:prSet/>
      <dgm:spPr/>
      <dgm:t>
        <a:bodyPr/>
        <a:lstStyle/>
        <a:p>
          <a:endParaRPr lang="es-EC"/>
        </a:p>
      </dgm:t>
    </dgm:pt>
    <dgm:pt modelId="{51EBF9C7-6F10-47F7-8D01-C8D5CCB51312}">
      <dgm:prSet phldrT="[Texto]"/>
      <dgm:spPr/>
      <dgm:t>
        <a:bodyPr/>
        <a:lstStyle/>
        <a:p>
          <a:r>
            <a:rPr lang="en-US" dirty="0" smtClean="0"/>
            <a:t>MANTENER</a:t>
          </a:r>
          <a:endParaRPr lang="es-EC" dirty="0"/>
        </a:p>
      </dgm:t>
    </dgm:pt>
    <dgm:pt modelId="{B9D42E32-36FE-442B-AB53-122830FDDA01}" type="parTrans" cxnId="{8D39FD26-E518-4563-BAD7-26167A29E847}">
      <dgm:prSet/>
      <dgm:spPr/>
      <dgm:t>
        <a:bodyPr/>
        <a:lstStyle/>
        <a:p>
          <a:endParaRPr lang="es-EC" dirty="0"/>
        </a:p>
      </dgm:t>
    </dgm:pt>
    <dgm:pt modelId="{034A98AF-9F4F-4296-9AB8-E28BFDBC17AB}" type="sibTrans" cxnId="{8D39FD26-E518-4563-BAD7-26167A29E847}">
      <dgm:prSet/>
      <dgm:spPr/>
      <dgm:t>
        <a:bodyPr/>
        <a:lstStyle/>
        <a:p>
          <a:endParaRPr lang="es-EC"/>
        </a:p>
      </dgm:t>
    </dgm:pt>
    <dgm:pt modelId="{B00E2214-24F3-4A8D-BAC1-E6F7D84717F6}">
      <dgm:prSet phldrT="[Texto]"/>
      <dgm:spPr/>
      <dgm:t>
        <a:bodyPr/>
        <a:lstStyle/>
        <a:p>
          <a:r>
            <a:rPr lang="en-US" dirty="0" smtClean="0"/>
            <a:t>MEJORAR</a:t>
          </a:r>
          <a:endParaRPr lang="es-EC" dirty="0"/>
        </a:p>
      </dgm:t>
    </dgm:pt>
    <dgm:pt modelId="{5099F99B-786D-4CD5-B99B-C698BD977BD5}" type="parTrans" cxnId="{CE5AF740-EC46-4B73-864A-2AF2CEBDFCC8}">
      <dgm:prSet/>
      <dgm:spPr/>
      <dgm:t>
        <a:bodyPr/>
        <a:lstStyle/>
        <a:p>
          <a:endParaRPr lang="es-EC" dirty="0"/>
        </a:p>
      </dgm:t>
    </dgm:pt>
    <dgm:pt modelId="{22DA7381-0929-4C1E-8663-A6899574164E}" type="sibTrans" cxnId="{CE5AF740-EC46-4B73-864A-2AF2CEBDFCC8}">
      <dgm:prSet/>
      <dgm:spPr/>
      <dgm:t>
        <a:bodyPr/>
        <a:lstStyle/>
        <a:p>
          <a:endParaRPr lang="es-EC"/>
        </a:p>
      </dgm:t>
    </dgm:pt>
    <dgm:pt modelId="{B7FE8C83-D023-43ED-89E0-4439D7D26EF0}" type="pres">
      <dgm:prSet presAssocID="{BD7A3CA8-A8CE-470E-86FC-035D406686DC}" presName="hierChild1" presStyleCnt="0">
        <dgm:presLayoutVars>
          <dgm:orgChart val="1"/>
          <dgm:chPref val="1"/>
          <dgm:dir/>
          <dgm:animOne val="branch"/>
          <dgm:animLvl val="lvl"/>
          <dgm:resizeHandles/>
        </dgm:presLayoutVars>
      </dgm:prSet>
      <dgm:spPr/>
      <dgm:t>
        <a:bodyPr/>
        <a:lstStyle/>
        <a:p>
          <a:endParaRPr lang="es-EC"/>
        </a:p>
      </dgm:t>
    </dgm:pt>
    <dgm:pt modelId="{8B81E680-7732-4200-B60F-2AE7DB93FCD0}" type="pres">
      <dgm:prSet presAssocID="{A2A1937A-413E-4B6A-BF52-2C3DF1766C3A}" presName="hierRoot1" presStyleCnt="0">
        <dgm:presLayoutVars>
          <dgm:hierBranch val="init"/>
        </dgm:presLayoutVars>
      </dgm:prSet>
      <dgm:spPr/>
    </dgm:pt>
    <dgm:pt modelId="{D0820A2D-F00E-4D44-BE16-ED5DF4EDD68E}" type="pres">
      <dgm:prSet presAssocID="{A2A1937A-413E-4B6A-BF52-2C3DF1766C3A}" presName="rootComposite1" presStyleCnt="0"/>
      <dgm:spPr/>
    </dgm:pt>
    <dgm:pt modelId="{289F34EB-3801-45FD-8774-3227A246FCB7}" type="pres">
      <dgm:prSet presAssocID="{A2A1937A-413E-4B6A-BF52-2C3DF1766C3A}" presName="rootText1" presStyleLbl="node0" presStyleIdx="0" presStyleCnt="1">
        <dgm:presLayoutVars>
          <dgm:chPref val="3"/>
        </dgm:presLayoutVars>
      </dgm:prSet>
      <dgm:spPr/>
      <dgm:t>
        <a:bodyPr/>
        <a:lstStyle/>
        <a:p>
          <a:endParaRPr lang="es-EC"/>
        </a:p>
      </dgm:t>
    </dgm:pt>
    <dgm:pt modelId="{B00B52EF-1704-4AD9-A811-82EEB9443AB8}" type="pres">
      <dgm:prSet presAssocID="{A2A1937A-413E-4B6A-BF52-2C3DF1766C3A}" presName="rootConnector1" presStyleLbl="node1" presStyleIdx="0" presStyleCnt="0"/>
      <dgm:spPr/>
      <dgm:t>
        <a:bodyPr/>
        <a:lstStyle/>
        <a:p>
          <a:endParaRPr lang="es-EC"/>
        </a:p>
      </dgm:t>
    </dgm:pt>
    <dgm:pt modelId="{8CBF5FF4-8106-4714-A675-CBFD59DEE0ED}" type="pres">
      <dgm:prSet presAssocID="{A2A1937A-413E-4B6A-BF52-2C3DF1766C3A}" presName="hierChild2" presStyleCnt="0"/>
      <dgm:spPr/>
    </dgm:pt>
    <dgm:pt modelId="{07F6001C-92DA-4094-8687-7C010C297702}" type="pres">
      <dgm:prSet presAssocID="{DDCA8CA4-8973-4CF5-9BED-8CCE912BD361}" presName="Name37" presStyleLbl="parChTrans1D2" presStyleIdx="0" presStyleCnt="5"/>
      <dgm:spPr/>
      <dgm:t>
        <a:bodyPr/>
        <a:lstStyle/>
        <a:p>
          <a:endParaRPr lang="es-EC"/>
        </a:p>
      </dgm:t>
    </dgm:pt>
    <dgm:pt modelId="{CABFE3F1-D9F1-4C20-8C35-E3727EDAA26B}" type="pres">
      <dgm:prSet presAssocID="{340B716D-0290-4D3E-9520-CB4ADC0BB64C}" presName="hierRoot2" presStyleCnt="0">
        <dgm:presLayoutVars>
          <dgm:hierBranch val="init"/>
        </dgm:presLayoutVars>
      </dgm:prSet>
      <dgm:spPr/>
    </dgm:pt>
    <dgm:pt modelId="{08AF8F36-C932-47B1-8EF7-2BE1E112D137}" type="pres">
      <dgm:prSet presAssocID="{340B716D-0290-4D3E-9520-CB4ADC0BB64C}" presName="rootComposite" presStyleCnt="0"/>
      <dgm:spPr/>
    </dgm:pt>
    <dgm:pt modelId="{91AE7F71-7BA2-4195-BD71-0825FE3ACD33}" type="pres">
      <dgm:prSet presAssocID="{340B716D-0290-4D3E-9520-CB4ADC0BB64C}" presName="rootText" presStyleLbl="node2" presStyleIdx="0" presStyleCnt="5">
        <dgm:presLayoutVars>
          <dgm:chPref val="3"/>
        </dgm:presLayoutVars>
      </dgm:prSet>
      <dgm:spPr/>
      <dgm:t>
        <a:bodyPr/>
        <a:lstStyle/>
        <a:p>
          <a:endParaRPr lang="es-EC"/>
        </a:p>
      </dgm:t>
    </dgm:pt>
    <dgm:pt modelId="{CC151341-DAEF-4154-981A-A06746AB3AA4}" type="pres">
      <dgm:prSet presAssocID="{340B716D-0290-4D3E-9520-CB4ADC0BB64C}" presName="rootConnector" presStyleLbl="node2" presStyleIdx="0" presStyleCnt="5"/>
      <dgm:spPr/>
      <dgm:t>
        <a:bodyPr/>
        <a:lstStyle/>
        <a:p>
          <a:endParaRPr lang="es-EC"/>
        </a:p>
      </dgm:t>
    </dgm:pt>
    <dgm:pt modelId="{D206642C-E981-4348-A3F8-762B832049DB}" type="pres">
      <dgm:prSet presAssocID="{340B716D-0290-4D3E-9520-CB4ADC0BB64C}" presName="hierChild4" presStyleCnt="0"/>
      <dgm:spPr/>
    </dgm:pt>
    <dgm:pt modelId="{E243CA37-E1F6-497B-B74D-C7C2AEC18DBA}" type="pres">
      <dgm:prSet presAssocID="{340B716D-0290-4D3E-9520-CB4ADC0BB64C}" presName="hierChild5" presStyleCnt="0"/>
      <dgm:spPr/>
    </dgm:pt>
    <dgm:pt modelId="{36549CD4-0D67-49AE-8E6F-47C4E5AE1867}" type="pres">
      <dgm:prSet presAssocID="{0BC033B4-D74C-4CDB-8E4A-97EAFC5D4C33}" presName="Name37" presStyleLbl="parChTrans1D2" presStyleIdx="1" presStyleCnt="5"/>
      <dgm:spPr/>
      <dgm:t>
        <a:bodyPr/>
        <a:lstStyle/>
        <a:p>
          <a:endParaRPr lang="es-EC"/>
        </a:p>
      </dgm:t>
    </dgm:pt>
    <dgm:pt modelId="{836363FE-172C-482F-A90B-79DE27FBAD26}" type="pres">
      <dgm:prSet presAssocID="{4A5DCAA0-EE60-4269-A9C5-13C49B9C3025}" presName="hierRoot2" presStyleCnt="0">
        <dgm:presLayoutVars>
          <dgm:hierBranch val="init"/>
        </dgm:presLayoutVars>
      </dgm:prSet>
      <dgm:spPr/>
    </dgm:pt>
    <dgm:pt modelId="{3FE11000-F642-4F9B-8F0F-6019967FD72A}" type="pres">
      <dgm:prSet presAssocID="{4A5DCAA0-EE60-4269-A9C5-13C49B9C3025}" presName="rootComposite" presStyleCnt="0"/>
      <dgm:spPr/>
    </dgm:pt>
    <dgm:pt modelId="{54F9CDB1-6434-4A28-9EDF-B1F0C228CF3F}" type="pres">
      <dgm:prSet presAssocID="{4A5DCAA0-EE60-4269-A9C5-13C49B9C3025}" presName="rootText" presStyleLbl="node2" presStyleIdx="1" presStyleCnt="5">
        <dgm:presLayoutVars>
          <dgm:chPref val="3"/>
        </dgm:presLayoutVars>
      </dgm:prSet>
      <dgm:spPr/>
      <dgm:t>
        <a:bodyPr/>
        <a:lstStyle/>
        <a:p>
          <a:endParaRPr lang="es-EC"/>
        </a:p>
      </dgm:t>
    </dgm:pt>
    <dgm:pt modelId="{E1026C56-2609-4965-979C-D1A5C171FFB1}" type="pres">
      <dgm:prSet presAssocID="{4A5DCAA0-EE60-4269-A9C5-13C49B9C3025}" presName="rootConnector" presStyleLbl="node2" presStyleIdx="1" presStyleCnt="5"/>
      <dgm:spPr/>
      <dgm:t>
        <a:bodyPr/>
        <a:lstStyle/>
        <a:p>
          <a:endParaRPr lang="es-EC"/>
        </a:p>
      </dgm:t>
    </dgm:pt>
    <dgm:pt modelId="{0FA72075-28D9-47A8-91E0-79E09CE5D82F}" type="pres">
      <dgm:prSet presAssocID="{4A5DCAA0-EE60-4269-A9C5-13C49B9C3025}" presName="hierChild4" presStyleCnt="0"/>
      <dgm:spPr/>
    </dgm:pt>
    <dgm:pt modelId="{3C140005-8CBB-4F82-A12F-29A2D5230BC8}" type="pres">
      <dgm:prSet presAssocID="{4A5DCAA0-EE60-4269-A9C5-13C49B9C3025}" presName="hierChild5" presStyleCnt="0"/>
      <dgm:spPr/>
    </dgm:pt>
    <dgm:pt modelId="{196C6316-33FC-473E-B9E9-E7FD07DD5705}" type="pres">
      <dgm:prSet presAssocID="{7E85115E-A784-4E72-8082-913F941DE970}" presName="Name37" presStyleLbl="parChTrans1D2" presStyleIdx="2" presStyleCnt="5"/>
      <dgm:spPr/>
      <dgm:t>
        <a:bodyPr/>
        <a:lstStyle/>
        <a:p>
          <a:endParaRPr lang="es-EC"/>
        </a:p>
      </dgm:t>
    </dgm:pt>
    <dgm:pt modelId="{D43A64B7-B976-43D2-8097-FD12DDFBCD11}" type="pres">
      <dgm:prSet presAssocID="{7E7129DE-7DAB-4B62-8ADC-DA21353582C2}" presName="hierRoot2" presStyleCnt="0">
        <dgm:presLayoutVars>
          <dgm:hierBranch val="init"/>
        </dgm:presLayoutVars>
      </dgm:prSet>
      <dgm:spPr/>
    </dgm:pt>
    <dgm:pt modelId="{226BE7F4-4FBB-49BD-A8D5-902557888738}" type="pres">
      <dgm:prSet presAssocID="{7E7129DE-7DAB-4B62-8ADC-DA21353582C2}" presName="rootComposite" presStyleCnt="0"/>
      <dgm:spPr/>
    </dgm:pt>
    <dgm:pt modelId="{B60D25F5-4C85-45AD-A7E2-CE8ECBA2CC03}" type="pres">
      <dgm:prSet presAssocID="{7E7129DE-7DAB-4B62-8ADC-DA21353582C2}" presName="rootText" presStyleLbl="node2" presStyleIdx="2" presStyleCnt="5">
        <dgm:presLayoutVars>
          <dgm:chPref val="3"/>
        </dgm:presLayoutVars>
      </dgm:prSet>
      <dgm:spPr/>
      <dgm:t>
        <a:bodyPr/>
        <a:lstStyle/>
        <a:p>
          <a:endParaRPr lang="es-EC"/>
        </a:p>
      </dgm:t>
    </dgm:pt>
    <dgm:pt modelId="{5F088946-97C0-41B2-85F2-842C84FE99DE}" type="pres">
      <dgm:prSet presAssocID="{7E7129DE-7DAB-4B62-8ADC-DA21353582C2}" presName="rootConnector" presStyleLbl="node2" presStyleIdx="2" presStyleCnt="5"/>
      <dgm:spPr/>
      <dgm:t>
        <a:bodyPr/>
        <a:lstStyle/>
        <a:p>
          <a:endParaRPr lang="es-EC"/>
        </a:p>
      </dgm:t>
    </dgm:pt>
    <dgm:pt modelId="{B6AE29F6-6DF3-4685-B57D-EC52A7B34F1A}" type="pres">
      <dgm:prSet presAssocID="{7E7129DE-7DAB-4B62-8ADC-DA21353582C2}" presName="hierChild4" presStyleCnt="0"/>
      <dgm:spPr/>
    </dgm:pt>
    <dgm:pt modelId="{BD326903-E225-4435-B2BE-C37E8A3CDFA8}" type="pres">
      <dgm:prSet presAssocID="{7E7129DE-7DAB-4B62-8ADC-DA21353582C2}" presName="hierChild5" presStyleCnt="0"/>
      <dgm:spPr/>
    </dgm:pt>
    <dgm:pt modelId="{52C2F1E9-9690-48D0-A8C4-513432D0DB52}" type="pres">
      <dgm:prSet presAssocID="{B9D42E32-36FE-442B-AB53-122830FDDA01}" presName="Name37" presStyleLbl="parChTrans1D2" presStyleIdx="3" presStyleCnt="5"/>
      <dgm:spPr/>
      <dgm:t>
        <a:bodyPr/>
        <a:lstStyle/>
        <a:p>
          <a:endParaRPr lang="es-EC"/>
        </a:p>
      </dgm:t>
    </dgm:pt>
    <dgm:pt modelId="{DC42E193-3BD5-43CC-AF3A-ED8C13D09DD2}" type="pres">
      <dgm:prSet presAssocID="{51EBF9C7-6F10-47F7-8D01-C8D5CCB51312}" presName="hierRoot2" presStyleCnt="0">
        <dgm:presLayoutVars>
          <dgm:hierBranch val="init"/>
        </dgm:presLayoutVars>
      </dgm:prSet>
      <dgm:spPr/>
    </dgm:pt>
    <dgm:pt modelId="{E54A153F-26B7-4D4B-8BCB-95F97B0CFCEC}" type="pres">
      <dgm:prSet presAssocID="{51EBF9C7-6F10-47F7-8D01-C8D5CCB51312}" presName="rootComposite" presStyleCnt="0"/>
      <dgm:spPr/>
    </dgm:pt>
    <dgm:pt modelId="{B50BEDD5-38B4-46BC-B875-D8AB213D8BE4}" type="pres">
      <dgm:prSet presAssocID="{51EBF9C7-6F10-47F7-8D01-C8D5CCB51312}" presName="rootText" presStyleLbl="node2" presStyleIdx="3" presStyleCnt="5">
        <dgm:presLayoutVars>
          <dgm:chPref val="3"/>
        </dgm:presLayoutVars>
      </dgm:prSet>
      <dgm:spPr/>
      <dgm:t>
        <a:bodyPr/>
        <a:lstStyle/>
        <a:p>
          <a:endParaRPr lang="es-EC"/>
        </a:p>
      </dgm:t>
    </dgm:pt>
    <dgm:pt modelId="{194F790D-6EE8-4BCE-8BCE-3258AB07D64A}" type="pres">
      <dgm:prSet presAssocID="{51EBF9C7-6F10-47F7-8D01-C8D5CCB51312}" presName="rootConnector" presStyleLbl="node2" presStyleIdx="3" presStyleCnt="5"/>
      <dgm:spPr/>
      <dgm:t>
        <a:bodyPr/>
        <a:lstStyle/>
        <a:p>
          <a:endParaRPr lang="es-EC"/>
        </a:p>
      </dgm:t>
    </dgm:pt>
    <dgm:pt modelId="{6E0B0A0D-928A-4A01-9A74-F4E6BA19ECA7}" type="pres">
      <dgm:prSet presAssocID="{51EBF9C7-6F10-47F7-8D01-C8D5CCB51312}" presName="hierChild4" presStyleCnt="0"/>
      <dgm:spPr/>
    </dgm:pt>
    <dgm:pt modelId="{06E3BAB2-6769-4C79-9D0B-437C41660736}" type="pres">
      <dgm:prSet presAssocID="{51EBF9C7-6F10-47F7-8D01-C8D5CCB51312}" presName="hierChild5" presStyleCnt="0"/>
      <dgm:spPr/>
    </dgm:pt>
    <dgm:pt modelId="{B724D3B6-CB24-4974-92CF-CD69F40241B2}" type="pres">
      <dgm:prSet presAssocID="{5099F99B-786D-4CD5-B99B-C698BD977BD5}" presName="Name37" presStyleLbl="parChTrans1D2" presStyleIdx="4" presStyleCnt="5"/>
      <dgm:spPr/>
      <dgm:t>
        <a:bodyPr/>
        <a:lstStyle/>
        <a:p>
          <a:endParaRPr lang="es-EC"/>
        </a:p>
      </dgm:t>
    </dgm:pt>
    <dgm:pt modelId="{0782A06E-5511-4A55-A715-B354E9DF722A}" type="pres">
      <dgm:prSet presAssocID="{B00E2214-24F3-4A8D-BAC1-E6F7D84717F6}" presName="hierRoot2" presStyleCnt="0">
        <dgm:presLayoutVars>
          <dgm:hierBranch val="init"/>
        </dgm:presLayoutVars>
      </dgm:prSet>
      <dgm:spPr/>
    </dgm:pt>
    <dgm:pt modelId="{648A0A68-DF32-4A0B-8CB7-142E0ABF2305}" type="pres">
      <dgm:prSet presAssocID="{B00E2214-24F3-4A8D-BAC1-E6F7D84717F6}" presName="rootComposite" presStyleCnt="0"/>
      <dgm:spPr/>
    </dgm:pt>
    <dgm:pt modelId="{3C55644D-7C45-49A6-89CB-93AEA1F17231}" type="pres">
      <dgm:prSet presAssocID="{B00E2214-24F3-4A8D-BAC1-E6F7D84717F6}" presName="rootText" presStyleLbl="node2" presStyleIdx="4" presStyleCnt="5">
        <dgm:presLayoutVars>
          <dgm:chPref val="3"/>
        </dgm:presLayoutVars>
      </dgm:prSet>
      <dgm:spPr/>
      <dgm:t>
        <a:bodyPr/>
        <a:lstStyle/>
        <a:p>
          <a:endParaRPr lang="es-EC"/>
        </a:p>
      </dgm:t>
    </dgm:pt>
    <dgm:pt modelId="{18BC4406-2F72-4B41-BF21-39FC954A4D56}" type="pres">
      <dgm:prSet presAssocID="{B00E2214-24F3-4A8D-BAC1-E6F7D84717F6}" presName="rootConnector" presStyleLbl="node2" presStyleIdx="4" presStyleCnt="5"/>
      <dgm:spPr/>
      <dgm:t>
        <a:bodyPr/>
        <a:lstStyle/>
        <a:p>
          <a:endParaRPr lang="es-EC"/>
        </a:p>
      </dgm:t>
    </dgm:pt>
    <dgm:pt modelId="{42B8A427-63A1-47A2-A4AF-CA81284BB241}" type="pres">
      <dgm:prSet presAssocID="{B00E2214-24F3-4A8D-BAC1-E6F7D84717F6}" presName="hierChild4" presStyleCnt="0"/>
      <dgm:spPr/>
    </dgm:pt>
    <dgm:pt modelId="{70C1D6B2-3BD1-4ACF-9285-C460895401F7}" type="pres">
      <dgm:prSet presAssocID="{B00E2214-24F3-4A8D-BAC1-E6F7D84717F6}" presName="hierChild5" presStyleCnt="0"/>
      <dgm:spPr/>
    </dgm:pt>
    <dgm:pt modelId="{A0BF71D5-8524-4E07-B9CA-AADDB3CA55D7}" type="pres">
      <dgm:prSet presAssocID="{A2A1937A-413E-4B6A-BF52-2C3DF1766C3A}" presName="hierChild3" presStyleCnt="0"/>
      <dgm:spPr/>
    </dgm:pt>
  </dgm:ptLst>
  <dgm:cxnLst>
    <dgm:cxn modelId="{0CB2C4CF-26F8-4E97-88F9-837258A4DE73}" srcId="{A2A1937A-413E-4B6A-BF52-2C3DF1766C3A}" destId="{4A5DCAA0-EE60-4269-A9C5-13C49B9C3025}" srcOrd="1" destOrd="0" parTransId="{0BC033B4-D74C-4CDB-8E4A-97EAFC5D4C33}" sibTransId="{17CC6014-3240-4445-A35E-4B71FBB5CCBD}"/>
    <dgm:cxn modelId="{CC465ED6-1153-4CF4-A7EE-846A7684C59B}" type="presOf" srcId="{7E7129DE-7DAB-4B62-8ADC-DA21353582C2}" destId="{B60D25F5-4C85-45AD-A7E2-CE8ECBA2CC03}" srcOrd="0" destOrd="0" presId="urn:microsoft.com/office/officeart/2005/8/layout/orgChart1"/>
    <dgm:cxn modelId="{B170C478-216B-4DE1-8E50-19F7AEA2CAA7}" type="presOf" srcId="{4A5DCAA0-EE60-4269-A9C5-13C49B9C3025}" destId="{54F9CDB1-6434-4A28-9EDF-B1F0C228CF3F}" srcOrd="0" destOrd="0" presId="urn:microsoft.com/office/officeart/2005/8/layout/orgChart1"/>
    <dgm:cxn modelId="{15EED691-C6E8-450E-B561-676A9D0AD186}" srcId="{A2A1937A-413E-4B6A-BF52-2C3DF1766C3A}" destId="{340B716D-0290-4D3E-9520-CB4ADC0BB64C}" srcOrd="0" destOrd="0" parTransId="{DDCA8CA4-8973-4CF5-9BED-8CCE912BD361}" sibTransId="{35EAC5C3-8723-4738-8D0E-55AB63647F17}"/>
    <dgm:cxn modelId="{C3A99C4C-DADC-436F-81D9-1ADF2771C655}" type="presOf" srcId="{DDCA8CA4-8973-4CF5-9BED-8CCE912BD361}" destId="{07F6001C-92DA-4094-8687-7C010C297702}" srcOrd="0" destOrd="0" presId="urn:microsoft.com/office/officeart/2005/8/layout/orgChart1"/>
    <dgm:cxn modelId="{5570FC45-EFD2-42E4-8A84-2B8DE8098B0C}" type="presOf" srcId="{340B716D-0290-4D3E-9520-CB4ADC0BB64C}" destId="{CC151341-DAEF-4154-981A-A06746AB3AA4}" srcOrd="1" destOrd="0" presId="urn:microsoft.com/office/officeart/2005/8/layout/orgChart1"/>
    <dgm:cxn modelId="{553023C8-0AA4-4807-B0AD-0FA42510BDC0}" srcId="{BD7A3CA8-A8CE-470E-86FC-035D406686DC}" destId="{A2A1937A-413E-4B6A-BF52-2C3DF1766C3A}" srcOrd="0" destOrd="0" parTransId="{7440BBFA-EC2F-40DB-946A-FB4A8BD05E7C}" sibTransId="{BDC4395A-F715-4455-8B6D-82E0B14B002D}"/>
    <dgm:cxn modelId="{1575701D-4FB6-40C4-AF41-CBCCAA89B086}" type="presOf" srcId="{B00E2214-24F3-4A8D-BAC1-E6F7D84717F6}" destId="{18BC4406-2F72-4B41-BF21-39FC954A4D56}" srcOrd="1" destOrd="0" presId="urn:microsoft.com/office/officeart/2005/8/layout/orgChart1"/>
    <dgm:cxn modelId="{132C7EB4-F94D-4969-9D9F-C43B01DD3B7B}" type="presOf" srcId="{A2A1937A-413E-4B6A-BF52-2C3DF1766C3A}" destId="{B00B52EF-1704-4AD9-A811-82EEB9443AB8}" srcOrd="1" destOrd="0" presId="urn:microsoft.com/office/officeart/2005/8/layout/orgChart1"/>
    <dgm:cxn modelId="{F632C14F-CEE4-453C-AB9A-778AAEE4E53B}" type="presOf" srcId="{B00E2214-24F3-4A8D-BAC1-E6F7D84717F6}" destId="{3C55644D-7C45-49A6-89CB-93AEA1F17231}" srcOrd="0" destOrd="0" presId="urn:microsoft.com/office/officeart/2005/8/layout/orgChart1"/>
    <dgm:cxn modelId="{DCCD6918-9BD3-4DD9-A00C-E04180B36A21}" type="presOf" srcId="{B9D42E32-36FE-442B-AB53-122830FDDA01}" destId="{52C2F1E9-9690-48D0-A8C4-513432D0DB52}" srcOrd="0" destOrd="0" presId="urn:microsoft.com/office/officeart/2005/8/layout/orgChart1"/>
    <dgm:cxn modelId="{D55A4EF3-49E7-40EA-A5B7-962230F3D7F6}" type="presOf" srcId="{51EBF9C7-6F10-47F7-8D01-C8D5CCB51312}" destId="{B50BEDD5-38B4-46BC-B875-D8AB213D8BE4}" srcOrd="0" destOrd="0" presId="urn:microsoft.com/office/officeart/2005/8/layout/orgChart1"/>
    <dgm:cxn modelId="{C3C3C660-FD38-496B-986E-B72FCC8B5167}" type="presOf" srcId="{7E7129DE-7DAB-4B62-8ADC-DA21353582C2}" destId="{5F088946-97C0-41B2-85F2-842C84FE99DE}" srcOrd="1" destOrd="0" presId="urn:microsoft.com/office/officeart/2005/8/layout/orgChart1"/>
    <dgm:cxn modelId="{35A04732-0549-418B-B0B3-29B79CB60828}" type="presOf" srcId="{BD7A3CA8-A8CE-470E-86FC-035D406686DC}" destId="{B7FE8C83-D023-43ED-89E0-4439D7D26EF0}" srcOrd="0" destOrd="0" presId="urn:microsoft.com/office/officeart/2005/8/layout/orgChart1"/>
    <dgm:cxn modelId="{45FB56A4-BB94-40C7-BE40-581AFE2F2392}" type="presOf" srcId="{4A5DCAA0-EE60-4269-A9C5-13C49B9C3025}" destId="{E1026C56-2609-4965-979C-D1A5C171FFB1}" srcOrd="1" destOrd="0" presId="urn:microsoft.com/office/officeart/2005/8/layout/orgChart1"/>
    <dgm:cxn modelId="{76BA3C54-FB8A-4709-A8E9-6350B5BEE6E2}" type="presOf" srcId="{51EBF9C7-6F10-47F7-8D01-C8D5CCB51312}" destId="{194F790D-6EE8-4BCE-8BCE-3258AB07D64A}" srcOrd="1" destOrd="0" presId="urn:microsoft.com/office/officeart/2005/8/layout/orgChart1"/>
    <dgm:cxn modelId="{12E8441E-88C1-48ED-A7C4-CEAA991B7184}" type="presOf" srcId="{A2A1937A-413E-4B6A-BF52-2C3DF1766C3A}" destId="{289F34EB-3801-45FD-8774-3227A246FCB7}" srcOrd="0" destOrd="0" presId="urn:microsoft.com/office/officeart/2005/8/layout/orgChart1"/>
    <dgm:cxn modelId="{52A3729D-3726-40A1-A368-E2E447A5B422}" type="presOf" srcId="{7E85115E-A784-4E72-8082-913F941DE970}" destId="{196C6316-33FC-473E-B9E9-E7FD07DD5705}" srcOrd="0" destOrd="0" presId="urn:microsoft.com/office/officeart/2005/8/layout/orgChart1"/>
    <dgm:cxn modelId="{9692DB2A-31E4-454A-9731-0E0B54CA51BD}" type="presOf" srcId="{340B716D-0290-4D3E-9520-CB4ADC0BB64C}" destId="{91AE7F71-7BA2-4195-BD71-0825FE3ACD33}" srcOrd="0" destOrd="0" presId="urn:microsoft.com/office/officeart/2005/8/layout/orgChart1"/>
    <dgm:cxn modelId="{8D39FD26-E518-4563-BAD7-26167A29E847}" srcId="{A2A1937A-413E-4B6A-BF52-2C3DF1766C3A}" destId="{51EBF9C7-6F10-47F7-8D01-C8D5CCB51312}" srcOrd="3" destOrd="0" parTransId="{B9D42E32-36FE-442B-AB53-122830FDDA01}" sibTransId="{034A98AF-9F4F-4296-9AB8-E28BFDBC17AB}"/>
    <dgm:cxn modelId="{E5C63141-CFB6-4B36-B59E-C714D0FC378B}" srcId="{A2A1937A-413E-4B6A-BF52-2C3DF1766C3A}" destId="{7E7129DE-7DAB-4B62-8ADC-DA21353582C2}" srcOrd="2" destOrd="0" parTransId="{7E85115E-A784-4E72-8082-913F941DE970}" sibTransId="{02D4ACCE-E1A5-4139-B395-F9321197DF04}"/>
    <dgm:cxn modelId="{59EB8CF1-6DF1-4D5D-803A-0B49B420485F}" type="presOf" srcId="{5099F99B-786D-4CD5-B99B-C698BD977BD5}" destId="{B724D3B6-CB24-4974-92CF-CD69F40241B2}" srcOrd="0" destOrd="0" presId="urn:microsoft.com/office/officeart/2005/8/layout/orgChart1"/>
    <dgm:cxn modelId="{7EC6FC8F-C751-4754-AD3D-1938028D4CF8}" type="presOf" srcId="{0BC033B4-D74C-4CDB-8E4A-97EAFC5D4C33}" destId="{36549CD4-0D67-49AE-8E6F-47C4E5AE1867}" srcOrd="0" destOrd="0" presId="urn:microsoft.com/office/officeart/2005/8/layout/orgChart1"/>
    <dgm:cxn modelId="{CE5AF740-EC46-4B73-864A-2AF2CEBDFCC8}" srcId="{A2A1937A-413E-4B6A-BF52-2C3DF1766C3A}" destId="{B00E2214-24F3-4A8D-BAC1-E6F7D84717F6}" srcOrd="4" destOrd="0" parTransId="{5099F99B-786D-4CD5-B99B-C698BD977BD5}" sibTransId="{22DA7381-0929-4C1E-8663-A6899574164E}"/>
    <dgm:cxn modelId="{1108A38A-9E95-4BA6-A8A3-E52A93BF695C}" type="presParOf" srcId="{B7FE8C83-D023-43ED-89E0-4439D7D26EF0}" destId="{8B81E680-7732-4200-B60F-2AE7DB93FCD0}" srcOrd="0" destOrd="0" presId="urn:microsoft.com/office/officeart/2005/8/layout/orgChart1"/>
    <dgm:cxn modelId="{97221BC6-BF99-42DB-AEE4-F9F5295341DB}" type="presParOf" srcId="{8B81E680-7732-4200-B60F-2AE7DB93FCD0}" destId="{D0820A2D-F00E-4D44-BE16-ED5DF4EDD68E}" srcOrd="0" destOrd="0" presId="urn:microsoft.com/office/officeart/2005/8/layout/orgChart1"/>
    <dgm:cxn modelId="{8DC5C29C-4269-44E1-A726-6510CC83AEDD}" type="presParOf" srcId="{D0820A2D-F00E-4D44-BE16-ED5DF4EDD68E}" destId="{289F34EB-3801-45FD-8774-3227A246FCB7}" srcOrd="0" destOrd="0" presId="urn:microsoft.com/office/officeart/2005/8/layout/orgChart1"/>
    <dgm:cxn modelId="{81A13072-A2A4-4EBE-9D91-228A8870779A}" type="presParOf" srcId="{D0820A2D-F00E-4D44-BE16-ED5DF4EDD68E}" destId="{B00B52EF-1704-4AD9-A811-82EEB9443AB8}" srcOrd="1" destOrd="0" presId="urn:microsoft.com/office/officeart/2005/8/layout/orgChart1"/>
    <dgm:cxn modelId="{06C028AA-5862-4B6E-BCB9-5309F9292992}" type="presParOf" srcId="{8B81E680-7732-4200-B60F-2AE7DB93FCD0}" destId="{8CBF5FF4-8106-4714-A675-CBFD59DEE0ED}" srcOrd="1" destOrd="0" presId="urn:microsoft.com/office/officeart/2005/8/layout/orgChart1"/>
    <dgm:cxn modelId="{664B6AAD-9123-4DC4-ABA3-44C93EC71D32}" type="presParOf" srcId="{8CBF5FF4-8106-4714-A675-CBFD59DEE0ED}" destId="{07F6001C-92DA-4094-8687-7C010C297702}" srcOrd="0" destOrd="0" presId="urn:microsoft.com/office/officeart/2005/8/layout/orgChart1"/>
    <dgm:cxn modelId="{FE9AC83D-52D0-48C0-84FA-F0B25CE6739E}" type="presParOf" srcId="{8CBF5FF4-8106-4714-A675-CBFD59DEE0ED}" destId="{CABFE3F1-D9F1-4C20-8C35-E3727EDAA26B}" srcOrd="1" destOrd="0" presId="urn:microsoft.com/office/officeart/2005/8/layout/orgChart1"/>
    <dgm:cxn modelId="{0217E274-E83C-4BEB-BE70-ADD0E11DBC1A}" type="presParOf" srcId="{CABFE3F1-D9F1-4C20-8C35-E3727EDAA26B}" destId="{08AF8F36-C932-47B1-8EF7-2BE1E112D137}" srcOrd="0" destOrd="0" presId="urn:microsoft.com/office/officeart/2005/8/layout/orgChart1"/>
    <dgm:cxn modelId="{F2761723-DB65-4BA2-A6B3-D3C40B41E01C}" type="presParOf" srcId="{08AF8F36-C932-47B1-8EF7-2BE1E112D137}" destId="{91AE7F71-7BA2-4195-BD71-0825FE3ACD33}" srcOrd="0" destOrd="0" presId="urn:microsoft.com/office/officeart/2005/8/layout/orgChart1"/>
    <dgm:cxn modelId="{9D84C92E-75CA-4917-9A02-3EFC4AFBB8B9}" type="presParOf" srcId="{08AF8F36-C932-47B1-8EF7-2BE1E112D137}" destId="{CC151341-DAEF-4154-981A-A06746AB3AA4}" srcOrd="1" destOrd="0" presId="urn:microsoft.com/office/officeart/2005/8/layout/orgChart1"/>
    <dgm:cxn modelId="{0D198888-08EE-486B-8EAA-8CA9C50063A8}" type="presParOf" srcId="{CABFE3F1-D9F1-4C20-8C35-E3727EDAA26B}" destId="{D206642C-E981-4348-A3F8-762B832049DB}" srcOrd="1" destOrd="0" presId="urn:microsoft.com/office/officeart/2005/8/layout/orgChart1"/>
    <dgm:cxn modelId="{1B5B5932-8E3A-47E1-A7A8-0A9D0BB44E07}" type="presParOf" srcId="{CABFE3F1-D9F1-4C20-8C35-E3727EDAA26B}" destId="{E243CA37-E1F6-497B-B74D-C7C2AEC18DBA}" srcOrd="2" destOrd="0" presId="urn:microsoft.com/office/officeart/2005/8/layout/orgChart1"/>
    <dgm:cxn modelId="{4CB9B7A9-5BEB-448D-A52D-214107D478ED}" type="presParOf" srcId="{8CBF5FF4-8106-4714-A675-CBFD59DEE0ED}" destId="{36549CD4-0D67-49AE-8E6F-47C4E5AE1867}" srcOrd="2" destOrd="0" presId="urn:microsoft.com/office/officeart/2005/8/layout/orgChart1"/>
    <dgm:cxn modelId="{0C38138B-2C40-4DCF-ACD8-A79A32449F87}" type="presParOf" srcId="{8CBF5FF4-8106-4714-A675-CBFD59DEE0ED}" destId="{836363FE-172C-482F-A90B-79DE27FBAD26}" srcOrd="3" destOrd="0" presId="urn:microsoft.com/office/officeart/2005/8/layout/orgChart1"/>
    <dgm:cxn modelId="{788A2ECF-6347-46C5-A2AE-6F4221BE7EA0}" type="presParOf" srcId="{836363FE-172C-482F-A90B-79DE27FBAD26}" destId="{3FE11000-F642-4F9B-8F0F-6019967FD72A}" srcOrd="0" destOrd="0" presId="urn:microsoft.com/office/officeart/2005/8/layout/orgChart1"/>
    <dgm:cxn modelId="{BCD5599E-42E7-412D-A3F6-8334326B2506}" type="presParOf" srcId="{3FE11000-F642-4F9B-8F0F-6019967FD72A}" destId="{54F9CDB1-6434-4A28-9EDF-B1F0C228CF3F}" srcOrd="0" destOrd="0" presId="urn:microsoft.com/office/officeart/2005/8/layout/orgChart1"/>
    <dgm:cxn modelId="{29AB90BC-7FD5-407A-BB39-232AE15196FA}" type="presParOf" srcId="{3FE11000-F642-4F9B-8F0F-6019967FD72A}" destId="{E1026C56-2609-4965-979C-D1A5C171FFB1}" srcOrd="1" destOrd="0" presId="urn:microsoft.com/office/officeart/2005/8/layout/orgChart1"/>
    <dgm:cxn modelId="{FC49B069-8F07-4E23-B564-C28246F99146}" type="presParOf" srcId="{836363FE-172C-482F-A90B-79DE27FBAD26}" destId="{0FA72075-28D9-47A8-91E0-79E09CE5D82F}" srcOrd="1" destOrd="0" presId="urn:microsoft.com/office/officeart/2005/8/layout/orgChart1"/>
    <dgm:cxn modelId="{DFBE620F-DF67-4962-B26E-0906FB04A34B}" type="presParOf" srcId="{836363FE-172C-482F-A90B-79DE27FBAD26}" destId="{3C140005-8CBB-4F82-A12F-29A2D5230BC8}" srcOrd="2" destOrd="0" presId="urn:microsoft.com/office/officeart/2005/8/layout/orgChart1"/>
    <dgm:cxn modelId="{C4DCAFD9-B17A-4208-A1DF-4519D7E91204}" type="presParOf" srcId="{8CBF5FF4-8106-4714-A675-CBFD59DEE0ED}" destId="{196C6316-33FC-473E-B9E9-E7FD07DD5705}" srcOrd="4" destOrd="0" presId="urn:microsoft.com/office/officeart/2005/8/layout/orgChart1"/>
    <dgm:cxn modelId="{0BF6F4C5-1E42-47E9-9976-E77CEBB6A342}" type="presParOf" srcId="{8CBF5FF4-8106-4714-A675-CBFD59DEE0ED}" destId="{D43A64B7-B976-43D2-8097-FD12DDFBCD11}" srcOrd="5" destOrd="0" presId="urn:microsoft.com/office/officeart/2005/8/layout/orgChart1"/>
    <dgm:cxn modelId="{AD48079A-A8E9-419D-B617-0F67CEB2B2F8}" type="presParOf" srcId="{D43A64B7-B976-43D2-8097-FD12DDFBCD11}" destId="{226BE7F4-4FBB-49BD-A8D5-902557888738}" srcOrd="0" destOrd="0" presId="urn:microsoft.com/office/officeart/2005/8/layout/orgChart1"/>
    <dgm:cxn modelId="{810CCB24-4559-4171-B91C-CD4489293637}" type="presParOf" srcId="{226BE7F4-4FBB-49BD-A8D5-902557888738}" destId="{B60D25F5-4C85-45AD-A7E2-CE8ECBA2CC03}" srcOrd="0" destOrd="0" presId="urn:microsoft.com/office/officeart/2005/8/layout/orgChart1"/>
    <dgm:cxn modelId="{BDC60AEE-8060-4BCC-9A83-F46D27211302}" type="presParOf" srcId="{226BE7F4-4FBB-49BD-A8D5-902557888738}" destId="{5F088946-97C0-41B2-85F2-842C84FE99DE}" srcOrd="1" destOrd="0" presId="urn:microsoft.com/office/officeart/2005/8/layout/orgChart1"/>
    <dgm:cxn modelId="{269FA5FB-2E2C-47F6-ADC2-831858ACBC2C}" type="presParOf" srcId="{D43A64B7-B976-43D2-8097-FD12DDFBCD11}" destId="{B6AE29F6-6DF3-4685-B57D-EC52A7B34F1A}" srcOrd="1" destOrd="0" presId="urn:microsoft.com/office/officeart/2005/8/layout/orgChart1"/>
    <dgm:cxn modelId="{0C0BD8EF-A090-40FF-8AB3-DE8D77E0B4D7}" type="presParOf" srcId="{D43A64B7-B976-43D2-8097-FD12DDFBCD11}" destId="{BD326903-E225-4435-B2BE-C37E8A3CDFA8}" srcOrd="2" destOrd="0" presId="urn:microsoft.com/office/officeart/2005/8/layout/orgChart1"/>
    <dgm:cxn modelId="{5386804D-65F2-4827-8495-A11E7FA5CA75}" type="presParOf" srcId="{8CBF5FF4-8106-4714-A675-CBFD59DEE0ED}" destId="{52C2F1E9-9690-48D0-A8C4-513432D0DB52}" srcOrd="6" destOrd="0" presId="urn:microsoft.com/office/officeart/2005/8/layout/orgChart1"/>
    <dgm:cxn modelId="{42D0B49B-E848-43B2-BF02-49BCB6A2ECCF}" type="presParOf" srcId="{8CBF5FF4-8106-4714-A675-CBFD59DEE0ED}" destId="{DC42E193-3BD5-43CC-AF3A-ED8C13D09DD2}" srcOrd="7" destOrd="0" presId="urn:microsoft.com/office/officeart/2005/8/layout/orgChart1"/>
    <dgm:cxn modelId="{68D1037D-1787-4424-84B8-953CE7F68110}" type="presParOf" srcId="{DC42E193-3BD5-43CC-AF3A-ED8C13D09DD2}" destId="{E54A153F-26B7-4D4B-8BCB-95F97B0CFCEC}" srcOrd="0" destOrd="0" presId="urn:microsoft.com/office/officeart/2005/8/layout/orgChart1"/>
    <dgm:cxn modelId="{34FEBA26-A39F-4AF3-913C-EAD75918FE02}" type="presParOf" srcId="{E54A153F-26B7-4D4B-8BCB-95F97B0CFCEC}" destId="{B50BEDD5-38B4-46BC-B875-D8AB213D8BE4}" srcOrd="0" destOrd="0" presId="urn:microsoft.com/office/officeart/2005/8/layout/orgChart1"/>
    <dgm:cxn modelId="{1AB9D92C-14B3-4E3E-A085-BE548FE2B290}" type="presParOf" srcId="{E54A153F-26B7-4D4B-8BCB-95F97B0CFCEC}" destId="{194F790D-6EE8-4BCE-8BCE-3258AB07D64A}" srcOrd="1" destOrd="0" presId="urn:microsoft.com/office/officeart/2005/8/layout/orgChart1"/>
    <dgm:cxn modelId="{5F10E743-C122-4345-AF83-16E9C86A69CA}" type="presParOf" srcId="{DC42E193-3BD5-43CC-AF3A-ED8C13D09DD2}" destId="{6E0B0A0D-928A-4A01-9A74-F4E6BA19ECA7}" srcOrd="1" destOrd="0" presId="urn:microsoft.com/office/officeart/2005/8/layout/orgChart1"/>
    <dgm:cxn modelId="{FE851440-C4C9-4BF4-A531-5B5A62BCE06F}" type="presParOf" srcId="{DC42E193-3BD5-43CC-AF3A-ED8C13D09DD2}" destId="{06E3BAB2-6769-4C79-9D0B-437C41660736}" srcOrd="2" destOrd="0" presId="urn:microsoft.com/office/officeart/2005/8/layout/orgChart1"/>
    <dgm:cxn modelId="{61E653E3-4FA2-45D1-99B3-8A1F017AC730}" type="presParOf" srcId="{8CBF5FF4-8106-4714-A675-CBFD59DEE0ED}" destId="{B724D3B6-CB24-4974-92CF-CD69F40241B2}" srcOrd="8" destOrd="0" presId="urn:microsoft.com/office/officeart/2005/8/layout/orgChart1"/>
    <dgm:cxn modelId="{941331CA-FD68-4E36-A723-B1EE9A38968D}" type="presParOf" srcId="{8CBF5FF4-8106-4714-A675-CBFD59DEE0ED}" destId="{0782A06E-5511-4A55-A715-B354E9DF722A}" srcOrd="9" destOrd="0" presId="urn:microsoft.com/office/officeart/2005/8/layout/orgChart1"/>
    <dgm:cxn modelId="{2B70F619-BA23-412B-A0CE-6EB492D67DE2}" type="presParOf" srcId="{0782A06E-5511-4A55-A715-B354E9DF722A}" destId="{648A0A68-DF32-4A0B-8CB7-142E0ABF2305}" srcOrd="0" destOrd="0" presId="urn:microsoft.com/office/officeart/2005/8/layout/orgChart1"/>
    <dgm:cxn modelId="{50F20B1F-ADE2-473E-8A1D-0A38F6636F12}" type="presParOf" srcId="{648A0A68-DF32-4A0B-8CB7-142E0ABF2305}" destId="{3C55644D-7C45-49A6-89CB-93AEA1F17231}" srcOrd="0" destOrd="0" presId="urn:microsoft.com/office/officeart/2005/8/layout/orgChart1"/>
    <dgm:cxn modelId="{E8D19A15-0A99-4DE8-A399-5ABB0D021F50}" type="presParOf" srcId="{648A0A68-DF32-4A0B-8CB7-142E0ABF2305}" destId="{18BC4406-2F72-4B41-BF21-39FC954A4D56}" srcOrd="1" destOrd="0" presId="urn:microsoft.com/office/officeart/2005/8/layout/orgChart1"/>
    <dgm:cxn modelId="{DBB723BB-05A3-49FA-AB05-73AA66929E88}" type="presParOf" srcId="{0782A06E-5511-4A55-A715-B354E9DF722A}" destId="{42B8A427-63A1-47A2-A4AF-CA81284BB241}" srcOrd="1" destOrd="0" presId="urn:microsoft.com/office/officeart/2005/8/layout/orgChart1"/>
    <dgm:cxn modelId="{48DE7CDF-42B0-4165-AA7B-2E12BAD792FB}" type="presParOf" srcId="{0782A06E-5511-4A55-A715-B354E9DF722A}" destId="{70C1D6B2-3BD1-4ACF-9285-C460895401F7}" srcOrd="2" destOrd="0" presId="urn:microsoft.com/office/officeart/2005/8/layout/orgChart1"/>
    <dgm:cxn modelId="{7099A99D-236F-44DC-A273-73BC1BB44948}" type="presParOf" srcId="{8B81E680-7732-4200-B60F-2AE7DB93FCD0}" destId="{A0BF71D5-8524-4E07-B9CA-AADDB3CA55D7}"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82CF541-A1C5-4A91-B282-BF1A41B201E1}">
      <dsp:nvSpPr>
        <dsp:cNvPr id="0" name=""/>
        <dsp:cNvSpPr/>
      </dsp:nvSpPr>
      <dsp:spPr>
        <a:xfrm>
          <a:off x="4114799" y="2010352"/>
          <a:ext cx="2911251" cy="505258"/>
        </a:xfrm>
        <a:custGeom>
          <a:avLst/>
          <a:gdLst/>
          <a:ahLst/>
          <a:cxnLst/>
          <a:rect l="0" t="0" r="0" b="0"/>
          <a:pathLst>
            <a:path>
              <a:moveTo>
                <a:pt x="0" y="0"/>
              </a:moveTo>
              <a:lnTo>
                <a:pt x="0" y="252629"/>
              </a:lnTo>
              <a:lnTo>
                <a:pt x="2911251" y="252629"/>
              </a:lnTo>
              <a:lnTo>
                <a:pt x="2911251" y="505258"/>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1A41B8-6BE0-4B1E-9064-98C5B8ABF5B4}">
      <dsp:nvSpPr>
        <dsp:cNvPr id="0" name=""/>
        <dsp:cNvSpPr/>
      </dsp:nvSpPr>
      <dsp:spPr>
        <a:xfrm>
          <a:off x="4069079" y="2010352"/>
          <a:ext cx="91440" cy="505258"/>
        </a:xfrm>
        <a:custGeom>
          <a:avLst/>
          <a:gdLst/>
          <a:ahLst/>
          <a:cxnLst/>
          <a:rect l="0" t="0" r="0" b="0"/>
          <a:pathLst>
            <a:path>
              <a:moveTo>
                <a:pt x="45720" y="0"/>
              </a:moveTo>
              <a:lnTo>
                <a:pt x="45720" y="505258"/>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153A1D-066C-4664-B589-2E358FCBFF8F}">
      <dsp:nvSpPr>
        <dsp:cNvPr id="0" name=""/>
        <dsp:cNvSpPr/>
      </dsp:nvSpPr>
      <dsp:spPr>
        <a:xfrm>
          <a:off x="1203548" y="2010352"/>
          <a:ext cx="2911251" cy="505258"/>
        </a:xfrm>
        <a:custGeom>
          <a:avLst/>
          <a:gdLst/>
          <a:ahLst/>
          <a:cxnLst/>
          <a:rect l="0" t="0" r="0" b="0"/>
          <a:pathLst>
            <a:path>
              <a:moveTo>
                <a:pt x="2911251" y="0"/>
              </a:moveTo>
              <a:lnTo>
                <a:pt x="2911251" y="252629"/>
              </a:lnTo>
              <a:lnTo>
                <a:pt x="0" y="252629"/>
              </a:lnTo>
              <a:lnTo>
                <a:pt x="0" y="505258"/>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7761B8-85BB-4439-B8F9-3614A1BFD180}">
      <dsp:nvSpPr>
        <dsp:cNvPr id="0" name=""/>
        <dsp:cNvSpPr/>
      </dsp:nvSpPr>
      <dsp:spPr>
        <a:xfrm>
          <a:off x="2911803" y="807355"/>
          <a:ext cx="2405992" cy="1202996"/>
        </a:xfrm>
        <a:prstGeom prst="rect">
          <a:avLst/>
        </a:prstGeom>
        <a:gradFill rotWithShape="0">
          <a:gsLst>
            <a:gs pos="0">
              <a:schemeClr val="accent1">
                <a:hueOff val="0"/>
                <a:satOff val="0"/>
                <a:lumOff val="0"/>
                <a:alphaOff val="0"/>
                <a:tint val="1000"/>
              </a:schemeClr>
            </a:gs>
            <a:gs pos="68000">
              <a:schemeClr val="accent1">
                <a:hueOff val="0"/>
                <a:satOff val="0"/>
                <a:lumOff val="0"/>
                <a:alphaOff val="0"/>
                <a:tint val="77000"/>
              </a:schemeClr>
            </a:gs>
            <a:gs pos="81000">
              <a:schemeClr val="accent1">
                <a:hueOff val="0"/>
                <a:satOff val="0"/>
                <a:lumOff val="0"/>
                <a:alphaOff val="0"/>
                <a:tint val="79000"/>
              </a:schemeClr>
            </a:gs>
            <a:gs pos="86000">
              <a:schemeClr val="accent1">
                <a:hueOff val="0"/>
                <a:satOff val="0"/>
                <a:lumOff val="0"/>
                <a:alphaOff val="0"/>
                <a:tint val="73000"/>
              </a:schemeClr>
            </a:gs>
            <a:gs pos="100000">
              <a:schemeClr val="accent1">
                <a:hueOff val="0"/>
                <a:satOff val="0"/>
                <a:lumOff val="0"/>
                <a:alphaOff val="0"/>
                <a:tint val="35000"/>
              </a:schemeClr>
            </a:gs>
          </a:gsLst>
          <a:lin ang="5400000" scaled="1"/>
        </a:gradFill>
        <a:ln>
          <a:noFill/>
        </a:ln>
        <a:effectLst>
          <a:glow rad="63500">
            <a:schemeClr val="accent1">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R="0" lvl="0" algn="ctr" defTabSz="844550" rtl="0">
            <a:lnSpc>
              <a:spcPct val="90000"/>
            </a:lnSpc>
            <a:spcBef>
              <a:spcPct val="0"/>
            </a:spcBef>
            <a:spcAft>
              <a:spcPct val="35000"/>
            </a:spcAft>
          </a:pPr>
          <a:r>
            <a:rPr lang="es-EC" sz="1900" kern="1200" baseline="0" dirty="0" smtClean="0">
              <a:latin typeface="Calibri"/>
            </a:rPr>
            <a:t>OHSAS</a:t>
          </a:r>
        </a:p>
        <a:p>
          <a:pPr marR="0" lvl="0" algn="ctr" defTabSz="844550" rtl="0">
            <a:lnSpc>
              <a:spcPct val="90000"/>
            </a:lnSpc>
            <a:spcBef>
              <a:spcPct val="0"/>
            </a:spcBef>
            <a:spcAft>
              <a:spcPct val="35000"/>
            </a:spcAft>
          </a:pPr>
          <a:r>
            <a:rPr lang="es-EC" sz="1900" kern="1200" baseline="0" dirty="0" smtClean="0">
              <a:latin typeface="Calibri"/>
            </a:rPr>
            <a:t>Sistema de gestión de seguridad y salud en el trabajo</a:t>
          </a:r>
          <a:r>
            <a:rPr lang="es-EC" sz="1900" kern="1200" baseline="0" dirty="0" smtClean="0">
              <a:latin typeface="Times New Roman"/>
            </a:rPr>
            <a:t>.</a:t>
          </a:r>
          <a:endParaRPr lang="es-EC" sz="1900" kern="1200" dirty="0" smtClean="0"/>
        </a:p>
      </dsp:txBody>
      <dsp:txXfrm>
        <a:off x="2911803" y="807355"/>
        <a:ext cx="2405992" cy="1202996"/>
      </dsp:txXfrm>
    </dsp:sp>
    <dsp:sp modelId="{79EABA83-FDE1-423E-B9F3-CE5E02FCD3D0}">
      <dsp:nvSpPr>
        <dsp:cNvPr id="0" name=""/>
        <dsp:cNvSpPr/>
      </dsp:nvSpPr>
      <dsp:spPr>
        <a:xfrm>
          <a:off x="552" y="2515610"/>
          <a:ext cx="2405992" cy="1202996"/>
        </a:xfrm>
        <a:prstGeom prst="rect">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R="0" lvl="0" algn="ctr" defTabSz="844550" rtl="0">
            <a:lnSpc>
              <a:spcPct val="90000"/>
            </a:lnSpc>
            <a:spcBef>
              <a:spcPct val="0"/>
            </a:spcBef>
            <a:spcAft>
              <a:spcPct val="35000"/>
            </a:spcAft>
          </a:pPr>
          <a:endParaRPr lang="es-EC" sz="1900" kern="1200" baseline="0" dirty="0" smtClean="0">
            <a:latin typeface="Times New Roman"/>
          </a:endParaRPr>
        </a:p>
        <a:p>
          <a:pPr marR="0" lvl="0" algn="ctr" defTabSz="844550" rtl="0">
            <a:lnSpc>
              <a:spcPct val="90000"/>
            </a:lnSpc>
            <a:spcBef>
              <a:spcPct val="0"/>
            </a:spcBef>
            <a:spcAft>
              <a:spcPct val="35000"/>
            </a:spcAft>
          </a:pPr>
          <a:r>
            <a:rPr lang="es-EC" sz="1900" kern="1200" baseline="0" dirty="0" smtClean="0">
              <a:latin typeface="Calibri"/>
            </a:rPr>
            <a:t>DISEÑAR</a:t>
          </a:r>
          <a:endParaRPr lang="es-EC" sz="1900" kern="1200" dirty="0" smtClean="0"/>
        </a:p>
      </dsp:txBody>
      <dsp:txXfrm>
        <a:off x="552" y="2515610"/>
        <a:ext cx="2405992" cy="1202996"/>
      </dsp:txXfrm>
    </dsp:sp>
    <dsp:sp modelId="{D66FDF51-7B2A-4A44-B77F-8C55805942E4}">
      <dsp:nvSpPr>
        <dsp:cNvPr id="0" name=""/>
        <dsp:cNvSpPr/>
      </dsp:nvSpPr>
      <dsp:spPr>
        <a:xfrm>
          <a:off x="2911803" y="2515610"/>
          <a:ext cx="2405992" cy="1202996"/>
        </a:xfrm>
        <a:prstGeom prst="rect">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R="0" lvl="0" algn="ctr" defTabSz="844550" rtl="0">
            <a:lnSpc>
              <a:spcPct val="90000"/>
            </a:lnSpc>
            <a:spcBef>
              <a:spcPct val="0"/>
            </a:spcBef>
            <a:spcAft>
              <a:spcPct val="35000"/>
            </a:spcAft>
          </a:pPr>
          <a:endParaRPr lang="es-EC" sz="1900" kern="1200" baseline="0" dirty="0" smtClean="0">
            <a:latin typeface="Times New Roman"/>
          </a:endParaRPr>
        </a:p>
        <a:p>
          <a:pPr marR="0" lvl="0" algn="ctr" defTabSz="844550" rtl="0">
            <a:lnSpc>
              <a:spcPct val="90000"/>
            </a:lnSpc>
            <a:spcBef>
              <a:spcPct val="0"/>
            </a:spcBef>
            <a:spcAft>
              <a:spcPct val="35000"/>
            </a:spcAft>
          </a:pPr>
          <a:r>
            <a:rPr lang="es-EC" sz="1900" kern="1200" baseline="0" dirty="0" smtClean="0">
              <a:latin typeface="Calibri"/>
            </a:rPr>
            <a:t>EVALUAR</a:t>
          </a:r>
          <a:endParaRPr lang="es-EC" sz="1900" kern="1200" dirty="0" smtClean="0"/>
        </a:p>
      </dsp:txBody>
      <dsp:txXfrm>
        <a:off x="2911803" y="2515610"/>
        <a:ext cx="2405992" cy="1202996"/>
      </dsp:txXfrm>
    </dsp:sp>
    <dsp:sp modelId="{02844675-5E93-4681-B21A-095944498863}">
      <dsp:nvSpPr>
        <dsp:cNvPr id="0" name=""/>
        <dsp:cNvSpPr/>
      </dsp:nvSpPr>
      <dsp:spPr>
        <a:xfrm>
          <a:off x="5823054" y="2515610"/>
          <a:ext cx="2405992" cy="1202996"/>
        </a:xfrm>
        <a:prstGeom prst="rect">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R="0" lvl="0" algn="ctr" defTabSz="444500" rtl="0">
            <a:lnSpc>
              <a:spcPct val="90000"/>
            </a:lnSpc>
            <a:spcBef>
              <a:spcPct val="0"/>
            </a:spcBef>
            <a:spcAft>
              <a:spcPct val="35000"/>
            </a:spcAft>
          </a:pPr>
          <a:endParaRPr lang="es-EC" sz="1000" kern="1200" baseline="0" dirty="0" smtClean="0">
            <a:latin typeface="Times New Roman"/>
          </a:endParaRPr>
        </a:p>
        <a:p>
          <a:pPr marR="0" lvl="0" algn="ctr" defTabSz="444500" rtl="0">
            <a:lnSpc>
              <a:spcPct val="90000"/>
            </a:lnSpc>
            <a:spcBef>
              <a:spcPct val="0"/>
            </a:spcBef>
            <a:spcAft>
              <a:spcPct val="35000"/>
            </a:spcAft>
          </a:pPr>
          <a:r>
            <a:rPr lang="es-EC" kern="1200" baseline="0" dirty="0" smtClean="0">
              <a:latin typeface="Calibri"/>
            </a:rPr>
            <a:t>CERTIFICAR</a:t>
          </a:r>
        </a:p>
      </dsp:txBody>
      <dsp:txXfrm>
        <a:off x="5823054" y="2515610"/>
        <a:ext cx="2405992" cy="120299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ED9BCD-6B8A-4D25-9527-61A4E3FBF264}">
      <dsp:nvSpPr>
        <dsp:cNvPr id="0" name=""/>
        <dsp:cNvSpPr/>
      </dsp:nvSpPr>
      <dsp:spPr>
        <a:xfrm>
          <a:off x="4114799" y="1859544"/>
          <a:ext cx="2911251" cy="505258"/>
        </a:xfrm>
        <a:custGeom>
          <a:avLst/>
          <a:gdLst/>
          <a:ahLst/>
          <a:cxnLst/>
          <a:rect l="0" t="0" r="0" b="0"/>
          <a:pathLst>
            <a:path>
              <a:moveTo>
                <a:pt x="0" y="0"/>
              </a:moveTo>
              <a:lnTo>
                <a:pt x="0" y="252629"/>
              </a:lnTo>
              <a:lnTo>
                <a:pt x="2911251" y="252629"/>
              </a:lnTo>
              <a:lnTo>
                <a:pt x="2911251" y="505258"/>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32FEA3-3439-41BE-B27E-10E752899A4E}">
      <dsp:nvSpPr>
        <dsp:cNvPr id="0" name=""/>
        <dsp:cNvSpPr/>
      </dsp:nvSpPr>
      <dsp:spPr>
        <a:xfrm>
          <a:off x="4069079" y="1859544"/>
          <a:ext cx="91440" cy="505258"/>
        </a:xfrm>
        <a:custGeom>
          <a:avLst/>
          <a:gdLst/>
          <a:ahLst/>
          <a:cxnLst/>
          <a:rect l="0" t="0" r="0" b="0"/>
          <a:pathLst>
            <a:path>
              <a:moveTo>
                <a:pt x="45720" y="0"/>
              </a:moveTo>
              <a:lnTo>
                <a:pt x="45720" y="505258"/>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E33445-4855-4D0B-AB47-12C72D6A617E}">
      <dsp:nvSpPr>
        <dsp:cNvPr id="0" name=""/>
        <dsp:cNvSpPr/>
      </dsp:nvSpPr>
      <dsp:spPr>
        <a:xfrm>
          <a:off x="1203548" y="1859544"/>
          <a:ext cx="2911251" cy="505258"/>
        </a:xfrm>
        <a:custGeom>
          <a:avLst/>
          <a:gdLst/>
          <a:ahLst/>
          <a:cxnLst/>
          <a:rect l="0" t="0" r="0" b="0"/>
          <a:pathLst>
            <a:path>
              <a:moveTo>
                <a:pt x="2911251" y="0"/>
              </a:moveTo>
              <a:lnTo>
                <a:pt x="2911251" y="252629"/>
              </a:lnTo>
              <a:lnTo>
                <a:pt x="0" y="252629"/>
              </a:lnTo>
              <a:lnTo>
                <a:pt x="0" y="505258"/>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DE216C-B419-409C-80A7-B1809C7D0D69}">
      <dsp:nvSpPr>
        <dsp:cNvPr id="0" name=""/>
        <dsp:cNvSpPr/>
      </dsp:nvSpPr>
      <dsp:spPr>
        <a:xfrm>
          <a:off x="2911803" y="958163"/>
          <a:ext cx="2405992" cy="901381"/>
        </a:xfrm>
        <a:prstGeom prst="rect">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 tIns="2540" rIns="2540" bIns="2540" numCol="1" spcCol="1270" anchor="ctr" anchorCtr="0">
          <a:noAutofit/>
        </a:bodyPr>
        <a:lstStyle/>
        <a:p>
          <a:pPr marR="0" lvl="0" algn="ctr" defTabSz="177800" rtl="0">
            <a:lnSpc>
              <a:spcPct val="90000"/>
            </a:lnSpc>
            <a:spcBef>
              <a:spcPct val="0"/>
            </a:spcBef>
            <a:spcAft>
              <a:spcPct val="35000"/>
            </a:spcAft>
          </a:pPr>
          <a:endParaRPr lang="es-EC" sz="400" kern="1200" baseline="0" dirty="0" smtClean="0">
            <a:latin typeface="Times New Roman"/>
          </a:endParaRPr>
        </a:p>
        <a:p>
          <a:pPr marR="0" lvl="0" algn="ctr" defTabSz="177800" rtl="0">
            <a:lnSpc>
              <a:spcPct val="90000"/>
            </a:lnSpc>
            <a:spcBef>
              <a:spcPct val="0"/>
            </a:spcBef>
            <a:spcAft>
              <a:spcPct val="35000"/>
            </a:spcAft>
          </a:pPr>
          <a:r>
            <a:rPr lang="es-EC" sz="2600" kern="1200" baseline="0" dirty="0" smtClean="0">
              <a:latin typeface="Calibri"/>
            </a:rPr>
            <a:t>OHSAS</a:t>
          </a:r>
          <a:endParaRPr lang="es-EC" sz="2600" kern="1200" dirty="0" smtClean="0"/>
        </a:p>
      </dsp:txBody>
      <dsp:txXfrm>
        <a:off x="2911803" y="958163"/>
        <a:ext cx="2405992" cy="901381"/>
      </dsp:txXfrm>
    </dsp:sp>
    <dsp:sp modelId="{FFFC8FD6-EDDA-4F64-9DF7-902A4C17A32D}">
      <dsp:nvSpPr>
        <dsp:cNvPr id="0" name=""/>
        <dsp:cNvSpPr/>
      </dsp:nvSpPr>
      <dsp:spPr>
        <a:xfrm>
          <a:off x="552" y="2364803"/>
          <a:ext cx="2405992" cy="1202996"/>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 tIns="2540" rIns="2540" bIns="2540" numCol="1" spcCol="1270" anchor="ctr" anchorCtr="0">
          <a:noAutofit/>
        </a:bodyPr>
        <a:lstStyle/>
        <a:p>
          <a:pPr marR="0" lvl="0" algn="ctr" defTabSz="177800" rtl="0">
            <a:lnSpc>
              <a:spcPct val="90000"/>
            </a:lnSpc>
            <a:spcBef>
              <a:spcPct val="0"/>
            </a:spcBef>
            <a:spcAft>
              <a:spcPct val="35000"/>
            </a:spcAft>
          </a:pPr>
          <a:endParaRPr lang="es-EC" sz="400" kern="1200" baseline="0" dirty="0" smtClean="0">
            <a:latin typeface="Times New Roman"/>
          </a:endParaRPr>
        </a:p>
        <a:p>
          <a:pPr marR="0" lvl="0" algn="ctr" defTabSz="177800" rtl="0">
            <a:lnSpc>
              <a:spcPct val="90000"/>
            </a:lnSpc>
            <a:spcBef>
              <a:spcPct val="0"/>
            </a:spcBef>
            <a:spcAft>
              <a:spcPct val="35000"/>
            </a:spcAft>
          </a:pPr>
          <a:r>
            <a:rPr lang="es-EC" sz="3300" kern="1200" baseline="0" dirty="0" smtClean="0">
              <a:latin typeface="Calibri"/>
            </a:rPr>
            <a:t>OHSAS 18001</a:t>
          </a:r>
          <a:endParaRPr lang="es-EC" sz="3300" kern="1200" dirty="0" smtClean="0"/>
        </a:p>
      </dsp:txBody>
      <dsp:txXfrm>
        <a:off x="552" y="2364803"/>
        <a:ext cx="2405992" cy="1202996"/>
      </dsp:txXfrm>
    </dsp:sp>
    <dsp:sp modelId="{2144C956-65B7-4D9A-8681-9DB8468FB1CE}">
      <dsp:nvSpPr>
        <dsp:cNvPr id="0" name=""/>
        <dsp:cNvSpPr/>
      </dsp:nvSpPr>
      <dsp:spPr>
        <a:xfrm>
          <a:off x="2911803" y="2364803"/>
          <a:ext cx="2405992" cy="1202996"/>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 tIns="2540" rIns="2540" bIns="2540" numCol="1" spcCol="1270" anchor="ctr" anchorCtr="0">
          <a:noAutofit/>
        </a:bodyPr>
        <a:lstStyle/>
        <a:p>
          <a:pPr marR="0" lvl="0" algn="ctr" defTabSz="177800" rtl="0">
            <a:lnSpc>
              <a:spcPct val="90000"/>
            </a:lnSpc>
            <a:spcBef>
              <a:spcPct val="0"/>
            </a:spcBef>
            <a:spcAft>
              <a:spcPct val="35000"/>
            </a:spcAft>
          </a:pPr>
          <a:endParaRPr lang="es-EC" sz="400" kern="1200" baseline="0" dirty="0" smtClean="0">
            <a:latin typeface="Times New Roman"/>
          </a:endParaRPr>
        </a:p>
        <a:p>
          <a:pPr marR="0" lvl="0" algn="ctr" defTabSz="177800" rtl="0">
            <a:lnSpc>
              <a:spcPct val="90000"/>
            </a:lnSpc>
            <a:spcBef>
              <a:spcPct val="0"/>
            </a:spcBef>
            <a:spcAft>
              <a:spcPct val="35000"/>
            </a:spcAft>
          </a:pPr>
          <a:r>
            <a:rPr lang="es-EC" sz="3300" kern="1200" baseline="0" dirty="0" smtClean="0">
              <a:latin typeface="Calibri"/>
            </a:rPr>
            <a:t>OHSAS 18002</a:t>
          </a:r>
          <a:endParaRPr lang="es-EC" sz="3300" kern="1200" dirty="0" smtClean="0"/>
        </a:p>
      </dsp:txBody>
      <dsp:txXfrm>
        <a:off x="2911803" y="2364803"/>
        <a:ext cx="2405992" cy="1202996"/>
      </dsp:txXfrm>
    </dsp:sp>
    <dsp:sp modelId="{1B8C6777-8830-44CB-9C80-1AAA5E0CA7D2}">
      <dsp:nvSpPr>
        <dsp:cNvPr id="0" name=""/>
        <dsp:cNvSpPr/>
      </dsp:nvSpPr>
      <dsp:spPr>
        <a:xfrm>
          <a:off x="5823054" y="2364803"/>
          <a:ext cx="2405992" cy="1202996"/>
        </a:xfrm>
        <a:prstGeom prst="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 tIns="2540" rIns="2540" bIns="2540" numCol="1" spcCol="1270" anchor="ctr" anchorCtr="0">
          <a:noAutofit/>
        </a:bodyPr>
        <a:lstStyle/>
        <a:p>
          <a:pPr marR="0" lvl="0" algn="ctr" defTabSz="177800" rtl="0">
            <a:lnSpc>
              <a:spcPct val="90000"/>
            </a:lnSpc>
            <a:spcBef>
              <a:spcPct val="0"/>
            </a:spcBef>
            <a:spcAft>
              <a:spcPct val="35000"/>
            </a:spcAft>
          </a:pPr>
          <a:endParaRPr lang="es-EC" sz="400" kern="1200" baseline="0" dirty="0" smtClean="0">
            <a:latin typeface="Times New Roman"/>
          </a:endParaRPr>
        </a:p>
        <a:p>
          <a:pPr marR="0" lvl="0" algn="ctr" defTabSz="177800" rtl="0">
            <a:lnSpc>
              <a:spcPct val="90000"/>
            </a:lnSpc>
            <a:spcBef>
              <a:spcPct val="0"/>
            </a:spcBef>
            <a:spcAft>
              <a:spcPct val="35000"/>
            </a:spcAft>
          </a:pPr>
          <a:r>
            <a:rPr lang="es-EC" sz="3300" kern="1200" baseline="0" dirty="0" smtClean="0">
              <a:latin typeface="Calibri"/>
            </a:rPr>
            <a:t>OHSAS 18003</a:t>
          </a:r>
          <a:endParaRPr lang="es-EC" sz="3300" kern="1200" dirty="0" smtClean="0"/>
        </a:p>
      </dsp:txBody>
      <dsp:txXfrm>
        <a:off x="5823054" y="2364803"/>
        <a:ext cx="2405992" cy="120299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724D3B6-CB24-4974-92CF-CD69F40241B2}">
      <dsp:nvSpPr>
        <dsp:cNvPr id="0" name=""/>
        <dsp:cNvSpPr/>
      </dsp:nvSpPr>
      <dsp:spPr>
        <a:xfrm>
          <a:off x="4114800" y="1632691"/>
          <a:ext cx="3409628" cy="295876"/>
        </a:xfrm>
        <a:custGeom>
          <a:avLst/>
          <a:gdLst/>
          <a:ahLst/>
          <a:cxnLst/>
          <a:rect l="0" t="0" r="0" b="0"/>
          <a:pathLst>
            <a:path>
              <a:moveTo>
                <a:pt x="0" y="0"/>
              </a:moveTo>
              <a:lnTo>
                <a:pt x="0" y="147938"/>
              </a:lnTo>
              <a:lnTo>
                <a:pt x="3409628" y="147938"/>
              </a:lnTo>
              <a:lnTo>
                <a:pt x="3409628" y="295876"/>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C2F1E9-9690-48D0-A8C4-513432D0DB52}">
      <dsp:nvSpPr>
        <dsp:cNvPr id="0" name=""/>
        <dsp:cNvSpPr/>
      </dsp:nvSpPr>
      <dsp:spPr>
        <a:xfrm>
          <a:off x="4114800" y="1632691"/>
          <a:ext cx="1704814" cy="295876"/>
        </a:xfrm>
        <a:custGeom>
          <a:avLst/>
          <a:gdLst/>
          <a:ahLst/>
          <a:cxnLst/>
          <a:rect l="0" t="0" r="0" b="0"/>
          <a:pathLst>
            <a:path>
              <a:moveTo>
                <a:pt x="0" y="0"/>
              </a:moveTo>
              <a:lnTo>
                <a:pt x="0" y="147938"/>
              </a:lnTo>
              <a:lnTo>
                <a:pt x="1704814" y="147938"/>
              </a:lnTo>
              <a:lnTo>
                <a:pt x="1704814" y="295876"/>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6C6316-33FC-473E-B9E9-E7FD07DD5705}">
      <dsp:nvSpPr>
        <dsp:cNvPr id="0" name=""/>
        <dsp:cNvSpPr/>
      </dsp:nvSpPr>
      <dsp:spPr>
        <a:xfrm>
          <a:off x="4069080" y="1632691"/>
          <a:ext cx="91440" cy="295876"/>
        </a:xfrm>
        <a:custGeom>
          <a:avLst/>
          <a:gdLst/>
          <a:ahLst/>
          <a:cxnLst/>
          <a:rect l="0" t="0" r="0" b="0"/>
          <a:pathLst>
            <a:path>
              <a:moveTo>
                <a:pt x="45720" y="0"/>
              </a:moveTo>
              <a:lnTo>
                <a:pt x="45720" y="295876"/>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549CD4-0D67-49AE-8E6F-47C4E5AE1867}">
      <dsp:nvSpPr>
        <dsp:cNvPr id="0" name=""/>
        <dsp:cNvSpPr/>
      </dsp:nvSpPr>
      <dsp:spPr>
        <a:xfrm>
          <a:off x="2409985" y="1632691"/>
          <a:ext cx="1704814" cy="295876"/>
        </a:xfrm>
        <a:custGeom>
          <a:avLst/>
          <a:gdLst/>
          <a:ahLst/>
          <a:cxnLst/>
          <a:rect l="0" t="0" r="0" b="0"/>
          <a:pathLst>
            <a:path>
              <a:moveTo>
                <a:pt x="1704814" y="0"/>
              </a:moveTo>
              <a:lnTo>
                <a:pt x="1704814" y="147938"/>
              </a:lnTo>
              <a:lnTo>
                <a:pt x="0" y="147938"/>
              </a:lnTo>
              <a:lnTo>
                <a:pt x="0" y="295876"/>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F6001C-92DA-4094-8687-7C010C297702}">
      <dsp:nvSpPr>
        <dsp:cNvPr id="0" name=""/>
        <dsp:cNvSpPr/>
      </dsp:nvSpPr>
      <dsp:spPr>
        <a:xfrm>
          <a:off x="705171" y="1632691"/>
          <a:ext cx="3409628" cy="295876"/>
        </a:xfrm>
        <a:custGeom>
          <a:avLst/>
          <a:gdLst/>
          <a:ahLst/>
          <a:cxnLst/>
          <a:rect l="0" t="0" r="0" b="0"/>
          <a:pathLst>
            <a:path>
              <a:moveTo>
                <a:pt x="3409628" y="0"/>
              </a:moveTo>
              <a:lnTo>
                <a:pt x="3409628" y="147938"/>
              </a:lnTo>
              <a:lnTo>
                <a:pt x="0" y="147938"/>
              </a:lnTo>
              <a:lnTo>
                <a:pt x="0" y="295876"/>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9F34EB-3801-45FD-8774-3227A246FCB7}">
      <dsp:nvSpPr>
        <dsp:cNvPr id="0" name=""/>
        <dsp:cNvSpPr/>
      </dsp:nvSpPr>
      <dsp:spPr>
        <a:xfrm>
          <a:off x="3410331" y="928222"/>
          <a:ext cx="1408937" cy="704468"/>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REQUISITOS</a:t>
          </a:r>
          <a:endParaRPr lang="es-EC" sz="1500" kern="1200" dirty="0"/>
        </a:p>
      </dsp:txBody>
      <dsp:txXfrm>
        <a:off x="3410331" y="928222"/>
        <a:ext cx="1408937" cy="704468"/>
      </dsp:txXfrm>
    </dsp:sp>
    <dsp:sp modelId="{91AE7F71-7BA2-4195-BD71-0825FE3ACD33}">
      <dsp:nvSpPr>
        <dsp:cNvPr id="0" name=""/>
        <dsp:cNvSpPr/>
      </dsp:nvSpPr>
      <dsp:spPr>
        <a:xfrm>
          <a:off x="703" y="1928567"/>
          <a:ext cx="1408937" cy="70446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ESTABLECER</a:t>
          </a:r>
          <a:endParaRPr lang="es-EC" sz="1500" kern="1200" dirty="0"/>
        </a:p>
      </dsp:txBody>
      <dsp:txXfrm>
        <a:off x="703" y="1928567"/>
        <a:ext cx="1408937" cy="704468"/>
      </dsp:txXfrm>
    </dsp:sp>
    <dsp:sp modelId="{54F9CDB1-6434-4A28-9EDF-B1F0C228CF3F}">
      <dsp:nvSpPr>
        <dsp:cNvPr id="0" name=""/>
        <dsp:cNvSpPr/>
      </dsp:nvSpPr>
      <dsp:spPr>
        <a:xfrm>
          <a:off x="1705517" y="1928567"/>
          <a:ext cx="1408937" cy="70446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DOCUMENTAR</a:t>
          </a:r>
          <a:endParaRPr lang="es-EC" sz="1500" kern="1200" dirty="0"/>
        </a:p>
      </dsp:txBody>
      <dsp:txXfrm>
        <a:off x="1705517" y="1928567"/>
        <a:ext cx="1408937" cy="704468"/>
      </dsp:txXfrm>
    </dsp:sp>
    <dsp:sp modelId="{B60D25F5-4C85-45AD-A7E2-CE8ECBA2CC03}">
      <dsp:nvSpPr>
        <dsp:cNvPr id="0" name=""/>
        <dsp:cNvSpPr/>
      </dsp:nvSpPr>
      <dsp:spPr>
        <a:xfrm>
          <a:off x="3410331" y="1928567"/>
          <a:ext cx="1408937" cy="70446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IMPLEMENTAR</a:t>
          </a:r>
          <a:endParaRPr lang="es-EC" sz="1500" kern="1200" dirty="0"/>
        </a:p>
      </dsp:txBody>
      <dsp:txXfrm>
        <a:off x="3410331" y="1928567"/>
        <a:ext cx="1408937" cy="704468"/>
      </dsp:txXfrm>
    </dsp:sp>
    <dsp:sp modelId="{B50BEDD5-38B4-46BC-B875-D8AB213D8BE4}">
      <dsp:nvSpPr>
        <dsp:cNvPr id="0" name=""/>
        <dsp:cNvSpPr/>
      </dsp:nvSpPr>
      <dsp:spPr>
        <a:xfrm>
          <a:off x="5115145" y="1928567"/>
          <a:ext cx="1408937" cy="70446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MANTENER</a:t>
          </a:r>
          <a:endParaRPr lang="es-EC" sz="1500" kern="1200" dirty="0"/>
        </a:p>
      </dsp:txBody>
      <dsp:txXfrm>
        <a:off x="5115145" y="1928567"/>
        <a:ext cx="1408937" cy="704468"/>
      </dsp:txXfrm>
    </dsp:sp>
    <dsp:sp modelId="{3C55644D-7C45-49A6-89CB-93AEA1F17231}">
      <dsp:nvSpPr>
        <dsp:cNvPr id="0" name=""/>
        <dsp:cNvSpPr/>
      </dsp:nvSpPr>
      <dsp:spPr>
        <a:xfrm>
          <a:off x="6819959" y="1928567"/>
          <a:ext cx="1408937" cy="704468"/>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US" sz="1500" kern="1200" dirty="0" smtClean="0"/>
            <a:t>MEJORAR</a:t>
          </a:r>
          <a:endParaRPr lang="es-EC" sz="1500" kern="1200" dirty="0"/>
        </a:p>
      </dsp:txBody>
      <dsp:txXfrm>
        <a:off x="6819959" y="1928567"/>
        <a:ext cx="1408937" cy="70446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FB56B1-F0E8-49CF-8E3B-353CEE636766}" type="datetimeFigureOut">
              <a:rPr lang="es-EC" smtClean="0"/>
              <a:pPr/>
              <a:t>17/06/2010</a:t>
            </a:fld>
            <a:endParaRPr lang="es-EC"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9EE45D-12D4-4E68-93B8-308CC7EE0456}" type="slidenum">
              <a:rPr lang="es-EC" smtClean="0"/>
              <a:pPr/>
              <a:t>‹Nº›</a:t>
            </a:fld>
            <a:endParaRPr lang="es-EC"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19" name="18 Marcador de pie de página"/>
          <p:cNvSpPr>
            <a:spLocks noGrp="1"/>
          </p:cNvSpPr>
          <p:nvPr>
            <p:ph type="ftr" sz="quarter" idx="11"/>
          </p:nvPr>
        </p:nvSpPr>
        <p:spPr/>
        <p:txBody>
          <a:bodyPr/>
          <a:lstStyle/>
          <a:p>
            <a:endParaRPr lang="es-EC" dirty="0"/>
          </a:p>
        </p:txBody>
      </p:sp>
      <p:sp>
        <p:nvSpPr>
          <p:cNvPr id="27" name="26 Marcador de número de diapositiva"/>
          <p:cNvSpPr>
            <a:spLocks noGrp="1"/>
          </p:cNvSpPr>
          <p:nvPr>
            <p:ph type="sldNum" sz="quarter" idx="12"/>
          </p:nvPr>
        </p:nvSpPr>
        <p:spPr/>
        <p:txBody>
          <a:bodyPr/>
          <a:lstStyle/>
          <a:p>
            <a:fld id="{50BA4887-D451-4AB7-A284-0E5445E1BE63}" type="slidenum">
              <a:rPr lang="es-EC" smtClean="0"/>
              <a:pPr/>
              <a:t>‹Nº›</a:t>
            </a:fld>
            <a:endParaRPr lang="es-EC"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50BA4887-D451-4AB7-A284-0E5445E1BE63}" type="slidenum">
              <a:rPr lang="es-EC" smtClean="0"/>
              <a:pPr/>
              <a:t>‹Nº›</a:t>
            </a:fld>
            <a:endParaRPr lang="es-EC"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50BA4887-D451-4AB7-A284-0E5445E1BE63}" type="slidenum">
              <a:rPr lang="es-EC" smtClean="0"/>
              <a:pPr/>
              <a:t>‹Nº›</a:t>
            </a:fld>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50BA4887-D451-4AB7-A284-0E5445E1BE63}" type="slidenum">
              <a:rPr lang="es-EC" smtClean="0"/>
              <a:pPr/>
              <a:t>‹Nº›</a:t>
            </a:fld>
            <a:endParaRPr lang="es-EC"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50BA4887-D451-4AB7-A284-0E5445E1BE63}" type="slidenum">
              <a:rPr lang="es-EC" smtClean="0"/>
              <a:pPr/>
              <a:t>‹Nº›</a:t>
            </a:fld>
            <a:endParaRPr lang="es-EC"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50BA4887-D451-4AB7-A284-0E5445E1BE63}" type="slidenum">
              <a:rPr lang="es-EC" smtClean="0"/>
              <a:pPr/>
              <a:t>‹Nº›</a:t>
            </a:fld>
            <a:endParaRPr lang="es-EC"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8" name="7 Marcador de pie de página"/>
          <p:cNvSpPr>
            <a:spLocks noGrp="1"/>
          </p:cNvSpPr>
          <p:nvPr>
            <p:ph type="ftr" sz="quarter" idx="11"/>
          </p:nvPr>
        </p:nvSpPr>
        <p:spPr/>
        <p:txBody>
          <a:bodyPr/>
          <a:lstStyle/>
          <a:p>
            <a:endParaRPr lang="es-EC" dirty="0"/>
          </a:p>
        </p:txBody>
      </p:sp>
      <p:sp>
        <p:nvSpPr>
          <p:cNvPr id="9" name="8 Marcador de número de diapositiva"/>
          <p:cNvSpPr>
            <a:spLocks noGrp="1"/>
          </p:cNvSpPr>
          <p:nvPr>
            <p:ph type="sldNum" sz="quarter" idx="12"/>
          </p:nvPr>
        </p:nvSpPr>
        <p:spPr/>
        <p:txBody>
          <a:bodyPr/>
          <a:lstStyle/>
          <a:p>
            <a:fld id="{50BA4887-D451-4AB7-A284-0E5445E1BE63}" type="slidenum">
              <a:rPr lang="es-EC" smtClean="0"/>
              <a:pPr/>
              <a:t>‹Nº›</a:t>
            </a:fld>
            <a:endParaRPr lang="es-EC"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8" name="7 Marcador de número de diapositiva"/>
          <p:cNvSpPr>
            <a:spLocks noGrp="1"/>
          </p:cNvSpPr>
          <p:nvPr>
            <p:ph type="sldNum" sz="quarter" idx="11"/>
          </p:nvPr>
        </p:nvSpPr>
        <p:spPr/>
        <p:txBody>
          <a:bodyPr/>
          <a:lstStyle/>
          <a:p>
            <a:fld id="{50BA4887-D451-4AB7-A284-0E5445E1BE63}" type="slidenum">
              <a:rPr lang="es-EC" smtClean="0"/>
              <a:pPr/>
              <a:t>‹Nº›</a:t>
            </a:fld>
            <a:endParaRPr lang="es-EC" dirty="0"/>
          </a:p>
        </p:txBody>
      </p:sp>
      <p:sp>
        <p:nvSpPr>
          <p:cNvPr id="9" name="8 Marcador de pie de página"/>
          <p:cNvSpPr>
            <a:spLocks noGrp="1"/>
          </p:cNvSpPr>
          <p:nvPr>
            <p:ph type="ftr" sz="quarter" idx="12"/>
          </p:nvPr>
        </p:nvSpPr>
        <p:spPr/>
        <p:txBody>
          <a:bodyPr/>
          <a:lstStyle/>
          <a:p>
            <a:endParaRPr lang="es-EC"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3" name="2 Marcador de pie de página"/>
          <p:cNvSpPr>
            <a:spLocks noGrp="1"/>
          </p:cNvSpPr>
          <p:nvPr>
            <p:ph type="ftr" sz="quarter" idx="11"/>
          </p:nvPr>
        </p:nvSpPr>
        <p:spPr/>
        <p:txBody>
          <a:bodyPr/>
          <a:lstStyle/>
          <a:p>
            <a:endParaRPr lang="es-EC" dirty="0"/>
          </a:p>
        </p:txBody>
      </p:sp>
      <p:sp>
        <p:nvSpPr>
          <p:cNvPr id="4" name="3 Marcador de número de diapositiva"/>
          <p:cNvSpPr>
            <a:spLocks noGrp="1"/>
          </p:cNvSpPr>
          <p:nvPr>
            <p:ph type="sldNum" sz="quarter" idx="12"/>
          </p:nvPr>
        </p:nvSpPr>
        <p:spPr/>
        <p:txBody>
          <a:bodyPr/>
          <a:lstStyle/>
          <a:p>
            <a:fld id="{50BA4887-D451-4AB7-A284-0E5445E1BE63}" type="slidenum">
              <a:rPr lang="es-EC" smtClean="0"/>
              <a:pPr/>
              <a:t>‹Nº›</a:t>
            </a:fld>
            <a:endParaRPr lang="es-EC"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F577029D-9903-455B-A59D-7EBBEA655758}" type="datetimeFigureOut">
              <a:rPr lang="es-EC" smtClean="0"/>
              <a:pPr/>
              <a:t>17/06/2010</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a:xfrm>
            <a:off x="8156448" y="6422064"/>
            <a:ext cx="762000" cy="365125"/>
          </a:xfrm>
        </p:spPr>
        <p:txBody>
          <a:bodyPr/>
          <a:lstStyle/>
          <a:p>
            <a:fld id="{50BA4887-D451-4AB7-A284-0E5445E1BE63}" type="slidenum">
              <a:rPr lang="es-EC" smtClean="0"/>
              <a:pPr/>
              <a:t>‹Nº›</a:t>
            </a:fld>
            <a:endParaRPr lang="es-EC"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F577029D-9903-455B-A59D-7EBBEA655758}" type="datetimeFigureOut">
              <a:rPr lang="es-EC" smtClean="0"/>
              <a:pPr/>
              <a:t>17/06/2010</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50BA4887-D451-4AB7-A284-0E5445E1BE63}" type="slidenum">
              <a:rPr lang="es-EC" smtClean="0"/>
              <a:pPr/>
              <a:t>‹Nº›</a:t>
            </a:fld>
            <a:endParaRPr lang="es-EC"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F577029D-9903-455B-A59D-7EBBEA655758}" type="datetimeFigureOut">
              <a:rPr lang="es-EC" smtClean="0"/>
              <a:pPr/>
              <a:t>17/06/2010</a:t>
            </a:fld>
            <a:endParaRPr lang="es-EC" dirty="0"/>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EC" dirty="0"/>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0BA4887-D451-4AB7-A284-0E5445E1BE63}" type="slidenum">
              <a:rPr lang="es-EC" smtClean="0"/>
              <a:pPr/>
              <a:t>‹Nº›</a:t>
            </a:fld>
            <a:endParaRPr lang="es-EC" dirty="0"/>
          </a:p>
        </p:txBody>
      </p:sp>
    </p:spTree>
  </p:cSld>
  <p:clrMap bg1="dk1" tx1="lt1" bg2="dk2" tx2="lt2" accent1="accent1" accent2="accent2" accent3="accent3" accent4="accent4" accent5="accent5" accent6="accent6" hlink="hlink" folHlink="folHlink"/>
  <p:sldLayoutIdLst>
    <p:sldLayoutId id="2147484153" r:id="rId1"/>
    <p:sldLayoutId id="2147484154" r:id="rId2"/>
    <p:sldLayoutId id="2147484155"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Excel_2007_Workbook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919848"/>
            <a:ext cx="6480048" cy="2301240"/>
          </a:xfrm>
        </p:spPr>
        <p:txBody>
          <a:bodyPr>
            <a:normAutofit fontScale="90000"/>
          </a:bodyPr>
          <a:lstStyle/>
          <a:p>
            <a:r>
              <a:rPr lang="es-EC" dirty="0" smtClean="0"/>
              <a:t>APLICACIÓN DE LAS NORMAS OHSAS 18000 EN LOS SERVICIOS DE SEGURIDAD ELÉCTRICA</a:t>
            </a:r>
            <a:endParaRPr lang="es-EC" dirty="0"/>
          </a:p>
        </p:txBody>
      </p:sp>
      <p:sp>
        <p:nvSpPr>
          <p:cNvPr id="3" name="2 Subtítulo"/>
          <p:cNvSpPr>
            <a:spLocks noGrp="1"/>
          </p:cNvSpPr>
          <p:nvPr>
            <p:ph type="subTitle" idx="1"/>
          </p:nvPr>
        </p:nvSpPr>
        <p:spPr>
          <a:xfrm>
            <a:off x="539552" y="4437112"/>
            <a:ext cx="6480048" cy="1752600"/>
          </a:xfrm>
          <a:scene3d>
            <a:camera prst="orthographicFront"/>
            <a:lightRig rig="threePt" dir="t"/>
          </a:scene3d>
          <a:sp3d>
            <a:bevelT/>
          </a:sp3d>
        </p:spPr>
        <p:txBody>
          <a:bodyPr>
            <a:normAutofit/>
          </a:bodyPr>
          <a:lstStyle/>
          <a:p>
            <a:r>
              <a:rPr lang="es-EC" dirty="0" smtClean="0"/>
              <a:t>Susan Quinteros Garay</a:t>
            </a:r>
          </a:p>
          <a:p>
            <a:r>
              <a:rPr lang="es-EC" dirty="0" smtClean="0"/>
              <a:t>Paola Viteri Serna</a:t>
            </a:r>
          </a:p>
          <a:p>
            <a:endParaRPr lang="es-EC" sz="1000" dirty="0" smtClean="0"/>
          </a:p>
          <a:p>
            <a:r>
              <a:rPr lang="es-EC" dirty="0" smtClean="0"/>
              <a:t>17 de junio de 2010</a:t>
            </a:r>
            <a:endParaRPr lang="es-EC"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7200800" cy="1152128"/>
          </a:xfrm>
        </p:spPr>
        <p:txBody>
          <a:bodyPr>
            <a:noAutofit/>
          </a:bodyPr>
          <a:lstStyle/>
          <a:p>
            <a:pPr algn="ctr"/>
            <a:r>
              <a:rPr lang="es-EC" sz="3200"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Requisitos legales del Sistema </a:t>
            </a:r>
            <a:br>
              <a:rPr lang="es-EC" sz="3200"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s-EC" sz="3200"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de Gestión de S&amp;SO</a:t>
            </a:r>
            <a:endParaRPr lang="es-EC" sz="3200"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4" name="3 Marcador de contenido"/>
          <p:cNvSpPr>
            <a:spLocks noGrp="1"/>
          </p:cNvSpPr>
          <p:nvPr>
            <p:ph sz="half" idx="1"/>
          </p:nvPr>
        </p:nvSpPr>
        <p:spPr>
          <a:xfrm>
            <a:off x="457200" y="1981200"/>
            <a:ext cx="8075240" cy="4400128"/>
          </a:xfrm>
        </p:spPr>
        <p:txBody>
          <a:bodyPr>
            <a:normAutofit fontScale="85000" lnSpcReduction="20000"/>
          </a:bodyPr>
          <a:lstStyle/>
          <a:p>
            <a:r>
              <a:rPr lang="es-EC" dirty="0" smtClean="0"/>
              <a:t>Ministerio de relaciones laborales.</a:t>
            </a:r>
          </a:p>
          <a:p>
            <a:r>
              <a:rPr lang="es-EC" dirty="0" smtClean="0"/>
              <a:t>Ministerio de salud.</a:t>
            </a:r>
          </a:p>
          <a:p>
            <a:r>
              <a:rPr lang="es-EC" dirty="0" smtClean="0"/>
              <a:t>Reglamento de IESS.</a:t>
            </a:r>
          </a:p>
          <a:p>
            <a:r>
              <a:rPr lang="es-EC" dirty="0" smtClean="0"/>
              <a:t>Reglamento de seguridad del trabajo contra riesgos en instalaciones de energía eléctrica (Acuerdo No. 013).</a:t>
            </a:r>
          </a:p>
          <a:p>
            <a:r>
              <a:rPr lang="es-EC" dirty="0" smtClean="0"/>
              <a:t>Reglamento de seguridad y salud de los trabajadores y mejoramiento del medio ambiente de trabajo, decreto 2393.</a:t>
            </a:r>
          </a:p>
          <a:p>
            <a:r>
              <a:rPr lang="es-EC" dirty="0" smtClean="0"/>
              <a:t>Normas </a:t>
            </a:r>
            <a:r>
              <a:rPr lang="es-EC" dirty="0" smtClean="0"/>
              <a:t>INEN.</a:t>
            </a:r>
            <a:endParaRPr lang="es-EC" dirty="0" smtClean="0"/>
          </a:p>
          <a:p>
            <a:r>
              <a:rPr lang="es-EC" dirty="0" smtClean="0"/>
              <a:t>Ordenanzas municipales.</a:t>
            </a:r>
          </a:p>
          <a:p>
            <a:r>
              <a:rPr lang="es-EC" dirty="0" smtClean="0"/>
              <a:t>Reglamento interno de seguridad e higiene del trabajo de la empresa</a:t>
            </a:r>
          </a:p>
          <a:p>
            <a:endParaRPr lang="es-EC"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91264" cy="1030436"/>
          </a:xfrm>
        </p:spPr>
        <p:txBody>
          <a:bodyPr>
            <a:normAutofit/>
          </a:bodyPr>
          <a:lstStyle/>
          <a:p>
            <a:r>
              <a:rPr lang="es-EC" sz="3200"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DESIGNACION DEL NUMERO DE DELEGADOS </a:t>
            </a:r>
            <a:endParaRPr lang="es-EC" sz="3200"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6" name="5 Marcador de texto"/>
          <p:cNvSpPr>
            <a:spLocks noGrp="1"/>
          </p:cNvSpPr>
          <p:nvPr>
            <p:ph type="body" idx="2"/>
          </p:nvPr>
        </p:nvSpPr>
        <p:spPr>
          <a:xfrm>
            <a:off x="395536" y="6021288"/>
            <a:ext cx="8496944" cy="553739"/>
          </a:xfrm>
        </p:spPr>
        <p:txBody>
          <a:bodyPr>
            <a:normAutofit/>
          </a:bodyPr>
          <a:lstStyle/>
          <a:p>
            <a:r>
              <a:rPr lang="es-EC" dirty="0" smtClean="0"/>
              <a:t>                                    Art. 35.2 ley 31/1995 de prevención de riesgos laborales</a:t>
            </a:r>
            <a:endParaRPr lang="es-EC" dirty="0"/>
          </a:p>
          <a:p>
            <a:endParaRPr lang="es-EC" dirty="0"/>
          </a:p>
        </p:txBody>
      </p:sp>
      <p:graphicFrame>
        <p:nvGraphicFramePr>
          <p:cNvPr id="4" name="3 Marcador de contenido"/>
          <p:cNvGraphicFramePr>
            <a:graphicFrameLocks noGrp="1"/>
          </p:cNvGraphicFramePr>
          <p:nvPr>
            <p:ph sz="half" idx="1"/>
            <p:extLst>
              <p:ext uri="{D42A27DB-BD31-4B8C-83A1-F6EECF244321}">
                <p14:modId xmlns:p14="http://schemas.microsoft.com/office/powerpoint/2010/main" xmlns="" val="3575634967"/>
              </p:ext>
            </p:extLst>
          </p:nvPr>
        </p:nvGraphicFramePr>
        <p:xfrm>
          <a:off x="2123729" y="1484785"/>
          <a:ext cx="5040560" cy="4536504"/>
        </p:xfrm>
        <a:graphic>
          <a:graphicData uri="http://schemas.openxmlformats.org/drawingml/2006/table">
            <a:tbl>
              <a:tblPr firstRow="1" firstCol="1" bandRow="1">
                <a:tableStyleId>{284E427A-3D55-4303-BF80-6455036E1DE7}</a:tableStyleId>
              </a:tblPr>
              <a:tblGrid>
                <a:gridCol w="2641116"/>
                <a:gridCol w="2399444"/>
              </a:tblGrid>
              <a:tr h="504056">
                <a:tc>
                  <a:txBody>
                    <a:bodyPr/>
                    <a:lstStyle/>
                    <a:p>
                      <a:pPr marL="21590" algn="ctr">
                        <a:lnSpc>
                          <a:spcPct val="200000"/>
                        </a:lnSpc>
                        <a:spcBef>
                          <a:spcPts val="480"/>
                        </a:spcBef>
                        <a:spcAft>
                          <a:spcPts val="600"/>
                        </a:spcAft>
                      </a:pPr>
                      <a:r>
                        <a:rPr lang="es-EC" sz="1000" dirty="0">
                          <a:effectLst/>
                        </a:rPr>
                        <a:t>NUMERO DE TRABAJADORES</a:t>
                      </a:r>
                      <a:endParaRPr lang="es-EC" sz="1000" dirty="0">
                        <a:effectLst/>
                        <a:latin typeface="Calibri"/>
                        <a:ea typeface="Times New Roman"/>
                        <a:cs typeface="Times New Roman"/>
                      </a:endParaRPr>
                    </a:p>
                  </a:txBody>
                  <a:tcPr marL="64064" marR="64064" marT="0" marB="0"/>
                </a:tc>
                <a:tc>
                  <a:txBody>
                    <a:bodyPr/>
                    <a:lstStyle/>
                    <a:p>
                      <a:pPr marL="27940" algn="ctr">
                        <a:lnSpc>
                          <a:spcPct val="200000"/>
                        </a:lnSpc>
                        <a:spcBef>
                          <a:spcPts val="480"/>
                        </a:spcBef>
                        <a:spcAft>
                          <a:spcPts val="600"/>
                        </a:spcAft>
                      </a:pPr>
                      <a:r>
                        <a:rPr lang="es-EC" sz="1000" dirty="0">
                          <a:effectLst/>
                        </a:rPr>
                        <a:t>NUMERO DE DELEGADOS</a:t>
                      </a:r>
                      <a:endParaRPr lang="es-EC" sz="1000" dirty="0">
                        <a:effectLst/>
                        <a:latin typeface="Calibri"/>
                        <a:ea typeface="Times New Roman"/>
                        <a:cs typeface="Times New Roman"/>
                      </a:endParaRPr>
                    </a:p>
                  </a:txBody>
                  <a:tcPr marL="64064" marR="64064" marT="0" marB="0"/>
                </a:tc>
              </a:tr>
              <a:tr h="504056">
                <a:tc>
                  <a:txBody>
                    <a:bodyPr/>
                    <a:lstStyle/>
                    <a:p>
                      <a:pPr marL="21590" algn="ctr">
                        <a:lnSpc>
                          <a:spcPct val="200000"/>
                        </a:lnSpc>
                        <a:spcBef>
                          <a:spcPts val="480"/>
                        </a:spcBef>
                        <a:spcAft>
                          <a:spcPts val="600"/>
                        </a:spcAft>
                      </a:pPr>
                      <a:r>
                        <a:rPr lang="es-EC" sz="1000" dirty="0">
                          <a:effectLst/>
                        </a:rPr>
                        <a:t>6 – 49 Trabajadores</a:t>
                      </a:r>
                      <a:endParaRPr lang="es-EC" sz="1000" dirty="0">
                        <a:effectLst/>
                        <a:latin typeface="Calibri"/>
                        <a:ea typeface="Times New Roman"/>
                        <a:cs typeface="Times New Roman"/>
                      </a:endParaRPr>
                    </a:p>
                  </a:txBody>
                  <a:tcPr marL="64064" marR="64064" marT="0" marB="0"/>
                </a:tc>
                <a:tc>
                  <a:txBody>
                    <a:bodyPr/>
                    <a:lstStyle/>
                    <a:p>
                      <a:pPr marL="21590" algn="ctr">
                        <a:lnSpc>
                          <a:spcPct val="200000"/>
                        </a:lnSpc>
                        <a:spcBef>
                          <a:spcPts val="480"/>
                        </a:spcBef>
                        <a:spcAft>
                          <a:spcPts val="600"/>
                        </a:spcAft>
                      </a:pPr>
                      <a:r>
                        <a:rPr lang="es-EC" sz="1000" dirty="0">
                          <a:effectLst/>
                        </a:rPr>
                        <a:t>1 Delegado de seguridad</a:t>
                      </a:r>
                      <a:endParaRPr lang="es-EC" sz="1000" dirty="0">
                        <a:effectLst/>
                        <a:latin typeface="Calibri"/>
                        <a:ea typeface="Times New Roman"/>
                        <a:cs typeface="Times New Roman"/>
                      </a:endParaRPr>
                    </a:p>
                  </a:txBody>
                  <a:tcPr marL="64064" marR="64064" marT="0" marB="0"/>
                </a:tc>
              </a:tr>
              <a:tr h="504056">
                <a:tc>
                  <a:txBody>
                    <a:bodyPr/>
                    <a:lstStyle/>
                    <a:p>
                      <a:pPr marL="21590" algn="ctr">
                        <a:lnSpc>
                          <a:spcPct val="200000"/>
                        </a:lnSpc>
                        <a:spcBef>
                          <a:spcPts val="480"/>
                        </a:spcBef>
                        <a:spcAft>
                          <a:spcPts val="600"/>
                        </a:spcAft>
                      </a:pPr>
                      <a:r>
                        <a:rPr lang="es-EC" sz="1000" dirty="0">
                          <a:effectLst/>
                        </a:rPr>
                        <a:t>50 – 100 Trabajadores</a:t>
                      </a:r>
                      <a:endParaRPr lang="es-EC" sz="1000" dirty="0">
                        <a:effectLst/>
                        <a:latin typeface="Calibri"/>
                        <a:ea typeface="Times New Roman"/>
                        <a:cs typeface="Times New Roman"/>
                      </a:endParaRPr>
                    </a:p>
                  </a:txBody>
                  <a:tcPr marL="64064" marR="64064" marT="0" marB="0"/>
                </a:tc>
                <a:tc>
                  <a:txBody>
                    <a:bodyPr/>
                    <a:lstStyle/>
                    <a:p>
                      <a:pPr marL="21590" algn="ctr">
                        <a:lnSpc>
                          <a:spcPct val="200000"/>
                        </a:lnSpc>
                        <a:spcBef>
                          <a:spcPts val="480"/>
                        </a:spcBef>
                        <a:spcAft>
                          <a:spcPts val="600"/>
                        </a:spcAft>
                      </a:pPr>
                      <a:r>
                        <a:rPr lang="es-EC" sz="1000" dirty="0">
                          <a:effectLst/>
                        </a:rPr>
                        <a:t>2 Delegado de seguridad</a:t>
                      </a:r>
                      <a:endParaRPr lang="es-EC" sz="1000" dirty="0">
                        <a:effectLst/>
                        <a:latin typeface="Calibri"/>
                        <a:ea typeface="Times New Roman"/>
                        <a:cs typeface="Times New Roman"/>
                      </a:endParaRPr>
                    </a:p>
                  </a:txBody>
                  <a:tcPr marL="64064" marR="64064" marT="0" marB="0"/>
                </a:tc>
              </a:tr>
              <a:tr h="504056">
                <a:tc>
                  <a:txBody>
                    <a:bodyPr/>
                    <a:lstStyle/>
                    <a:p>
                      <a:pPr marL="21590" algn="ctr">
                        <a:lnSpc>
                          <a:spcPct val="200000"/>
                        </a:lnSpc>
                        <a:spcBef>
                          <a:spcPts val="480"/>
                        </a:spcBef>
                        <a:spcAft>
                          <a:spcPts val="600"/>
                        </a:spcAft>
                      </a:pPr>
                      <a:r>
                        <a:rPr lang="es-EC" sz="1000" dirty="0">
                          <a:effectLst/>
                        </a:rPr>
                        <a:t>101 – 500 Trabajadores</a:t>
                      </a:r>
                      <a:endParaRPr lang="es-EC" sz="1000" dirty="0">
                        <a:effectLst/>
                        <a:latin typeface="Calibri"/>
                        <a:ea typeface="Times New Roman"/>
                        <a:cs typeface="Times New Roman"/>
                      </a:endParaRPr>
                    </a:p>
                  </a:txBody>
                  <a:tcPr marL="64064" marR="64064" marT="0" marB="0"/>
                </a:tc>
                <a:tc>
                  <a:txBody>
                    <a:bodyPr/>
                    <a:lstStyle/>
                    <a:p>
                      <a:pPr marL="21590" algn="ctr">
                        <a:lnSpc>
                          <a:spcPct val="200000"/>
                        </a:lnSpc>
                        <a:spcBef>
                          <a:spcPts val="480"/>
                        </a:spcBef>
                        <a:spcAft>
                          <a:spcPts val="600"/>
                        </a:spcAft>
                      </a:pPr>
                      <a:r>
                        <a:rPr lang="es-EC" sz="1000" dirty="0">
                          <a:effectLst/>
                        </a:rPr>
                        <a:t>3 Delegado de seguridad</a:t>
                      </a:r>
                      <a:endParaRPr lang="es-EC" sz="1000" dirty="0">
                        <a:effectLst/>
                        <a:latin typeface="Calibri"/>
                        <a:ea typeface="Times New Roman"/>
                        <a:cs typeface="Times New Roman"/>
                      </a:endParaRPr>
                    </a:p>
                  </a:txBody>
                  <a:tcPr marL="64064" marR="64064" marT="0" marB="0"/>
                </a:tc>
              </a:tr>
              <a:tr h="504056">
                <a:tc>
                  <a:txBody>
                    <a:bodyPr/>
                    <a:lstStyle/>
                    <a:p>
                      <a:pPr marL="21590" algn="ctr">
                        <a:lnSpc>
                          <a:spcPct val="200000"/>
                        </a:lnSpc>
                        <a:spcBef>
                          <a:spcPts val="480"/>
                        </a:spcBef>
                        <a:spcAft>
                          <a:spcPts val="600"/>
                        </a:spcAft>
                      </a:pPr>
                      <a:r>
                        <a:rPr lang="es-EC" sz="1000" dirty="0">
                          <a:effectLst/>
                          <a:highlight>
                            <a:srgbClr val="00FF00"/>
                          </a:highlight>
                        </a:rPr>
                        <a:t>501 – 1000 Trabajadores</a:t>
                      </a:r>
                      <a:endParaRPr lang="es-EC" sz="1000" dirty="0">
                        <a:effectLst/>
                        <a:latin typeface="Calibri"/>
                        <a:ea typeface="Times New Roman"/>
                        <a:cs typeface="Times New Roman"/>
                      </a:endParaRPr>
                    </a:p>
                  </a:txBody>
                  <a:tcPr marL="64064" marR="64064" marT="0" marB="0"/>
                </a:tc>
                <a:tc>
                  <a:txBody>
                    <a:bodyPr/>
                    <a:lstStyle/>
                    <a:p>
                      <a:pPr marL="21590" algn="ctr">
                        <a:lnSpc>
                          <a:spcPct val="200000"/>
                        </a:lnSpc>
                        <a:spcBef>
                          <a:spcPts val="480"/>
                        </a:spcBef>
                        <a:spcAft>
                          <a:spcPts val="600"/>
                        </a:spcAft>
                      </a:pPr>
                      <a:r>
                        <a:rPr lang="es-EC" sz="1000" dirty="0">
                          <a:effectLst/>
                          <a:highlight>
                            <a:srgbClr val="00FF00"/>
                          </a:highlight>
                        </a:rPr>
                        <a:t>4 Delegado de seguridad</a:t>
                      </a:r>
                      <a:endParaRPr lang="es-EC" sz="1000" dirty="0">
                        <a:effectLst/>
                        <a:latin typeface="Calibri"/>
                        <a:ea typeface="Times New Roman"/>
                        <a:cs typeface="Times New Roman"/>
                      </a:endParaRPr>
                    </a:p>
                  </a:txBody>
                  <a:tcPr marL="64064" marR="64064" marT="0" marB="0"/>
                </a:tc>
              </a:tr>
              <a:tr h="504056">
                <a:tc>
                  <a:txBody>
                    <a:bodyPr/>
                    <a:lstStyle/>
                    <a:p>
                      <a:pPr marL="21590" algn="ctr">
                        <a:lnSpc>
                          <a:spcPct val="200000"/>
                        </a:lnSpc>
                        <a:spcBef>
                          <a:spcPts val="480"/>
                        </a:spcBef>
                        <a:spcAft>
                          <a:spcPts val="600"/>
                        </a:spcAft>
                      </a:pPr>
                      <a:r>
                        <a:rPr lang="es-EC" sz="1000" dirty="0">
                          <a:effectLst/>
                        </a:rPr>
                        <a:t>1001 – 2000 Trabajadores</a:t>
                      </a:r>
                      <a:endParaRPr lang="es-EC" sz="1000" dirty="0">
                        <a:effectLst/>
                        <a:latin typeface="Calibri"/>
                        <a:ea typeface="Times New Roman"/>
                        <a:cs typeface="Times New Roman"/>
                      </a:endParaRPr>
                    </a:p>
                  </a:txBody>
                  <a:tcPr marL="64064" marR="64064" marT="0" marB="0"/>
                </a:tc>
                <a:tc>
                  <a:txBody>
                    <a:bodyPr/>
                    <a:lstStyle/>
                    <a:p>
                      <a:pPr marL="21590" algn="ctr">
                        <a:lnSpc>
                          <a:spcPct val="200000"/>
                        </a:lnSpc>
                        <a:spcBef>
                          <a:spcPts val="480"/>
                        </a:spcBef>
                        <a:spcAft>
                          <a:spcPts val="600"/>
                        </a:spcAft>
                      </a:pPr>
                      <a:r>
                        <a:rPr lang="es-EC" sz="1000" dirty="0">
                          <a:effectLst/>
                        </a:rPr>
                        <a:t>5 Delegado de seguridad</a:t>
                      </a:r>
                      <a:endParaRPr lang="es-EC" sz="1000" dirty="0">
                        <a:effectLst/>
                        <a:latin typeface="Calibri"/>
                        <a:ea typeface="Times New Roman"/>
                        <a:cs typeface="Times New Roman"/>
                      </a:endParaRPr>
                    </a:p>
                  </a:txBody>
                  <a:tcPr marL="64064" marR="64064" marT="0" marB="0"/>
                </a:tc>
              </a:tr>
              <a:tr h="504056">
                <a:tc>
                  <a:txBody>
                    <a:bodyPr/>
                    <a:lstStyle/>
                    <a:p>
                      <a:pPr marL="21590" algn="ctr">
                        <a:lnSpc>
                          <a:spcPct val="200000"/>
                        </a:lnSpc>
                        <a:spcBef>
                          <a:spcPts val="480"/>
                        </a:spcBef>
                        <a:spcAft>
                          <a:spcPts val="600"/>
                        </a:spcAft>
                      </a:pPr>
                      <a:r>
                        <a:rPr lang="es-EC" sz="1000" dirty="0">
                          <a:effectLst/>
                        </a:rPr>
                        <a:t>2001 – 3000 Trabajadores</a:t>
                      </a:r>
                      <a:endParaRPr lang="es-EC" sz="1000" dirty="0">
                        <a:effectLst/>
                        <a:latin typeface="Calibri"/>
                        <a:ea typeface="Times New Roman"/>
                        <a:cs typeface="Times New Roman"/>
                      </a:endParaRPr>
                    </a:p>
                  </a:txBody>
                  <a:tcPr marL="64064" marR="64064" marT="0" marB="0"/>
                </a:tc>
                <a:tc>
                  <a:txBody>
                    <a:bodyPr/>
                    <a:lstStyle/>
                    <a:p>
                      <a:pPr marL="21590" algn="ctr">
                        <a:lnSpc>
                          <a:spcPct val="200000"/>
                        </a:lnSpc>
                        <a:spcBef>
                          <a:spcPts val="480"/>
                        </a:spcBef>
                        <a:spcAft>
                          <a:spcPts val="600"/>
                        </a:spcAft>
                      </a:pPr>
                      <a:r>
                        <a:rPr lang="es-EC" sz="1000" dirty="0">
                          <a:effectLst/>
                        </a:rPr>
                        <a:t>6 Delegado de seguridad</a:t>
                      </a:r>
                      <a:endParaRPr lang="es-EC" sz="1000" dirty="0">
                        <a:effectLst/>
                        <a:latin typeface="Calibri"/>
                        <a:ea typeface="Times New Roman"/>
                        <a:cs typeface="Times New Roman"/>
                      </a:endParaRPr>
                    </a:p>
                  </a:txBody>
                  <a:tcPr marL="64064" marR="64064" marT="0" marB="0"/>
                </a:tc>
              </a:tr>
              <a:tr h="504056">
                <a:tc>
                  <a:txBody>
                    <a:bodyPr/>
                    <a:lstStyle/>
                    <a:p>
                      <a:pPr marL="21590" algn="ctr">
                        <a:lnSpc>
                          <a:spcPct val="200000"/>
                        </a:lnSpc>
                        <a:spcBef>
                          <a:spcPts val="480"/>
                        </a:spcBef>
                        <a:spcAft>
                          <a:spcPts val="600"/>
                        </a:spcAft>
                      </a:pPr>
                      <a:r>
                        <a:rPr lang="es-EC" sz="1000" dirty="0">
                          <a:effectLst/>
                        </a:rPr>
                        <a:t>3001 – 4000 Trabajadores</a:t>
                      </a:r>
                      <a:endParaRPr lang="es-EC" sz="1000" dirty="0">
                        <a:effectLst/>
                        <a:latin typeface="Calibri"/>
                        <a:ea typeface="Times New Roman"/>
                        <a:cs typeface="Times New Roman"/>
                      </a:endParaRPr>
                    </a:p>
                  </a:txBody>
                  <a:tcPr marL="64064" marR="64064" marT="0" marB="0"/>
                </a:tc>
                <a:tc>
                  <a:txBody>
                    <a:bodyPr/>
                    <a:lstStyle/>
                    <a:p>
                      <a:pPr marL="21590" algn="ctr">
                        <a:lnSpc>
                          <a:spcPct val="200000"/>
                        </a:lnSpc>
                        <a:spcBef>
                          <a:spcPts val="480"/>
                        </a:spcBef>
                        <a:spcAft>
                          <a:spcPts val="600"/>
                        </a:spcAft>
                      </a:pPr>
                      <a:r>
                        <a:rPr lang="es-EC" sz="1000" dirty="0">
                          <a:effectLst/>
                        </a:rPr>
                        <a:t>7 Delegado de seguridad</a:t>
                      </a:r>
                      <a:endParaRPr lang="es-EC" sz="1000" dirty="0">
                        <a:effectLst/>
                        <a:latin typeface="Calibri"/>
                        <a:ea typeface="Times New Roman"/>
                        <a:cs typeface="Times New Roman"/>
                      </a:endParaRPr>
                    </a:p>
                  </a:txBody>
                  <a:tcPr marL="64064" marR="64064" marT="0" marB="0"/>
                </a:tc>
              </a:tr>
              <a:tr h="504056">
                <a:tc>
                  <a:txBody>
                    <a:bodyPr/>
                    <a:lstStyle/>
                    <a:p>
                      <a:pPr marL="21590" algn="ctr">
                        <a:lnSpc>
                          <a:spcPct val="200000"/>
                        </a:lnSpc>
                        <a:spcBef>
                          <a:spcPts val="480"/>
                        </a:spcBef>
                        <a:spcAft>
                          <a:spcPts val="600"/>
                        </a:spcAft>
                      </a:pPr>
                      <a:r>
                        <a:rPr lang="es-EC" sz="1000" dirty="0">
                          <a:effectLst/>
                        </a:rPr>
                        <a:t>4001 o más Trabajadores</a:t>
                      </a:r>
                      <a:endParaRPr lang="es-EC" sz="1000" dirty="0">
                        <a:effectLst/>
                        <a:latin typeface="Calibri"/>
                        <a:ea typeface="Times New Roman"/>
                        <a:cs typeface="Times New Roman"/>
                      </a:endParaRPr>
                    </a:p>
                  </a:txBody>
                  <a:tcPr marL="64064" marR="64064" marT="0" marB="0"/>
                </a:tc>
                <a:tc>
                  <a:txBody>
                    <a:bodyPr/>
                    <a:lstStyle/>
                    <a:p>
                      <a:pPr marL="21590" algn="ctr">
                        <a:lnSpc>
                          <a:spcPct val="200000"/>
                        </a:lnSpc>
                        <a:spcBef>
                          <a:spcPts val="480"/>
                        </a:spcBef>
                        <a:spcAft>
                          <a:spcPts val="600"/>
                        </a:spcAft>
                      </a:pPr>
                      <a:r>
                        <a:rPr lang="es-EC" sz="1000" dirty="0">
                          <a:effectLst/>
                        </a:rPr>
                        <a:t>8 Delegado de seguridad</a:t>
                      </a:r>
                      <a:endParaRPr lang="es-EC" sz="1000" dirty="0">
                        <a:effectLst/>
                        <a:latin typeface="Calibri"/>
                        <a:ea typeface="Times New Roman"/>
                        <a:cs typeface="Times New Roman"/>
                      </a:endParaRPr>
                    </a:p>
                  </a:txBody>
                  <a:tcPr marL="64064" marR="64064" marT="0" marB="0"/>
                </a:tc>
              </a:tr>
            </a:tbl>
          </a:graphicData>
        </a:graphic>
      </p:graphicFrame>
    </p:spTree>
    <p:extLst>
      <p:ext uri="{BB962C8B-B14F-4D97-AF65-F5344CB8AC3E}">
        <p14:creationId xmlns:p14="http://schemas.microsoft.com/office/powerpoint/2010/main" xmlns="" val="137042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643192" cy="1143000"/>
          </a:xfrm>
        </p:spPr>
        <p:txBody>
          <a:bodyPr>
            <a:normAutofit/>
          </a:bodyPr>
          <a:lstStyle/>
          <a:p>
            <a:pPr algn="ctr"/>
            <a:r>
              <a:rPr lang="es-EC" sz="3200" b="1" cap="all"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Planificación: </a:t>
            </a:r>
            <a:r>
              <a:rPr lang="es-EC" sz="2800" b="1" cap="all"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EVALUACIóN </a:t>
            </a:r>
            <a:r>
              <a:rPr lang="es-EC" sz="2800" b="1" cap="all"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DE RIESGOS </a:t>
            </a:r>
            <a:br>
              <a:rPr lang="es-EC" sz="2800" b="1" cap="all"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s-EC" sz="2800" b="1" cap="all"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EN EL CUARTO DE TRANSFORMADORES</a:t>
            </a:r>
            <a:endParaRPr lang="es-EC" sz="3200" b="1" cap="all">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p:txBody>
          <a:bodyPr>
            <a:normAutofit fontScale="85000" lnSpcReduction="10000"/>
          </a:bodyPr>
          <a:lstStyle/>
          <a:p>
            <a:pPr marL="53975" indent="-17463" algn="just">
              <a:buNone/>
            </a:pPr>
            <a:r>
              <a:rPr lang="es-EC" smtClean="0"/>
              <a:t>	El proceso de evaluación de los riesgos de la sección se efectúa conforme a los siguientes pasos:</a:t>
            </a:r>
          </a:p>
          <a:p>
            <a:endParaRPr lang="es-EC" smtClean="0"/>
          </a:p>
          <a:p>
            <a:pPr lvl="0"/>
            <a:r>
              <a:rPr lang="es-EC" smtClean="0"/>
              <a:t>Identificación del cuarto de transformadores.</a:t>
            </a:r>
          </a:p>
          <a:p>
            <a:pPr lvl="0"/>
            <a:r>
              <a:rPr lang="es-EC" smtClean="0"/>
              <a:t>Identificación de las condiciones materiales o medioambientales. </a:t>
            </a:r>
          </a:p>
          <a:p>
            <a:pPr lvl="0"/>
            <a:r>
              <a:rPr lang="es-EC" smtClean="0"/>
              <a:t>Determinación de los factores de riesgo que afectan a cada condición evaluada.</a:t>
            </a:r>
          </a:p>
          <a:p>
            <a:pPr lvl="0"/>
            <a:r>
              <a:rPr lang="es-EC" smtClean="0"/>
              <a:t>Determinación de las medidas propuestas de corrección de los factores de riesgo indicados.</a:t>
            </a:r>
          </a:p>
          <a:p>
            <a:pPr>
              <a:buNone/>
            </a:pPr>
            <a:endParaRPr lang="es-EC"/>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1143000"/>
          </a:xfrm>
        </p:spPr>
        <p:txBody>
          <a:bodyPr>
            <a:normAutofit/>
          </a:bodyPr>
          <a:lstStyle/>
          <a:p>
            <a:pPr algn="ct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CONDICIONES INSEGURAS ENCONTRADAS </a:t>
            </a:r>
            <a:b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EN EL CUARTO DE TRANSFORMADORES</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p:txBody>
          <a:bodyPr>
            <a:normAutofit/>
          </a:bodyPr>
          <a:lstStyle/>
          <a:p>
            <a:pPr lvl="0"/>
            <a:r>
              <a:rPr lang="es-EC" sz="2400" dirty="0" smtClean="0"/>
              <a:t>El espacio inadecuado.</a:t>
            </a:r>
          </a:p>
          <a:p>
            <a:pPr lvl="0"/>
            <a:r>
              <a:rPr lang="es-EC" sz="2400" dirty="0" smtClean="0"/>
              <a:t>La infraestructura inadecuada.</a:t>
            </a:r>
          </a:p>
          <a:p>
            <a:pPr lvl="0"/>
            <a:r>
              <a:rPr lang="es-EC" sz="2400" dirty="0" smtClean="0"/>
              <a:t>Mala distribución de las luminarias.</a:t>
            </a:r>
          </a:p>
          <a:p>
            <a:pPr lvl="0"/>
            <a:r>
              <a:rPr lang="es-EC" sz="2400" dirty="0" smtClean="0"/>
              <a:t>No existe ningún control al acceso al área de transformadores y al manejo de los tableros.</a:t>
            </a:r>
          </a:p>
          <a:p>
            <a:pPr lvl="0"/>
            <a:r>
              <a:rPr lang="es-EC" sz="2400" dirty="0" smtClean="0"/>
              <a:t>Falta de señalización.</a:t>
            </a:r>
          </a:p>
          <a:p>
            <a:pPr lvl="0"/>
            <a:r>
              <a:rPr lang="es-EC" sz="2400" dirty="0" smtClean="0"/>
              <a:t>Cableado inadecuado.</a:t>
            </a:r>
          </a:p>
          <a:p>
            <a:pPr lvl="0"/>
            <a:r>
              <a:rPr lang="es-EC" sz="2400" dirty="0" smtClean="0"/>
              <a:t>Estructuras y materiales en mal estado (Humedad, polvo).</a:t>
            </a:r>
          </a:p>
          <a:p>
            <a:r>
              <a:rPr lang="es-EC" sz="2400" dirty="0" smtClean="0"/>
              <a:t>No existe sistema contraincendio.</a:t>
            </a:r>
          </a:p>
          <a:p>
            <a:pPr>
              <a:buNone/>
            </a:pPr>
            <a:endParaRPr lang="es-EC"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47248" cy="1143000"/>
          </a:xfrm>
        </p:spPr>
        <p:txBody>
          <a:bodyPr>
            <a:normAutofit/>
          </a:bodyPr>
          <a:lstStyle/>
          <a:p>
            <a:pPr algn="ct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EVALUACIÓN DE LOS RIESGOS EN EL CUARTO DE TRANSFORMADORES</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p:txBody>
          <a:bodyPr>
            <a:normAutofit fontScale="70000" lnSpcReduction="20000"/>
          </a:bodyPr>
          <a:lstStyle/>
          <a:p>
            <a:pPr marL="53975" indent="-17463" algn="just">
              <a:buNone/>
            </a:pPr>
            <a:r>
              <a:rPr lang="es-ES" sz="3400" dirty="0" smtClean="0"/>
              <a:t>Para evaluar los riesgos en el cuarto de transformadores ya identificados con anterioridad hemos desarrollado una lista de comprobación (Check list), la que presentamos a continuación (Anexo 1).</a:t>
            </a:r>
          </a:p>
          <a:p>
            <a:pPr>
              <a:buNone/>
            </a:pPr>
            <a:endParaRPr lang="es-ES" dirty="0" smtClean="0"/>
          </a:p>
          <a:p>
            <a:pPr>
              <a:buNone/>
            </a:pPr>
            <a:endParaRPr lang="es-ES" dirty="0" smtClean="0"/>
          </a:p>
          <a:p>
            <a:pPr>
              <a:buNone/>
            </a:pPr>
            <a:endParaRPr lang="es-ES" dirty="0" smtClean="0"/>
          </a:p>
          <a:p>
            <a:pPr>
              <a:buNone/>
            </a:pPr>
            <a:r>
              <a:rPr lang="es-ES" sz="2900" dirty="0" smtClean="0"/>
              <a:t>División del Check List.</a:t>
            </a:r>
          </a:p>
          <a:p>
            <a:pPr>
              <a:buNone/>
            </a:pPr>
            <a:endParaRPr lang="es-ES" sz="2900" dirty="0" smtClean="0"/>
          </a:p>
          <a:p>
            <a:pPr>
              <a:buFont typeface="Wingdings" pitchFamily="2" charset="2"/>
              <a:buChar char="q"/>
            </a:pPr>
            <a:r>
              <a:rPr lang="es-ES" sz="2900" dirty="0" smtClean="0"/>
              <a:t>Evaluación de la infraestructura. </a:t>
            </a:r>
          </a:p>
          <a:p>
            <a:pPr>
              <a:buFont typeface="Wingdings" pitchFamily="2" charset="2"/>
              <a:buChar char="q"/>
            </a:pPr>
            <a:r>
              <a:rPr lang="es-ES" sz="2900" dirty="0" smtClean="0"/>
              <a:t>Evaluación de seguridad   del área y  del personal. 	</a:t>
            </a:r>
          </a:p>
          <a:p>
            <a:pPr>
              <a:buFont typeface="Wingdings" pitchFamily="2" charset="2"/>
              <a:buChar char="q"/>
            </a:pPr>
            <a:r>
              <a:rPr lang="es-ES" sz="2900" dirty="0" smtClean="0"/>
              <a:t>Evaluación del sistema eléctrico.</a:t>
            </a:r>
            <a:endParaRPr lang="es-EC" sz="2900" dirty="0"/>
          </a:p>
        </p:txBody>
      </p:sp>
      <p:graphicFrame>
        <p:nvGraphicFramePr>
          <p:cNvPr id="5" name="Object 4"/>
          <p:cNvGraphicFramePr>
            <a:graphicFrameLocks noChangeAspect="1"/>
          </p:cNvGraphicFramePr>
          <p:nvPr/>
        </p:nvGraphicFramePr>
        <p:xfrm>
          <a:off x="3851920" y="3068960"/>
          <a:ext cx="1566656" cy="1321866"/>
        </p:xfrm>
        <a:graphic>
          <a:graphicData uri="http://schemas.openxmlformats.org/presentationml/2006/ole">
            <p:oleObj spid="_x0000_s2051" name="Hoja de cálculo" showAsIcon="1" r:id="rId3" imgW="914400" imgH="771480" progId="Excel.Sheet.12">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620688"/>
            <a:ext cx="7772400" cy="1470025"/>
          </a:xfrm>
        </p:spPr>
        <p:txBody>
          <a:bodyPr>
            <a:normAutofit/>
          </a:bodyPr>
          <a:lstStyle/>
          <a:p>
            <a:pPr algn="ctr"/>
            <a:r>
              <a:rPr lang="es-EC" sz="3200" dirty="0" smtClean="0"/>
              <a:t>Resumen de la evaluación </a:t>
            </a:r>
            <a:br>
              <a:rPr lang="es-EC" sz="3200" dirty="0" smtClean="0"/>
            </a:br>
            <a:r>
              <a:rPr lang="es-EC" sz="3200" dirty="0" smtClean="0"/>
              <a:t>por medio del </a:t>
            </a:r>
            <a:r>
              <a:rPr lang="es-EC" sz="3200" dirty="0"/>
              <a:t>C</a:t>
            </a:r>
            <a:r>
              <a:rPr lang="es-EC" sz="3200" dirty="0" smtClean="0"/>
              <a:t>heck list</a:t>
            </a:r>
            <a:endParaRPr lang="es-EC" sz="3200" dirty="0"/>
          </a:p>
        </p:txBody>
      </p:sp>
      <p:pic>
        <p:nvPicPr>
          <p:cNvPr id="1026" name="Picture 2"/>
          <p:cNvPicPr>
            <a:picLocks noChangeAspect="1" noChangeArrowheads="1"/>
          </p:cNvPicPr>
          <p:nvPr/>
        </p:nvPicPr>
        <p:blipFill>
          <a:blip r:embed="rId2" cstate="print"/>
          <a:srcRect/>
          <a:stretch>
            <a:fillRect/>
          </a:stretch>
        </p:blipFill>
        <p:spPr bwMode="auto">
          <a:xfrm>
            <a:off x="1115616" y="2276872"/>
            <a:ext cx="7177799" cy="32080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560840" cy="1143000"/>
          </a:xfrm>
        </p:spPr>
        <p:txBody>
          <a:bodyPr>
            <a:noAutofit/>
          </a:bodyPr>
          <a:lstStyle/>
          <a:p>
            <a:pPr algn="ctr"/>
            <a:r>
              <a:rPr lang="es-EC" sz="3200" dirty="0"/>
              <a:t/>
            </a:r>
            <a:br>
              <a:rPr lang="es-EC" sz="3200" dirty="0"/>
            </a:b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EVALUACION </a:t>
            </a:r>
            <a:r>
              <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Y CONTROL DE </a:t>
            </a: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RIESGOS</a:t>
            </a:r>
            <a:r>
              <a:rPr lang="es-EC" sz="3200" b="1" dirty="0" smtClean="0"/>
              <a:t> </a:t>
            </a:r>
            <a:r>
              <a:rPr lang="es-EC" sz="3200" b="1" dirty="0"/>
              <a:t/>
            </a:r>
            <a:br>
              <a:rPr lang="es-EC" sz="3200" b="1" dirty="0"/>
            </a:br>
            <a:endParaRPr lang="es-EC" sz="3200" dirty="0"/>
          </a:p>
        </p:txBody>
      </p:sp>
      <p:sp>
        <p:nvSpPr>
          <p:cNvPr id="3" name="2 Marcador de contenido"/>
          <p:cNvSpPr>
            <a:spLocks noGrp="1"/>
          </p:cNvSpPr>
          <p:nvPr>
            <p:ph idx="1"/>
          </p:nvPr>
        </p:nvSpPr>
        <p:spPr/>
        <p:txBody>
          <a:bodyPr>
            <a:normAutofit/>
          </a:bodyPr>
          <a:lstStyle/>
          <a:p>
            <a:pPr marL="53975" indent="-17463" algn="just">
              <a:buNone/>
            </a:pPr>
            <a:r>
              <a:rPr lang="es-EC" sz="2000" dirty="0" smtClean="0"/>
              <a:t>Para </a:t>
            </a:r>
            <a:r>
              <a:rPr lang="es-EC" sz="2000" dirty="0"/>
              <a:t>la evaluación y </a:t>
            </a:r>
            <a:r>
              <a:rPr lang="es-EC" sz="2000" dirty="0" smtClean="0"/>
              <a:t>control de los riesgos verificamos que las </a:t>
            </a:r>
            <a:r>
              <a:rPr lang="es-EC" sz="2000" dirty="0"/>
              <a:t>normas </a:t>
            </a:r>
            <a:r>
              <a:rPr lang="es-EC" sz="2000" dirty="0" smtClean="0"/>
              <a:t>y la </a:t>
            </a:r>
            <a:r>
              <a:rPr lang="es-EC" sz="2000" dirty="0"/>
              <a:t>legislación </a:t>
            </a:r>
            <a:r>
              <a:rPr lang="es-EC" sz="2000" dirty="0" smtClean="0"/>
              <a:t>se cumplan para lo cual utilizamos </a:t>
            </a:r>
            <a:r>
              <a:rPr lang="es-EC" sz="2000" dirty="0"/>
              <a:t>varios formularios, los </a:t>
            </a:r>
            <a:r>
              <a:rPr lang="es-EC" sz="2000" dirty="0" smtClean="0"/>
              <a:t>que fueron evaluados y </a:t>
            </a:r>
            <a:r>
              <a:rPr lang="es-EC" sz="2000" dirty="0"/>
              <a:t>de los cuales tenemos los siguientes resultados.</a:t>
            </a:r>
          </a:p>
        </p:txBody>
      </p:sp>
      <p:pic>
        <p:nvPicPr>
          <p:cNvPr id="2051" name="Picture 3"/>
          <p:cNvPicPr>
            <a:picLocks noChangeAspect="1" noChangeArrowheads="1"/>
          </p:cNvPicPr>
          <p:nvPr/>
        </p:nvPicPr>
        <p:blipFill>
          <a:blip r:embed="rId2" cstate="print"/>
          <a:srcRect/>
          <a:stretch>
            <a:fillRect/>
          </a:stretch>
        </p:blipFill>
        <p:spPr bwMode="auto">
          <a:xfrm>
            <a:off x="870545" y="3140968"/>
            <a:ext cx="6581775" cy="315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4016" y="476672"/>
            <a:ext cx="7772400" cy="1470025"/>
          </a:xfrm>
        </p:spPr>
        <p:txBody>
          <a:bodyPr>
            <a:normAutofit fontScale="90000"/>
          </a:bodyPr>
          <a:lstStyle/>
          <a:p>
            <a:pPr algn="ctr"/>
            <a:r>
              <a:rPr lang="es-EC" sz="3600" b="1" dirty="0" smtClean="0"/>
              <a:t>OBJETIVOS  </a:t>
            </a:r>
            <a:r>
              <a:rPr lang="es-EC" sz="3600" b="1" dirty="0"/>
              <a:t>DEL SISTEMA </a:t>
            </a:r>
            <a:r>
              <a:rPr lang="es-EC" sz="3600" b="1" dirty="0" smtClean="0"/>
              <a:t/>
            </a:r>
            <a:br>
              <a:rPr lang="es-EC" sz="3600" b="1" dirty="0" smtClean="0"/>
            </a:br>
            <a:r>
              <a:rPr lang="es-EC" sz="3600" b="1" dirty="0" smtClean="0"/>
              <a:t>DE </a:t>
            </a:r>
            <a:r>
              <a:rPr lang="es-EC" sz="3600" b="1" dirty="0"/>
              <a:t>SEGURIDAD Y SALUD OCUPACIONAL </a:t>
            </a:r>
            <a:r>
              <a:rPr lang="es-EC" b="1" dirty="0"/>
              <a:t/>
            </a:r>
            <a:br>
              <a:rPr lang="es-EC" b="1" dirty="0"/>
            </a:br>
            <a:endParaRPr lang="es-EC" dirty="0"/>
          </a:p>
        </p:txBody>
      </p:sp>
      <p:sp>
        <p:nvSpPr>
          <p:cNvPr id="3" name="2 Subtítulo"/>
          <p:cNvSpPr>
            <a:spLocks noGrp="1"/>
          </p:cNvSpPr>
          <p:nvPr>
            <p:ph type="subTitle" idx="1"/>
          </p:nvPr>
        </p:nvSpPr>
        <p:spPr>
          <a:xfrm>
            <a:off x="827584" y="1988840"/>
            <a:ext cx="7344816" cy="4896544"/>
          </a:xfrm>
        </p:spPr>
        <p:txBody>
          <a:bodyPr>
            <a:normAutofit/>
          </a:bodyPr>
          <a:lstStyle/>
          <a:p>
            <a:pPr algn="just"/>
            <a:endParaRPr lang="es-EC" sz="2400" dirty="0" smtClean="0"/>
          </a:p>
          <a:p>
            <a:pPr algn="just"/>
            <a:endParaRPr lang="es-EC" sz="2400" dirty="0" smtClean="0"/>
          </a:p>
          <a:p>
            <a:pPr marL="457200" indent="-457200" algn="just">
              <a:buAutoNum type="arabicPeriod"/>
            </a:pPr>
            <a:r>
              <a:rPr lang="es-EC" sz="2400" dirty="0" smtClean="0"/>
              <a:t>Salvaguardar la vida y la integridad física de todos los trabajadores.</a:t>
            </a:r>
          </a:p>
          <a:p>
            <a:pPr marL="457200" indent="-457200" algn="just">
              <a:buAutoNum type="arabicPeriod"/>
            </a:pPr>
            <a:endParaRPr lang="es-EC" sz="1200" dirty="0" smtClean="0"/>
          </a:p>
          <a:p>
            <a:pPr marL="457200" indent="-457200" algn="just">
              <a:buAutoNum type="arabicPeriod"/>
            </a:pPr>
            <a:r>
              <a:rPr lang="es-EC" sz="2400" dirty="0" smtClean="0"/>
              <a:t>Salvaguardar la integridad de los recursos materiales. </a:t>
            </a:r>
          </a:p>
          <a:p>
            <a:pPr marL="457200" indent="-457200" algn="just">
              <a:buAutoNum type="arabicPeriod"/>
            </a:pPr>
            <a:endParaRPr lang="es-EC" sz="1200" dirty="0" smtClean="0"/>
          </a:p>
          <a:p>
            <a:pPr marL="457200" indent="-457200" algn="just">
              <a:buAutoNum type="arabicPeriod"/>
            </a:pPr>
            <a:r>
              <a:rPr lang="es-EC" sz="2400" dirty="0" smtClean="0"/>
              <a:t>Salvaguardar la integridad de los recursos técnicos.</a:t>
            </a:r>
          </a:p>
          <a:p>
            <a:pPr marL="457200" indent="-457200" algn="just">
              <a:buAutoNum type="arabicPeriod"/>
            </a:pPr>
            <a:endParaRPr lang="es-EC" sz="1200" dirty="0" smtClean="0"/>
          </a:p>
          <a:p>
            <a:pPr marL="457200" indent="-457200" algn="just">
              <a:buAutoNum type="arabicPeriod"/>
            </a:pPr>
            <a:r>
              <a:rPr lang="es-EC" sz="2400" dirty="0" smtClean="0"/>
              <a:t>Salvaguardar la integridad física de visitantes, contratistas y proveedores. </a:t>
            </a:r>
          </a:p>
          <a:p>
            <a:pPr algn="just"/>
            <a:endParaRPr lang="es-EC" sz="1000" dirty="0" smtClean="0"/>
          </a:p>
          <a:p>
            <a:pPr algn="just"/>
            <a:endParaRPr lang="es-EC" sz="1000" dirty="0" smtClean="0">
              <a:solidFill>
                <a:schemeClr val="tx1"/>
              </a:solidFill>
            </a:endParaRPr>
          </a:p>
          <a:p>
            <a:pPr algn="just"/>
            <a:endParaRPr lang="es-EC" sz="3600" dirty="0" smtClean="0">
              <a:solidFill>
                <a:schemeClr val="tx1"/>
              </a:solidFill>
            </a:endParaRPr>
          </a:p>
          <a:p>
            <a:pPr algn="just"/>
            <a:endParaRPr lang="es-EC" sz="9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931224" cy="1143000"/>
          </a:xfrm>
        </p:spPr>
        <p:txBody>
          <a:bodyPr>
            <a:normAutofit/>
          </a:bodyPr>
          <a:lstStyle/>
          <a:p>
            <a:pPr algn="ct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Competencia, </a:t>
            </a:r>
            <a:b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formación y toma de conciencia</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a:xfrm>
            <a:off x="457200" y="2071389"/>
            <a:ext cx="7467600" cy="4525963"/>
          </a:xfrm>
        </p:spPr>
        <p:txBody>
          <a:bodyPr/>
          <a:lstStyle/>
          <a:p>
            <a:r>
              <a:rPr lang="es-EC" sz="2400" dirty="0" smtClean="0"/>
              <a:t>Charlas de capacitación al personal (2 veces al año).</a:t>
            </a:r>
          </a:p>
          <a:p>
            <a:pPr>
              <a:buNone/>
            </a:pPr>
            <a:endParaRPr lang="es-EC" sz="1200" dirty="0" smtClean="0"/>
          </a:p>
          <a:p>
            <a:r>
              <a:rPr lang="es-EC" sz="2400" dirty="0" smtClean="0"/>
              <a:t>Simulacros ante emergencia.</a:t>
            </a:r>
          </a:p>
          <a:p>
            <a:endParaRPr lang="es-EC" sz="1200" dirty="0" smtClean="0"/>
          </a:p>
          <a:p>
            <a:r>
              <a:rPr lang="es-EC" sz="2400" dirty="0" smtClean="0"/>
              <a:t>Actualización del reglamento interno de seguridad e higiene ocupacional.</a:t>
            </a:r>
          </a:p>
          <a:p>
            <a:endParaRPr lang="es-EC" sz="1200" dirty="0" smtClean="0"/>
          </a:p>
          <a:p>
            <a:r>
              <a:rPr lang="es-EC" sz="2400" dirty="0" smtClean="0"/>
              <a:t>Evaluaciones periódicas del cumplimiento de las políticas.</a:t>
            </a:r>
          </a:p>
          <a:p>
            <a:endParaRPr lang="es-EC"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Documentación y control de documentos</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p:txBody>
          <a:bodyPr>
            <a:normAutofit fontScale="55000" lnSpcReduction="20000"/>
          </a:bodyPr>
          <a:lstStyle/>
          <a:p>
            <a:pPr>
              <a:buNone/>
            </a:pPr>
            <a:r>
              <a:rPr lang="es-EC" sz="3600" dirty="0" smtClean="0"/>
              <a:t>Para el control de documentos tenemos los siguiente anexo:</a:t>
            </a:r>
          </a:p>
          <a:p>
            <a:endParaRPr lang="es-EC" dirty="0" smtClean="0"/>
          </a:p>
          <a:p>
            <a:r>
              <a:rPr lang="es-EC" dirty="0" smtClean="0"/>
              <a:t>Para el control de las evaluaciones, tenemos como documento formal el Check List (anexo 1). </a:t>
            </a:r>
          </a:p>
          <a:p>
            <a:endParaRPr lang="es-EC" dirty="0" smtClean="0"/>
          </a:p>
          <a:p>
            <a:r>
              <a:rPr lang="es-EC" dirty="0" smtClean="0"/>
              <a:t>Para la evaluación de accidentes, tomamos en consideración el Formulario OHSAS (anexo 2).</a:t>
            </a:r>
          </a:p>
          <a:p>
            <a:endParaRPr lang="es-EC" dirty="0" smtClean="0"/>
          </a:p>
          <a:p>
            <a:r>
              <a:rPr lang="es-EC" dirty="0" smtClean="0"/>
              <a:t>Sumario de lesiones y enfermedades relacionadas con el trabajo (anexo 3).</a:t>
            </a:r>
          </a:p>
          <a:p>
            <a:endParaRPr lang="es-EC" dirty="0" smtClean="0"/>
          </a:p>
          <a:p>
            <a:r>
              <a:rPr lang="es-EC" dirty="0" smtClean="0"/>
              <a:t>Evaluación de riesgos tenemos el anexo 4.</a:t>
            </a:r>
          </a:p>
          <a:p>
            <a:endParaRPr lang="es-EC" dirty="0" smtClean="0"/>
          </a:p>
          <a:p>
            <a:r>
              <a:rPr lang="es-EC" dirty="0" smtClean="0"/>
              <a:t>Planificación de la Prevención (anexo 5). </a:t>
            </a:r>
          </a:p>
          <a:p>
            <a:pPr>
              <a:buNone/>
            </a:pPr>
            <a:endParaRPr lang="es-EC" dirty="0" smtClean="0"/>
          </a:p>
          <a:p>
            <a:pPr marL="53975" indent="-17463">
              <a:buNone/>
            </a:pPr>
            <a:r>
              <a:rPr lang="es-EC" dirty="0" smtClean="0"/>
              <a:t>NOTA: Toda documentación es registrada físicamente y en medio digital (Intranet) para que todos los miembros de la empresa tengan acceso a esta. </a:t>
            </a:r>
            <a:endParaRPr lang="es-EC"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INICIOS</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graphicFrame>
        <p:nvGraphicFramePr>
          <p:cNvPr id="4" name="Organigrama 129"/>
          <p:cNvGraphicFramePr>
            <a:graphicFrameLocks noGrp="1"/>
          </p:cNvGraphicFramePr>
          <p:nvPr>
            <p:ph idx="1"/>
          </p:nvPr>
        </p:nvGraphicFramePr>
        <p:xfrm>
          <a:off x="539552" y="119675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01198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99176" cy="1570186"/>
          </a:xfrm>
        </p:spPr>
        <p:txBody>
          <a:bodyPr>
            <a:noAutofit/>
          </a:bodyPr>
          <a:lstStyle/>
          <a:p>
            <a:pPr algn="ctr"/>
            <a:r>
              <a:rPr lang="es-EC" sz="2400" dirty="0"/>
              <a:t/>
            </a:r>
            <a:br>
              <a:rPr lang="es-EC" sz="2400" dirty="0"/>
            </a:b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CONTROL </a:t>
            </a:r>
            <a:r>
              <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DE LOS RIESGOS ELECTRICOS </a:t>
            </a: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a:r>
            <a:b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EN </a:t>
            </a:r>
            <a:r>
              <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EL CUARTO DE </a:t>
            </a: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TRANFORMADORES </a:t>
            </a:r>
            <a:r>
              <a:rPr lang="es-EC" sz="2400" b="1" dirty="0"/>
              <a:t/>
            </a:r>
            <a:br>
              <a:rPr lang="es-EC" sz="2400" b="1" dirty="0"/>
            </a:br>
            <a:endParaRPr lang="es-EC" sz="2400" dirty="0"/>
          </a:p>
        </p:txBody>
      </p:sp>
      <p:sp>
        <p:nvSpPr>
          <p:cNvPr id="3" name="2 Marcador de contenido"/>
          <p:cNvSpPr>
            <a:spLocks noGrp="1"/>
          </p:cNvSpPr>
          <p:nvPr>
            <p:ph idx="1"/>
          </p:nvPr>
        </p:nvSpPr>
        <p:spPr>
          <a:xfrm>
            <a:off x="467544" y="1988840"/>
            <a:ext cx="7931224" cy="4353347"/>
          </a:xfrm>
        </p:spPr>
        <p:txBody>
          <a:bodyPr>
            <a:normAutofit/>
          </a:bodyPr>
          <a:lstStyle/>
          <a:p>
            <a:pPr marL="0" indent="0" algn="just">
              <a:buNone/>
            </a:pPr>
            <a:r>
              <a:rPr lang="es-EC" sz="2400" dirty="0" smtClean="0"/>
              <a:t>Luego de la evaluación de los riesgos por medio del Check list, se tomaron en cuenta los resultados para enfatizar de manera mas precisa las áreas que se encuentran en peligro.   </a:t>
            </a:r>
          </a:p>
          <a:p>
            <a:pPr>
              <a:buNone/>
            </a:pPr>
            <a:endParaRPr lang="es-EC" dirty="0" smtClean="0"/>
          </a:p>
          <a:p>
            <a:pPr>
              <a:buFont typeface="Wingdings" pitchFamily="2" charset="2"/>
              <a:buChar char="q"/>
            </a:pPr>
            <a:r>
              <a:rPr lang="es-EC" sz="2000" dirty="0" smtClean="0"/>
              <a:t>Seguridad y Defensa.</a:t>
            </a:r>
          </a:p>
          <a:p>
            <a:pPr>
              <a:buFont typeface="Wingdings" pitchFamily="2" charset="2"/>
              <a:buChar char="q"/>
            </a:pPr>
            <a:endParaRPr lang="es-EC" sz="1000" dirty="0" smtClean="0"/>
          </a:p>
          <a:p>
            <a:pPr>
              <a:buFont typeface="Wingdings" pitchFamily="2" charset="2"/>
              <a:buChar char="q"/>
            </a:pPr>
            <a:r>
              <a:rPr lang="es-EC" sz="2000" dirty="0" smtClean="0"/>
              <a:t>Seguridad contraincendio.</a:t>
            </a:r>
          </a:p>
          <a:p>
            <a:pPr>
              <a:buFont typeface="Wingdings" pitchFamily="2" charset="2"/>
              <a:buChar char="q"/>
            </a:pPr>
            <a:endParaRPr lang="es-EC" sz="1000" dirty="0" smtClean="0"/>
          </a:p>
          <a:p>
            <a:pPr>
              <a:buFont typeface="Wingdings" pitchFamily="2" charset="2"/>
              <a:buChar char="q"/>
            </a:pPr>
            <a:r>
              <a:rPr lang="es-EC" sz="2000" dirty="0" smtClean="0"/>
              <a:t>Cableado y equipos eléctricos.</a:t>
            </a:r>
          </a:p>
          <a:p>
            <a:pPr>
              <a:buFont typeface="Wingdings" pitchFamily="2" charset="2"/>
              <a:buChar char="q"/>
            </a:pPr>
            <a:endParaRPr lang="es-EC" sz="1000" dirty="0" smtClean="0"/>
          </a:p>
          <a:p>
            <a:pPr>
              <a:buFont typeface="Wingdings" pitchFamily="2" charset="2"/>
              <a:buChar char="q"/>
            </a:pPr>
            <a:r>
              <a:rPr lang="es-EC" sz="2000" dirty="0" smtClean="0"/>
              <a:t>Equipos de protección personal.</a:t>
            </a:r>
          </a:p>
          <a:p>
            <a:pPr lvl="1"/>
            <a:endParaRPr lang="es-EC"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Seguridad y defensa</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a:xfrm>
            <a:off x="457200" y="3068960"/>
            <a:ext cx="4042792" cy="2653755"/>
          </a:xfrm>
        </p:spPr>
        <p:txBody>
          <a:bodyPr>
            <a:normAutofit/>
          </a:bodyPr>
          <a:lstStyle/>
          <a:p>
            <a:pPr>
              <a:buNone/>
            </a:pPr>
            <a:endParaRPr lang="es-EC" dirty="0" smtClean="0"/>
          </a:p>
          <a:p>
            <a:pPr>
              <a:buFont typeface="Wingdings" pitchFamily="2" charset="2"/>
              <a:buChar char="q"/>
            </a:pPr>
            <a:r>
              <a:rPr lang="es-EC" sz="2000" dirty="0" smtClean="0"/>
              <a:t>Forma triangular o rectangular.</a:t>
            </a:r>
          </a:p>
          <a:p>
            <a:pPr>
              <a:buFont typeface="Wingdings" pitchFamily="2" charset="2"/>
              <a:buChar char="q"/>
            </a:pPr>
            <a:endParaRPr lang="es-EC" sz="1000" dirty="0" smtClean="0"/>
          </a:p>
          <a:p>
            <a:pPr>
              <a:buFont typeface="Wingdings" pitchFamily="2" charset="2"/>
              <a:buChar char="q"/>
            </a:pPr>
            <a:r>
              <a:rPr lang="es-EC" sz="2000" dirty="0" smtClean="0"/>
              <a:t>Fondo color amarillo.</a:t>
            </a:r>
          </a:p>
          <a:p>
            <a:pPr>
              <a:buFont typeface="Wingdings" pitchFamily="2" charset="2"/>
              <a:buChar char="q"/>
            </a:pPr>
            <a:endParaRPr lang="es-EC" sz="1000" dirty="0" smtClean="0"/>
          </a:p>
          <a:p>
            <a:pPr>
              <a:buFont typeface="Wingdings" pitchFamily="2" charset="2"/>
              <a:buChar char="q"/>
            </a:pPr>
            <a:r>
              <a:rPr lang="es-EC" sz="2000" dirty="0" smtClean="0"/>
              <a:t>Resistentes a temperaturas entre -20ºC a +80ºC. </a:t>
            </a:r>
          </a:p>
          <a:p>
            <a:pPr>
              <a:buNone/>
            </a:pPr>
            <a:endParaRPr lang="es-EC" sz="2000" dirty="0" smtClean="0"/>
          </a:p>
          <a:p>
            <a:pPr>
              <a:buNone/>
            </a:pPr>
            <a:endParaRPr lang="es-EC" dirty="0" smtClean="0"/>
          </a:p>
          <a:p>
            <a:pPr>
              <a:buNone/>
            </a:pPr>
            <a:endParaRPr lang="es-EC" dirty="0" smtClean="0"/>
          </a:p>
          <a:p>
            <a:pPr>
              <a:buNone/>
            </a:pPr>
            <a:endParaRPr lang="es-EC" dirty="0" smtClean="0"/>
          </a:p>
          <a:p>
            <a:pPr>
              <a:buNone/>
            </a:pPr>
            <a:endParaRPr lang="es-EC" dirty="0" smtClean="0"/>
          </a:p>
          <a:p>
            <a:pPr>
              <a:buNone/>
            </a:pPr>
            <a:endParaRPr lang="es-EC" dirty="0"/>
          </a:p>
        </p:txBody>
      </p:sp>
      <p:pic>
        <p:nvPicPr>
          <p:cNvPr id="1026" name="Picture 2"/>
          <p:cNvPicPr>
            <a:picLocks noChangeAspect="1" noChangeArrowheads="1"/>
          </p:cNvPicPr>
          <p:nvPr/>
        </p:nvPicPr>
        <p:blipFill>
          <a:blip r:embed="rId2" cstate="print"/>
          <a:srcRect/>
          <a:stretch>
            <a:fillRect/>
          </a:stretch>
        </p:blipFill>
        <p:spPr bwMode="auto">
          <a:xfrm>
            <a:off x="6660232" y="3140968"/>
            <a:ext cx="1584176" cy="1864207"/>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139952" y="3356992"/>
            <a:ext cx="2085975" cy="1400175"/>
          </a:xfrm>
          <a:prstGeom prst="rect">
            <a:avLst/>
          </a:prstGeom>
          <a:noFill/>
          <a:ln w="9525">
            <a:noFill/>
            <a:miter lim="800000"/>
            <a:headEnd/>
            <a:tailEnd/>
          </a:ln>
        </p:spPr>
      </p:pic>
      <p:sp>
        <p:nvSpPr>
          <p:cNvPr id="6" name="2 Marcador de contenido"/>
          <p:cNvSpPr txBox="1">
            <a:spLocks/>
          </p:cNvSpPr>
          <p:nvPr/>
        </p:nvSpPr>
        <p:spPr>
          <a:xfrm>
            <a:off x="450128" y="1612045"/>
            <a:ext cx="7467600" cy="4525963"/>
          </a:xfrm>
          <a:prstGeom prst="rect">
            <a:avLst/>
          </a:prstGeom>
        </p:spPr>
        <p:txBody>
          <a:bodyPr vert="horz">
            <a:normAutofit/>
          </a:bodyPr>
          <a:lstStyle/>
          <a:p>
            <a:pPr marL="53975" marR="0" lvl="0" indent="-17463" algn="just"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s-EC" sz="2400" b="0" i="0" u="none" strike="noStrike" kern="1200" cap="none" spc="0" normalizeH="0" baseline="0" noProof="0" dirty="0" smtClean="0">
                <a:ln>
                  <a:noFill/>
                </a:ln>
                <a:solidFill>
                  <a:schemeClr val="tx1"/>
                </a:solidFill>
                <a:effectLst/>
                <a:uLnTx/>
                <a:uFillTx/>
                <a:latin typeface="+mn-lt"/>
                <a:ea typeface="+mn-ea"/>
                <a:cs typeface="+mn-cs"/>
              </a:rPr>
              <a:t>Para la seguridad y defensa se tomo en cuenta la implementación de señales de riesgo electico, los cuales deben tener el siguiente formato:</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s-EC" sz="2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s-EC"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s-EC"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s-EC"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s-EC"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s-EC" sz="3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Seguridad contraincendio</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a:xfrm>
            <a:off x="457200" y="2647453"/>
            <a:ext cx="4978896" cy="3733875"/>
          </a:xfrm>
        </p:spPr>
        <p:txBody>
          <a:bodyPr>
            <a:normAutofit/>
          </a:bodyPr>
          <a:lstStyle/>
          <a:p>
            <a:pPr>
              <a:buNone/>
            </a:pPr>
            <a:endParaRPr lang="es-EC" sz="2000" dirty="0" smtClean="0"/>
          </a:p>
          <a:p>
            <a:pPr>
              <a:buFont typeface="Wingdings" pitchFamily="2" charset="2"/>
              <a:buChar char="q"/>
            </a:pPr>
            <a:r>
              <a:rPr lang="es-EC" sz="2000" dirty="0" smtClean="0"/>
              <a:t>Sistema de protección contraincendio automático.</a:t>
            </a:r>
          </a:p>
          <a:p>
            <a:pPr>
              <a:buFont typeface="Wingdings" pitchFamily="2" charset="2"/>
              <a:buChar char="q"/>
            </a:pPr>
            <a:endParaRPr lang="es-EC" sz="1000" dirty="0" smtClean="0"/>
          </a:p>
          <a:p>
            <a:pPr>
              <a:buFont typeface="Wingdings" pitchFamily="2" charset="2"/>
              <a:buChar char="q"/>
            </a:pPr>
            <a:r>
              <a:rPr lang="es-EC" sz="2000" dirty="0" smtClean="0"/>
              <a:t>Detectores de fuego.</a:t>
            </a:r>
          </a:p>
          <a:p>
            <a:pPr>
              <a:buFont typeface="Wingdings" pitchFamily="2" charset="2"/>
              <a:buChar char="q"/>
            </a:pPr>
            <a:endParaRPr lang="es-EC" sz="1000" dirty="0" smtClean="0"/>
          </a:p>
          <a:p>
            <a:pPr>
              <a:buFont typeface="Wingdings" pitchFamily="2" charset="2"/>
              <a:buChar char="q"/>
            </a:pPr>
            <a:r>
              <a:rPr lang="es-EC" sz="2000" dirty="0" smtClean="0"/>
              <a:t>Alarmas contraincendio.</a:t>
            </a:r>
          </a:p>
          <a:p>
            <a:pPr>
              <a:buFont typeface="Wingdings" pitchFamily="2" charset="2"/>
              <a:buChar char="q"/>
            </a:pPr>
            <a:endParaRPr lang="es-EC" sz="1000" dirty="0" smtClean="0"/>
          </a:p>
          <a:p>
            <a:pPr>
              <a:buFont typeface="Wingdings" pitchFamily="2" charset="2"/>
              <a:buChar char="q"/>
            </a:pPr>
            <a:r>
              <a:rPr lang="es-EC" sz="2000" dirty="0" smtClean="0"/>
              <a:t>Extintores tipo C (CO2), polvo químico seco clase ABC o de Halon.</a:t>
            </a:r>
            <a:endParaRPr lang="es-EC" sz="2000" dirty="0"/>
          </a:p>
        </p:txBody>
      </p:sp>
      <p:pic>
        <p:nvPicPr>
          <p:cNvPr id="2050" name="Picture 2"/>
          <p:cNvPicPr>
            <a:picLocks noChangeAspect="1" noChangeArrowheads="1"/>
          </p:cNvPicPr>
          <p:nvPr/>
        </p:nvPicPr>
        <p:blipFill>
          <a:blip r:embed="rId2" cstate="print"/>
          <a:srcRect/>
          <a:stretch>
            <a:fillRect/>
          </a:stretch>
        </p:blipFill>
        <p:spPr bwMode="auto">
          <a:xfrm>
            <a:off x="6260464" y="3284984"/>
            <a:ext cx="1407880" cy="2041426"/>
          </a:xfrm>
          <a:prstGeom prst="rect">
            <a:avLst/>
          </a:prstGeom>
          <a:noFill/>
          <a:ln w="9525">
            <a:noFill/>
            <a:miter lim="800000"/>
            <a:headEnd/>
            <a:tailEnd/>
          </a:ln>
        </p:spPr>
      </p:pic>
      <p:sp>
        <p:nvSpPr>
          <p:cNvPr id="5" name="2 Marcador de contenido"/>
          <p:cNvSpPr txBox="1">
            <a:spLocks/>
          </p:cNvSpPr>
          <p:nvPr/>
        </p:nvSpPr>
        <p:spPr>
          <a:xfrm>
            <a:off x="459472" y="1602473"/>
            <a:ext cx="7467600" cy="1322471"/>
          </a:xfrm>
          <a:prstGeom prst="rect">
            <a:avLst/>
          </a:prstGeom>
        </p:spPr>
        <p:txBody>
          <a:bodyPr vert="horz">
            <a:normAutofit/>
          </a:bodyPr>
          <a:lstStyle/>
          <a:p>
            <a:pPr marL="53975" marR="0" lvl="0" indent="-17463" algn="just"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s-EC" sz="2400" b="0" i="0" u="none" strike="noStrike" kern="1200" cap="none" spc="0" normalizeH="0" baseline="0" noProof="0" dirty="0" smtClean="0">
                <a:ln>
                  <a:noFill/>
                </a:ln>
                <a:solidFill>
                  <a:schemeClr val="tx1"/>
                </a:solidFill>
                <a:effectLst/>
                <a:uLnTx/>
                <a:uFillTx/>
                <a:latin typeface="+mn-lt"/>
                <a:ea typeface="+mn-ea"/>
                <a:cs typeface="+mn-cs"/>
              </a:rPr>
              <a:t>Según la norma 924-8.b del NEC para tensiones mayores a 69 KV se recomienda lo siguiente:</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s-EC" sz="3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pitchFamily="2" charset="2"/>
              <a:buChar char="q"/>
              <a:tabLst/>
              <a:defRPr/>
            </a:pPr>
            <a:endParaRPr kumimoji="0" lang="es-EC" sz="2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pitchFamily="2" charset="2"/>
              <a:buChar char="q"/>
              <a:tabLst/>
              <a:defRPr/>
            </a:pPr>
            <a:endParaRPr kumimoji="0" lang="es-EC" sz="2000" b="0" i="0" u="none" strike="noStrike" kern="1200" cap="none" spc="0" normalizeH="0" baseline="0" noProof="0" dirty="0" smtClean="0">
              <a:ln>
                <a:noFill/>
              </a:ln>
              <a:solidFill>
                <a:schemeClr val="tx1"/>
              </a:solidFill>
              <a:effectLst/>
              <a:uLnTx/>
              <a:uFillTx/>
              <a:latin typeface="+mn-lt"/>
              <a:ea typeface="+mn-ea"/>
              <a:cs typeface="+mn-cs"/>
            </a:endParaRP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pitchFamily="2" charset="2"/>
              <a:buChar char="q"/>
              <a:tabLst/>
              <a:defRPr/>
            </a:pPr>
            <a:endParaRPr kumimoji="0" lang="es-EC" sz="2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5004048" y="3501008"/>
            <a:ext cx="2520280" cy="1878754"/>
          </a:xfrm>
          <a:prstGeom prst="rect">
            <a:avLst/>
          </a:prstGeom>
          <a:noFill/>
          <a:ln w="9525">
            <a:noFill/>
            <a:miter lim="800000"/>
            <a:headEnd/>
            <a:tailEnd/>
          </a:ln>
        </p:spPr>
      </p:pic>
      <p:sp>
        <p:nvSpPr>
          <p:cNvPr id="2" name="1 Título"/>
          <p:cNvSpPr>
            <a:spLocks noGrp="1"/>
          </p:cNvSpPr>
          <p:nvPr>
            <p:ph type="title"/>
          </p:nvPr>
        </p:nvSpPr>
        <p:spPr/>
        <p:txBody>
          <a:bodyPr>
            <a:normAutofit/>
          </a:bodyPr>
          <a:lstStyle/>
          <a:p>
            <a:pPr algn="ct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Cableado y equipos eléctricos</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a:xfrm>
            <a:off x="457200" y="3068960"/>
            <a:ext cx="4258816" cy="2653755"/>
          </a:xfrm>
        </p:spPr>
        <p:txBody>
          <a:bodyPr>
            <a:normAutofit/>
          </a:bodyPr>
          <a:lstStyle/>
          <a:p>
            <a:pPr>
              <a:buNone/>
            </a:pPr>
            <a:endParaRPr lang="es-EC" dirty="0" smtClean="0"/>
          </a:p>
          <a:p>
            <a:pPr>
              <a:buFont typeface="Wingdings" pitchFamily="2" charset="2"/>
              <a:buChar char="q"/>
            </a:pPr>
            <a:r>
              <a:rPr lang="es-EC" sz="2000" dirty="0" smtClean="0"/>
              <a:t>Cambio del material aislante.</a:t>
            </a:r>
          </a:p>
          <a:p>
            <a:pPr>
              <a:buFont typeface="Wingdings" pitchFamily="2" charset="2"/>
              <a:buChar char="q"/>
            </a:pPr>
            <a:endParaRPr lang="es-EC" sz="1000" dirty="0" smtClean="0"/>
          </a:p>
          <a:p>
            <a:pPr>
              <a:buFont typeface="Wingdings" pitchFamily="2" charset="2"/>
              <a:buChar char="q"/>
            </a:pPr>
            <a:r>
              <a:rPr lang="es-EC" sz="2000" dirty="0" smtClean="0"/>
              <a:t>Colocación de amarras.</a:t>
            </a:r>
          </a:p>
          <a:p>
            <a:pPr>
              <a:buFont typeface="Wingdings" pitchFamily="2" charset="2"/>
              <a:buChar char="q"/>
            </a:pPr>
            <a:endParaRPr lang="es-EC" sz="1000" dirty="0" smtClean="0"/>
          </a:p>
          <a:p>
            <a:pPr>
              <a:buFont typeface="Wingdings" pitchFamily="2" charset="2"/>
              <a:buChar char="q"/>
            </a:pPr>
            <a:r>
              <a:rPr lang="es-EC" sz="2000" dirty="0" smtClean="0"/>
              <a:t>Identificación de cada uno de los cables en el tablero eléctrico.</a:t>
            </a:r>
            <a:endParaRPr lang="es-EC" sz="2000" dirty="0"/>
          </a:p>
        </p:txBody>
      </p:sp>
      <p:sp>
        <p:nvSpPr>
          <p:cNvPr id="5" name="2 Marcador de contenido"/>
          <p:cNvSpPr txBox="1">
            <a:spLocks/>
          </p:cNvSpPr>
          <p:nvPr/>
        </p:nvSpPr>
        <p:spPr>
          <a:xfrm>
            <a:off x="457712" y="1612045"/>
            <a:ext cx="7467600" cy="4525963"/>
          </a:xfrm>
          <a:prstGeom prst="rect">
            <a:avLst/>
          </a:prstGeom>
        </p:spPr>
        <p:txBody>
          <a:bodyPr vert="horz">
            <a:normAutofit/>
          </a:bodyPr>
          <a:lstStyle/>
          <a:p>
            <a:pPr marL="53975" marR="0" lvl="0" indent="-17463" algn="just" defTabSz="914400" rtl="0" eaLnBrk="1" fontAlgn="auto" latinLnBrk="0" hangingPunct="1">
              <a:lnSpc>
                <a:spcPct val="100000"/>
              </a:lnSpc>
              <a:spcBef>
                <a:spcPct val="20000"/>
              </a:spcBef>
              <a:spcAft>
                <a:spcPts val="0"/>
              </a:spcAft>
              <a:buClr>
                <a:schemeClr val="accent1"/>
              </a:buClr>
              <a:buSzPct val="80000"/>
              <a:buFont typeface="Wingdings 2"/>
              <a:buNone/>
              <a:tabLst/>
              <a:defRPr/>
            </a:pPr>
            <a:r>
              <a:rPr kumimoji="0" lang="es-EC" sz="2400" b="0" i="0" u="none" strike="noStrike" kern="1200" cap="none" spc="0" normalizeH="0" baseline="0" noProof="0" dirty="0" smtClean="0">
                <a:ln>
                  <a:noFill/>
                </a:ln>
                <a:solidFill>
                  <a:schemeClr val="tx1"/>
                </a:solidFill>
                <a:effectLst/>
                <a:uLnTx/>
                <a:uFillTx/>
                <a:latin typeface="+mn-lt"/>
                <a:ea typeface="+mn-ea"/>
                <a:cs typeface="+mn-cs"/>
              </a:rPr>
              <a:t>Lo que corresponde a las estructuras que transportan los conductores dentro del cuarto y fuera del cuarto de transformadores, se tomaron las siguientes acciones:</a:t>
            </a:r>
          </a:p>
          <a:p>
            <a:pPr marL="420624" marR="0" lvl="0" indent="-384048" algn="l" defTabSz="914400" rtl="0" eaLnBrk="1" fontAlgn="auto" latinLnBrk="0" hangingPunct="1">
              <a:lnSpc>
                <a:spcPct val="100000"/>
              </a:lnSpc>
              <a:spcBef>
                <a:spcPct val="20000"/>
              </a:spcBef>
              <a:spcAft>
                <a:spcPts val="0"/>
              </a:spcAft>
              <a:buClr>
                <a:schemeClr val="accent1"/>
              </a:buClr>
              <a:buSzPct val="80000"/>
              <a:buFont typeface="Wingdings 2"/>
              <a:buNone/>
              <a:tabLst/>
              <a:defRPr/>
            </a:pPr>
            <a:endParaRPr kumimoji="0" lang="es-EC" sz="30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C" dirty="0" smtClean="0"/>
              <a:t/>
            </a:r>
            <a:br>
              <a:rPr lang="es-EC" dirty="0" smtClean="0"/>
            </a:br>
            <a:r>
              <a:rPr lang="es-EC" sz="36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EQUIPOS DE PROTECCION PERSONAL</a:t>
            </a:r>
            <a:r>
              <a:rPr lang="es-EC" b="1" dirty="0" smtClean="0"/>
              <a:t> </a:t>
            </a:r>
            <a:br>
              <a:rPr lang="es-EC" b="1" dirty="0" smtClean="0"/>
            </a:br>
            <a:endParaRPr lang="es-EC" dirty="0"/>
          </a:p>
        </p:txBody>
      </p:sp>
      <p:sp>
        <p:nvSpPr>
          <p:cNvPr id="7" name="6 Marcador de contenido"/>
          <p:cNvSpPr>
            <a:spLocks noGrp="1"/>
          </p:cNvSpPr>
          <p:nvPr>
            <p:ph sz="half" idx="2"/>
          </p:nvPr>
        </p:nvSpPr>
        <p:spPr/>
        <p:txBody>
          <a:bodyPr/>
          <a:lstStyle/>
          <a:p>
            <a:r>
              <a:rPr lang="es-EC" dirty="0" smtClean="0"/>
              <a:t>Casco</a:t>
            </a:r>
          </a:p>
          <a:p>
            <a:r>
              <a:rPr lang="es-EC" dirty="0" smtClean="0"/>
              <a:t>Guantes</a:t>
            </a:r>
          </a:p>
          <a:p>
            <a:r>
              <a:rPr lang="es-EC" dirty="0" smtClean="0"/>
              <a:t>Botas punta de acero.</a:t>
            </a:r>
          </a:p>
          <a:p>
            <a:r>
              <a:rPr lang="es-EC" dirty="0" smtClean="0"/>
              <a:t>Chaleco.</a:t>
            </a:r>
          </a:p>
          <a:p>
            <a:r>
              <a:rPr lang="es-EC" dirty="0" smtClean="0"/>
              <a:t>Traje.</a:t>
            </a:r>
          </a:p>
          <a:p>
            <a:r>
              <a:rPr lang="es-EC" dirty="0" smtClean="0"/>
              <a:t>Gafas.</a:t>
            </a:r>
          </a:p>
          <a:p>
            <a:r>
              <a:rPr lang="es-EC" dirty="0" smtClean="0"/>
              <a:t>Orejeras.</a:t>
            </a:r>
            <a:endParaRPr lang="es-EC" dirty="0"/>
          </a:p>
        </p:txBody>
      </p:sp>
      <p:pic>
        <p:nvPicPr>
          <p:cNvPr id="30722" name="Picture 2"/>
          <p:cNvPicPr>
            <a:picLocks noChangeAspect="1" noChangeArrowheads="1"/>
          </p:cNvPicPr>
          <p:nvPr/>
        </p:nvPicPr>
        <p:blipFill>
          <a:blip r:embed="rId2" cstate="print"/>
          <a:srcRect/>
          <a:stretch>
            <a:fillRect/>
          </a:stretch>
        </p:blipFill>
        <p:spPr bwMode="auto">
          <a:xfrm>
            <a:off x="395537" y="1988840"/>
            <a:ext cx="3600399" cy="3904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C" dirty="0" smtClean="0"/>
              <a:t/>
            </a:r>
            <a:br>
              <a:rPr lang="es-EC" dirty="0" smtClean="0"/>
            </a:br>
            <a:r>
              <a:rPr lang="es-EC" sz="36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SEGUIMIENTO Y MEDICIÓN DEL DESEMPEÑO DEL PLAN</a:t>
            </a:r>
            <a:r>
              <a:rPr lang="es-EC" b="1" dirty="0" smtClean="0"/>
              <a:t> </a:t>
            </a:r>
            <a:br>
              <a:rPr lang="es-EC" b="1" dirty="0" smtClean="0"/>
            </a:br>
            <a:endParaRPr lang="es-EC" dirty="0"/>
          </a:p>
        </p:txBody>
      </p:sp>
      <p:sp>
        <p:nvSpPr>
          <p:cNvPr id="3" name="2 Marcador de contenido"/>
          <p:cNvSpPr>
            <a:spLocks noGrp="1"/>
          </p:cNvSpPr>
          <p:nvPr>
            <p:ph idx="1"/>
          </p:nvPr>
        </p:nvSpPr>
        <p:spPr>
          <a:xfrm>
            <a:off x="457200" y="1600200"/>
            <a:ext cx="7787208" cy="4525963"/>
          </a:xfrm>
        </p:spPr>
        <p:txBody>
          <a:bodyPr>
            <a:noAutofit/>
          </a:bodyPr>
          <a:lstStyle/>
          <a:p>
            <a:pPr marL="0" indent="0">
              <a:buNone/>
            </a:pPr>
            <a:r>
              <a:rPr lang="es-EC" sz="1600" dirty="0" smtClean="0"/>
              <a:t>Para el seguimiento y medición del desempeño del plan se aplicaron las siguientes medidas: </a:t>
            </a:r>
          </a:p>
          <a:p>
            <a:pPr>
              <a:buNone/>
            </a:pPr>
            <a:endParaRPr lang="es-EC" sz="1400" dirty="0" smtClean="0"/>
          </a:p>
          <a:p>
            <a:pPr>
              <a:buFont typeface="Wingdings" pitchFamily="2" charset="2"/>
              <a:buChar char="q"/>
            </a:pPr>
            <a:r>
              <a:rPr lang="es-EC" sz="1400" dirty="0" smtClean="0"/>
              <a:t>Inspecciones sistemáticas del lugar de trabajo usando check list.</a:t>
            </a:r>
          </a:p>
          <a:p>
            <a:pPr>
              <a:buFont typeface="Wingdings" pitchFamily="2" charset="2"/>
              <a:buChar char="q"/>
            </a:pPr>
            <a:endParaRPr lang="es-EC" sz="800" dirty="0" smtClean="0"/>
          </a:p>
          <a:p>
            <a:pPr>
              <a:buFont typeface="Wingdings" pitchFamily="2" charset="2"/>
              <a:buChar char="q"/>
            </a:pPr>
            <a:r>
              <a:rPr lang="es-EC" sz="1400" dirty="0" smtClean="0"/>
              <a:t>Inspecciones y control rutinario de las áreas y prácticas de trabajo.</a:t>
            </a:r>
          </a:p>
          <a:p>
            <a:pPr>
              <a:buFont typeface="Wingdings" pitchFamily="2" charset="2"/>
              <a:buChar char="q"/>
            </a:pPr>
            <a:endParaRPr lang="es-EC" sz="800" dirty="0" smtClean="0"/>
          </a:p>
          <a:p>
            <a:pPr>
              <a:buFont typeface="Wingdings" pitchFamily="2" charset="2"/>
              <a:buChar char="q"/>
            </a:pPr>
            <a:r>
              <a:rPr lang="es-EC" sz="1400" dirty="0" smtClean="0"/>
              <a:t>Inspecciones legales específicas de planta y maquinaria.</a:t>
            </a:r>
          </a:p>
          <a:p>
            <a:pPr>
              <a:buNone/>
            </a:pPr>
            <a:endParaRPr lang="es-EC" sz="800" dirty="0" smtClean="0"/>
          </a:p>
          <a:p>
            <a:pPr>
              <a:buNone/>
            </a:pPr>
            <a:endParaRPr lang="es-EC" sz="800" dirty="0" smtClean="0"/>
          </a:p>
          <a:p>
            <a:pPr>
              <a:buFont typeface="Wingdings" pitchFamily="2" charset="2"/>
              <a:buChar char="q"/>
            </a:pPr>
            <a:r>
              <a:rPr lang="es-EC" sz="1400" dirty="0" smtClean="0"/>
              <a:t>Revisiones periódicas de la evaluación de riesgos .</a:t>
            </a:r>
          </a:p>
          <a:p>
            <a:pPr>
              <a:buFont typeface="Wingdings" pitchFamily="2" charset="2"/>
              <a:buChar char="q"/>
            </a:pPr>
            <a:endParaRPr lang="es-EC" sz="800" dirty="0" smtClean="0"/>
          </a:p>
          <a:p>
            <a:pPr>
              <a:buFont typeface="Wingdings" pitchFamily="2" charset="2"/>
              <a:buChar char="q"/>
            </a:pPr>
            <a:r>
              <a:rPr lang="es-EC" sz="1400" dirty="0" smtClean="0"/>
              <a:t>Supervisión y verificación de tareas críticas (actividades o procesos considerados como peligrosos o con riesgos especiales).</a:t>
            </a:r>
          </a:p>
          <a:p>
            <a:pPr>
              <a:buFont typeface="Wingdings" pitchFamily="2" charset="2"/>
              <a:buChar char="q"/>
            </a:pPr>
            <a:endParaRPr lang="es-EC" sz="800" dirty="0" smtClean="0"/>
          </a:p>
          <a:p>
            <a:pPr>
              <a:buFont typeface="Wingdings" pitchFamily="2" charset="2"/>
              <a:buChar char="q"/>
            </a:pPr>
            <a:r>
              <a:rPr lang="es-EC" sz="1400" dirty="0" smtClean="0"/>
              <a:t>Encuestas al personal de la organización.</a:t>
            </a:r>
          </a:p>
          <a:p>
            <a:pPr>
              <a:buFont typeface="Wingdings" pitchFamily="2" charset="2"/>
              <a:buChar char="q"/>
            </a:pPr>
            <a:endParaRPr lang="es-EC" sz="800" dirty="0" smtClean="0"/>
          </a:p>
          <a:p>
            <a:pPr>
              <a:buFont typeface="Wingdings" pitchFamily="2" charset="2"/>
              <a:buChar char="q"/>
            </a:pPr>
            <a:r>
              <a:rPr lang="es-EC" sz="1400" dirty="0" smtClean="0"/>
              <a:t>Evaluación inicial, previa al inicio de la actividad cuando sea posible, de las instalaciones, procesos. </a:t>
            </a:r>
          </a:p>
          <a:p>
            <a:pPr>
              <a:buNone/>
            </a:pPr>
            <a:endParaRPr lang="es-EC" sz="1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C" dirty="0" smtClean="0"/>
              <a:t/>
            </a:r>
            <a:br>
              <a:rPr lang="es-EC" dirty="0" smtClean="0"/>
            </a:br>
            <a:r>
              <a:rPr lang="es-EC" sz="36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PLAN DE LA AUDITORIA OHSAS </a:t>
            </a:r>
            <a:r>
              <a:rPr lang="es-EC" b="1" dirty="0" smtClean="0"/>
              <a:t/>
            </a:r>
            <a:br>
              <a:rPr lang="es-EC" b="1" dirty="0" smtClean="0"/>
            </a:br>
            <a:endParaRPr lang="es-EC" dirty="0"/>
          </a:p>
        </p:txBody>
      </p:sp>
      <p:sp>
        <p:nvSpPr>
          <p:cNvPr id="3" name="2 Marcador de contenido"/>
          <p:cNvSpPr>
            <a:spLocks noGrp="1"/>
          </p:cNvSpPr>
          <p:nvPr>
            <p:ph idx="1"/>
          </p:nvPr>
        </p:nvSpPr>
        <p:spPr/>
        <p:txBody>
          <a:bodyPr>
            <a:normAutofit/>
          </a:bodyPr>
          <a:lstStyle/>
          <a:p>
            <a:endParaRPr lang="es-EC" dirty="0" smtClean="0"/>
          </a:p>
          <a:p>
            <a:endParaRPr lang="es-EC" dirty="0" smtClean="0"/>
          </a:p>
          <a:p>
            <a:r>
              <a:rPr lang="es-EC" sz="2000" dirty="0" smtClean="0"/>
              <a:t>Verificar la eficacia de la gestión de seguridad y salud ocupacional. </a:t>
            </a:r>
          </a:p>
          <a:p>
            <a:endParaRPr lang="es-EC" sz="2000" dirty="0" smtClean="0"/>
          </a:p>
          <a:p>
            <a:r>
              <a:rPr lang="es-EC" sz="2000" dirty="0" smtClean="0"/>
              <a:t>Implementar un sistema de gestión efectivo en la planta.</a:t>
            </a:r>
          </a:p>
          <a:p>
            <a:endParaRPr lang="es-EC" sz="2000" dirty="0" smtClean="0"/>
          </a:p>
          <a:p>
            <a:r>
              <a:rPr lang="es-EC" sz="2000" dirty="0" smtClean="0"/>
              <a:t>Auditar el plan de acción que se ha desarrollado para así verificar su eficiencia en la parte eléctrica.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Conclusiones</a:t>
            </a:r>
            <a:endParaRPr lang="es-EC" dirty="0"/>
          </a:p>
        </p:txBody>
      </p:sp>
      <p:sp>
        <p:nvSpPr>
          <p:cNvPr id="3" name="2 Subtítulo"/>
          <p:cNvSpPr>
            <a:spLocks noGrp="1"/>
          </p:cNvSpPr>
          <p:nvPr>
            <p:ph idx="1"/>
          </p:nvPr>
        </p:nvSpPr>
        <p:spPr/>
        <p:txBody>
          <a:bodyPr>
            <a:noAutofit/>
          </a:bodyPr>
          <a:lstStyle/>
          <a:p>
            <a:r>
              <a:rPr lang="es-EC" sz="2000" dirty="0" smtClean="0"/>
              <a:t>Mejora continua tanto para sus trabajadores como para su infraestructura. </a:t>
            </a:r>
            <a:endParaRPr lang="es-EC" sz="2000" dirty="0" smtClean="0"/>
          </a:p>
          <a:p>
            <a:endParaRPr lang="es-EC" sz="2000" dirty="0" smtClean="0"/>
          </a:p>
          <a:p>
            <a:r>
              <a:rPr lang="es-EC" sz="2000" dirty="0" smtClean="0"/>
              <a:t>Con la determinación de los controles se pudieron obtener los siguientes beneficios: </a:t>
            </a:r>
          </a:p>
          <a:p>
            <a:pPr lvl="1"/>
            <a:r>
              <a:rPr lang="es-EC" sz="1600" dirty="0" smtClean="0"/>
              <a:t>Reducción del número de personal accidentado.</a:t>
            </a:r>
          </a:p>
          <a:p>
            <a:pPr lvl="1"/>
            <a:r>
              <a:rPr lang="es-EC" sz="1600" dirty="0" smtClean="0"/>
              <a:t>Reducir el riesgo de accidentes de gran envergadura. </a:t>
            </a:r>
          </a:p>
          <a:p>
            <a:pPr lvl="1"/>
            <a:r>
              <a:rPr lang="es-EC" sz="1600" dirty="0" smtClean="0"/>
              <a:t>Reducción </a:t>
            </a:r>
            <a:r>
              <a:rPr lang="es-EC" sz="1600" dirty="0" smtClean="0"/>
              <a:t>de los materiales perdidos.</a:t>
            </a:r>
          </a:p>
          <a:p>
            <a:pPr lvl="1"/>
            <a:r>
              <a:rPr lang="es-EC" sz="1600" dirty="0" smtClean="0"/>
              <a:t>Posibilidad de integración de un sistema de gestión que incluye calidad, ambiente, salud y seguridad. </a:t>
            </a:r>
          </a:p>
          <a:p>
            <a:pPr lvl="1"/>
            <a:r>
              <a:rPr lang="es-EC" sz="1600" dirty="0" smtClean="0"/>
              <a:t>Asegurar que la legislación respectiva sea cumplida. </a:t>
            </a:r>
          </a:p>
          <a:p>
            <a:endParaRPr lang="es-EC"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REQUISITOS PARA LA IMPLEMENTACION DEL SISTEMA</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pic>
        <p:nvPicPr>
          <p:cNvPr id="5" name="3 Imagen" descr="final_v3 [Modo de compatibilidad] - Microsoft Word"/>
          <p:cNvPicPr>
            <a:picLocks noChangeAspect="1"/>
          </p:cNvPicPr>
          <p:nvPr/>
        </p:nvPicPr>
        <p:blipFill rotWithShape="1">
          <a:blip r:embed="rId2" cstate="print">
            <a:extLst>
              <a:ext uri="{28A0092B-C50C-407E-A947-70E740481C1C}">
                <a14:useLocalDpi xmlns:a14="http://schemas.microsoft.com/office/drawing/2010/main" xmlns="" val="0"/>
              </a:ext>
            </a:extLst>
          </a:blip>
          <a:srcRect l="36280" t="53253" r="25106" b="7517"/>
          <a:stretch/>
        </p:blipFill>
        <p:spPr>
          <a:xfrm>
            <a:off x="611560" y="1700808"/>
            <a:ext cx="7341593" cy="4274690"/>
          </a:xfrm>
          <a:prstGeom prst="rect">
            <a:avLst/>
          </a:prstGeom>
        </p:spPr>
      </p:pic>
    </p:spTree>
    <p:extLst>
      <p:ext uri="{BB962C8B-B14F-4D97-AF65-F5344CB8AC3E}">
        <p14:creationId xmlns:p14="http://schemas.microsoft.com/office/powerpoint/2010/main" xmlns="" val="1462800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DISTRIBUCION </a:t>
            </a:r>
            <a:br>
              <a:rPr lang="en-US"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n-US"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DE LAS NORMAS OHSAS</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graphicFrame>
        <p:nvGraphicFramePr>
          <p:cNvPr id="14" name="Organigrama 186"/>
          <p:cNvGraphicFramePr>
            <a:graphicFrameLocks noGrp="1"/>
          </p:cNvGraphicFramePr>
          <p:nvPr>
            <p:ph idx="1"/>
          </p:nvPr>
        </p:nvGraphicFramePr>
        <p:xfrm>
          <a:off x="25152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96815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n-US"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CONCEPTOS IMPORTANTES</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p:txBody>
          <a:bodyPr>
            <a:normAutofit/>
          </a:bodyPr>
          <a:lstStyle/>
          <a:p>
            <a:pPr algn="just"/>
            <a:r>
              <a:rPr lang="es-EC" sz="2900" dirty="0" smtClean="0"/>
              <a:t>Riesgo aceptable</a:t>
            </a:r>
          </a:p>
          <a:p>
            <a:pPr algn="just"/>
            <a:endParaRPr lang="es-EC" sz="700" dirty="0" smtClean="0"/>
          </a:p>
          <a:p>
            <a:pPr algn="just"/>
            <a:r>
              <a:rPr lang="es-EC" sz="2900" dirty="0" smtClean="0"/>
              <a:t>Mejora continua</a:t>
            </a:r>
          </a:p>
          <a:p>
            <a:pPr algn="just"/>
            <a:endParaRPr lang="es-EC" sz="700" dirty="0" smtClean="0"/>
          </a:p>
          <a:p>
            <a:pPr algn="just"/>
            <a:r>
              <a:rPr lang="es-EC" sz="2900" dirty="0" smtClean="0"/>
              <a:t>Peligro</a:t>
            </a:r>
          </a:p>
          <a:p>
            <a:pPr algn="just"/>
            <a:endParaRPr lang="es-EC" sz="700" dirty="0" smtClean="0"/>
          </a:p>
          <a:p>
            <a:pPr algn="just"/>
            <a:r>
              <a:rPr lang="es-EC" sz="2900" dirty="0" smtClean="0"/>
              <a:t>Seguridad y salud ocupacional </a:t>
            </a:r>
            <a:r>
              <a:rPr lang="es-EC" sz="2000" dirty="0" smtClean="0"/>
              <a:t>(condiciones que afecten la seguridad)</a:t>
            </a:r>
            <a:r>
              <a:rPr lang="es-EC" sz="2900" dirty="0" smtClean="0"/>
              <a:t>.</a:t>
            </a:r>
          </a:p>
          <a:p>
            <a:pPr algn="just"/>
            <a:endParaRPr lang="es-EC" sz="800" dirty="0" smtClean="0"/>
          </a:p>
          <a:p>
            <a:pPr algn="just"/>
            <a:r>
              <a:rPr lang="es-EC" sz="2900" dirty="0" smtClean="0"/>
              <a:t>Evaluación de riesgo </a:t>
            </a:r>
            <a:r>
              <a:rPr lang="es-EC" sz="2000" dirty="0" smtClean="0"/>
              <a:t>(derivado del peligro).</a:t>
            </a:r>
            <a:endParaRPr lang="es-EC" sz="2000" dirty="0" smtClean="0"/>
          </a:p>
          <a:p>
            <a:endParaRPr lang="es-EC" dirty="0"/>
          </a:p>
        </p:txBody>
      </p:sp>
    </p:spTree>
    <p:extLst>
      <p:ext uri="{BB962C8B-B14F-4D97-AF65-F5344CB8AC3E}">
        <p14:creationId xmlns:p14="http://schemas.microsoft.com/office/powerpoint/2010/main" xmlns="" val="2288458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3184" y="274638"/>
            <a:ext cx="7859216" cy="1143000"/>
          </a:xfrm>
        </p:spPr>
        <p:txBody>
          <a:bodyPr>
            <a:normAutofit/>
          </a:bodyPr>
          <a:lstStyle/>
          <a:p>
            <a:pPr algn="ctr"/>
            <a:r>
              <a:rPr lang="es-EC" sz="3200" b="1" cap="all"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Elementos para aplicar las normas ohsas</a:t>
            </a:r>
            <a:endParaRPr lang="es-EC" sz="3200" b="1" cap="all">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5" name="4 Marcador de contenido"/>
          <p:cNvSpPr>
            <a:spLocks noGrp="1"/>
          </p:cNvSpPr>
          <p:nvPr>
            <p:ph idx="1"/>
          </p:nvPr>
        </p:nvSpPr>
        <p:spPr/>
        <p:txBody>
          <a:bodyPr>
            <a:normAutofit fontScale="70000" lnSpcReduction="20000"/>
          </a:bodyPr>
          <a:lstStyle/>
          <a:p>
            <a:r>
              <a:rPr lang="es-EC" smtClean="0"/>
              <a:t>REQUISITOS GENERALES</a:t>
            </a:r>
          </a:p>
          <a:p>
            <a:r>
              <a:rPr lang="es-EC" smtClean="0"/>
              <a:t>POLITICA</a:t>
            </a:r>
            <a:endParaRPr lang="es-EC" smtClean="0"/>
          </a:p>
          <a:p>
            <a:r>
              <a:rPr lang="es-EC" smtClean="0"/>
              <a:t>PLANIFICACION identificacion de peligros  evaluación  control de </a:t>
            </a:r>
            <a:r>
              <a:rPr lang="es-EC" smtClean="0"/>
              <a:t>riesgos</a:t>
            </a:r>
            <a:r>
              <a:rPr lang="es-EC" smtClean="0"/>
              <a:t>, requisitos </a:t>
            </a:r>
            <a:r>
              <a:rPr lang="es-EC" smtClean="0"/>
              <a:t>legales</a:t>
            </a:r>
            <a:r>
              <a:rPr lang="es-EC" smtClean="0"/>
              <a:t>, </a:t>
            </a:r>
            <a:r>
              <a:rPr lang="es-EC" smtClean="0"/>
              <a:t>objetivos</a:t>
            </a:r>
            <a:endParaRPr lang="es-EC" smtClean="0"/>
          </a:p>
          <a:p>
            <a:r>
              <a:rPr lang="es-EC" smtClean="0"/>
              <a:t>IMPLEMENTACION  operación recursos funciones responsabilidades  </a:t>
            </a:r>
            <a:r>
              <a:rPr lang="es-EC" smtClean="0"/>
              <a:t>autoridades</a:t>
            </a:r>
            <a:r>
              <a:rPr lang="es-EC" smtClean="0"/>
              <a:t>, </a:t>
            </a:r>
            <a:r>
              <a:rPr lang="es-EC" smtClean="0"/>
              <a:t>comunicacion</a:t>
            </a:r>
            <a:r>
              <a:rPr lang="es-EC" smtClean="0"/>
              <a:t>, participacion  </a:t>
            </a:r>
            <a:r>
              <a:rPr lang="es-EC" smtClean="0"/>
              <a:t>consulta</a:t>
            </a:r>
            <a:r>
              <a:rPr lang="es-EC" smtClean="0"/>
              <a:t>, documentacion control de </a:t>
            </a:r>
            <a:r>
              <a:rPr lang="es-EC" smtClean="0"/>
              <a:t>documentos</a:t>
            </a:r>
            <a:r>
              <a:rPr lang="es-EC" smtClean="0"/>
              <a:t>, control </a:t>
            </a:r>
            <a:r>
              <a:rPr lang="es-EC" smtClean="0"/>
              <a:t>operacional</a:t>
            </a:r>
            <a:r>
              <a:rPr lang="es-EC" smtClean="0"/>
              <a:t>, preparacion  y respuesta ante </a:t>
            </a:r>
            <a:r>
              <a:rPr lang="es-EC" smtClean="0"/>
              <a:t>emergencias</a:t>
            </a:r>
            <a:endParaRPr lang="es-EC" smtClean="0"/>
          </a:p>
          <a:p>
            <a:r>
              <a:rPr lang="es-EC" smtClean="0"/>
              <a:t>VERIFICACION medicion  </a:t>
            </a:r>
            <a:r>
              <a:rPr lang="es-EC" smtClean="0"/>
              <a:t>seguimiento</a:t>
            </a:r>
            <a:r>
              <a:rPr lang="es-EC" smtClean="0"/>
              <a:t>, evaluación del </a:t>
            </a:r>
            <a:r>
              <a:rPr lang="es-EC" smtClean="0"/>
              <a:t>cumplimiento</a:t>
            </a:r>
            <a:r>
              <a:rPr lang="es-EC" smtClean="0"/>
              <a:t>, no conformidad acciones correctivas  </a:t>
            </a:r>
            <a:r>
              <a:rPr lang="es-EC" smtClean="0"/>
              <a:t>preventivas</a:t>
            </a:r>
            <a:r>
              <a:rPr lang="es-EC" smtClean="0"/>
              <a:t>, control de registro  auditoria </a:t>
            </a:r>
            <a:r>
              <a:rPr lang="es-EC" smtClean="0"/>
              <a:t>interna</a:t>
            </a:r>
            <a:endParaRPr lang="es-EC" smtClean="0"/>
          </a:p>
          <a:p>
            <a:r>
              <a:rPr lang="es-EC" smtClean="0"/>
              <a:t>REVISION </a:t>
            </a:r>
            <a:r>
              <a:rPr lang="es-EC" smtClean="0"/>
              <a:t>GERENCIAL</a:t>
            </a:r>
            <a:endParaRPr lang="es-EC" smtClean="0"/>
          </a:p>
          <a:p>
            <a:endParaRPr lang="es-EC" smtClean="0"/>
          </a:p>
          <a:p>
            <a:endParaRPr lang="es-EC"/>
          </a:p>
        </p:txBody>
      </p:sp>
    </p:spTree>
    <p:extLst>
      <p:ext uri="{BB962C8B-B14F-4D97-AF65-F5344CB8AC3E}">
        <p14:creationId xmlns:p14="http://schemas.microsoft.com/office/powerpoint/2010/main" xmlns="" val="3873910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03232" cy="1143000"/>
          </a:xfrm>
        </p:spPr>
        <p:txBody>
          <a:bodyPr>
            <a:normAutofit/>
          </a:bodyPr>
          <a:lstStyle/>
          <a:p>
            <a:pPr algn="ctr"/>
            <a:r>
              <a:rPr lang="en-US"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REQUISITOS GENERALES DEL SG DE S&amp;SO</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xmlns="" val="2523354710"/>
              </p:ext>
            </p:extLst>
          </p:nvPr>
        </p:nvGraphicFramePr>
        <p:xfrm>
          <a:off x="323528" y="1739949"/>
          <a:ext cx="8229600" cy="35612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34217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75240" cy="1143000"/>
          </a:xfrm>
        </p:spPr>
        <p:txBody>
          <a:bodyPr>
            <a:normAutofit/>
          </a:bodyPr>
          <a:lstStyle/>
          <a:p>
            <a:pPr algn="ctr"/>
            <a:r>
              <a:rPr lang="en-US"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ALCANCE</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p:txBody>
          <a:bodyPr/>
          <a:lstStyle/>
          <a:p>
            <a:pPr marL="0" indent="0" algn="just">
              <a:buNone/>
            </a:pPr>
            <a:endParaRPr lang="es-EC" sz="2800" dirty="0" smtClean="0"/>
          </a:p>
          <a:p>
            <a:pPr marL="0" indent="0" algn="just">
              <a:buNone/>
            </a:pPr>
            <a:r>
              <a:rPr lang="es-EC" sz="2400" dirty="0" smtClean="0"/>
              <a:t>Cumplir </a:t>
            </a:r>
            <a:r>
              <a:rPr lang="es-EC" sz="2400" dirty="0"/>
              <a:t>con los compromisos de seguridad y salud ocupacional de la planta estableciendo como requisitos en c</a:t>
            </a:r>
            <a:r>
              <a:rPr lang="es-EC" sz="2400" dirty="0" smtClean="0"/>
              <a:t>ada </a:t>
            </a:r>
            <a:r>
              <a:rPr lang="es-EC" sz="2400" dirty="0"/>
              <a:t>una de las áreas, que en todo momento </a:t>
            </a:r>
            <a:r>
              <a:rPr lang="es-EC" sz="2400" u="sng" dirty="0"/>
              <a:t>el personal se encuentre en un ambiente seguro</a:t>
            </a:r>
            <a:r>
              <a:rPr lang="es-EC" sz="2400" dirty="0"/>
              <a:t> pudiendo la empresa controlar los riesgos a los cuales se ven expuestos los trabajadores diariamente y mejorar el desempeño del </a:t>
            </a:r>
            <a:r>
              <a:rPr lang="es-EC" sz="2400" dirty="0" smtClean="0"/>
              <a:t>sistema.</a:t>
            </a:r>
            <a:endParaRPr lang="es-EC" sz="2400" dirty="0"/>
          </a:p>
          <a:p>
            <a:endParaRPr lang="es-EC" dirty="0"/>
          </a:p>
        </p:txBody>
      </p:sp>
    </p:spTree>
    <p:extLst>
      <p:ext uri="{BB962C8B-B14F-4D97-AF65-F5344CB8AC3E}">
        <p14:creationId xmlns:p14="http://schemas.microsoft.com/office/powerpoint/2010/main" xmlns="" val="2274447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859216" cy="1143000"/>
          </a:xfrm>
        </p:spPr>
        <p:txBody>
          <a:bodyPr>
            <a:normAutofit/>
          </a:bodyPr>
          <a:lstStyle/>
          <a:p>
            <a:pPr algn="ctr"/>
            <a:r>
              <a:rPr lang="en-US" sz="3200"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POLITICA DE SEGURIDAD Y SALUD OCUPACIONAL</a:t>
            </a:r>
            <a:endParaRPr lang="es-EC" sz="3200"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3" name="2 Marcador de contenido"/>
          <p:cNvSpPr>
            <a:spLocks noGrp="1"/>
          </p:cNvSpPr>
          <p:nvPr>
            <p:ph idx="1"/>
          </p:nvPr>
        </p:nvSpPr>
        <p:spPr/>
        <p:txBody>
          <a:bodyPr>
            <a:normAutofit fontScale="92500" lnSpcReduction="20000"/>
          </a:bodyPr>
          <a:lstStyle/>
          <a:p>
            <a:pPr marL="0" indent="0" algn="just">
              <a:buNone/>
            </a:pPr>
            <a:endParaRPr lang="es-EC" dirty="0" smtClean="0"/>
          </a:p>
          <a:p>
            <a:pPr marL="0" indent="0" algn="just">
              <a:buFont typeface="Wingdings" pitchFamily="2" charset="2"/>
              <a:buChar char="q"/>
            </a:pPr>
            <a:r>
              <a:rPr lang="es-EC" dirty="0" smtClean="0"/>
              <a:t>Prioridad </a:t>
            </a:r>
            <a:r>
              <a:rPr lang="es-EC" dirty="0"/>
              <a:t>la seguridad y salud ocupacional </a:t>
            </a:r>
            <a:r>
              <a:rPr lang="es-EC" dirty="0" smtClean="0"/>
              <a:t>     de </a:t>
            </a:r>
            <a:r>
              <a:rPr lang="es-EC" dirty="0"/>
              <a:t>sus </a:t>
            </a:r>
            <a:r>
              <a:rPr lang="es-EC" dirty="0" smtClean="0"/>
              <a:t>empleados</a:t>
            </a:r>
            <a:r>
              <a:rPr lang="es-EC" dirty="0" smtClean="0"/>
              <a:t>.</a:t>
            </a:r>
            <a:endParaRPr lang="es-EC" dirty="0" smtClean="0"/>
          </a:p>
          <a:p>
            <a:pPr marL="0" indent="0" algn="just">
              <a:buFont typeface="Wingdings" pitchFamily="2" charset="2"/>
              <a:buChar char="q"/>
            </a:pPr>
            <a:r>
              <a:rPr lang="es-EC" dirty="0" smtClean="0"/>
              <a:t>Destina </a:t>
            </a:r>
            <a:r>
              <a:rPr lang="es-EC" dirty="0"/>
              <a:t>los recursos </a:t>
            </a:r>
            <a:r>
              <a:rPr lang="es-EC" dirty="0" smtClean="0"/>
              <a:t>necesarios.</a:t>
            </a:r>
          </a:p>
          <a:p>
            <a:pPr marL="0" indent="0" algn="just">
              <a:buFont typeface="Wingdings" pitchFamily="2" charset="2"/>
              <a:buChar char="q"/>
            </a:pPr>
            <a:r>
              <a:rPr lang="es-EC" dirty="0" smtClean="0"/>
              <a:t>Comprometida a mejorar </a:t>
            </a:r>
            <a:r>
              <a:rPr lang="es-EC" dirty="0"/>
              <a:t>la calidad de vida de sus </a:t>
            </a:r>
            <a:r>
              <a:rPr lang="es-EC" dirty="0" smtClean="0"/>
              <a:t>empleados.</a:t>
            </a:r>
          </a:p>
          <a:p>
            <a:pPr marL="0" indent="0" algn="just">
              <a:buFont typeface="Wingdings" pitchFamily="2" charset="2"/>
              <a:buChar char="q"/>
            </a:pPr>
            <a:r>
              <a:rPr lang="es-EC" dirty="0" smtClean="0"/>
              <a:t>Identificación </a:t>
            </a:r>
            <a:r>
              <a:rPr lang="es-EC" dirty="0"/>
              <a:t>de peligros, evaluación y control de riesgos y la mejorar en el desempeño.</a:t>
            </a:r>
          </a:p>
          <a:p>
            <a:pPr marL="0" indent="0" algn="just">
              <a:buFont typeface="Wingdings" pitchFamily="2" charset="2"/>
              <a:buChar char="q"/>
            </a:pPr>
            <a:r>
              <a:rPr lang="es-EC" dirty="0" smtClean="0"/>
              <a:t>Se </a:t>
            </a:r>
            <a:r>
              <a:rPr lang="es-EC" dirty="0"/>
              <a:t>acoge a la legislación y otros requisitos </a:t>
            </a:r>
            <a:r>
              <a:rPr lang="es-EC" dirty="0" smtClean="0"/>
              <a:t>vigentes.</a:t>
            </a:r>
            <a:endParaRPr lang="es-EC" dirty="0"/>
          </a:p>
          <a:p>
            <a:endParaRPr lang="es-EC" dirty="0"/>
          </a:p>
        </p:txBody>
      </p:sp>
    </p:spTree>
    <p:extLst>
      <p:ext uri="{BB962C8B-B14F-4D97-AF65-F5344CB8AC3E}">
        <p14:creationId xmlns:p14="http://schemas.microsoft.com/office/powerpoint/2010/main" xmlns="" val="841141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1433</TotalTime>
  <Words>1198</Words>
  <Application>Microsoft Office PowerPoint</Application>
  <PresentationFormat>Presentación en pantalla (4:3)</PresentationFormat>
  <Paragraphs>238</Paragraphs>
  <Slides>27</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27</vt:i4>
      </vt:variant>
    </vt:vector>
  </HeadingPairs>
  <TitlesOfParts>
    <vt:vector size="29" baseType="lpstr">
      <vt:lpstr>Técnico</vt:lpstr>
      <vt:lpstr>Microsoft Office Excel 2007 Workbook</vt:lpstr>
      <vt:lpstr>APLICACIÓN DE LAS NORMAS OHSAS 18000 EN LOS SERVICIOS DE SEGURIDAD ELÉCTRICA</vt:lpstr>
      <vt:lpstr>         INICIOS</vt:lpstr>
      <vt:lpstr>REQUISITOS PARA LA IMPLEMENTACION DEL SISTEMA</vt:lpstr>
      <vt:lpstr>DISTRIBUCION  DE LAS NORMAS OHSAS</vt:lpstr>
      <vt:lpstr>CONCEPTOS IMPORTANTES</vt:lpstr>
      <vt:lpstr>Elementos para aplicar las normas ohsas</vt:lpstr>
      <vt:lpstr>REQUISITOS GENERALES DEL SG DE S&amp;SO</vt:lpstr>
      <vt:lpstr>ALCANCE</vt:lpstr>
      <vt:lpstr>POLITICA DE SEGURIDAD Y SALUD OCUPACIONAL</vt:lpstr>
      <vt:lpstr>Requisitos legales del Sistema  de Gestión de S&amp;SO</vt:lpstr>
      <vt:lpstr>DESIGNACION DEL NUMERO DE DELEGADOS </vt:lpstr>
      <vt:lpstr>Planificación: EVALUACIóN DE RIESGOS  EN EL CUARTO DE TRANSFORMADORES</vt:lpstr>
      <vt:lpstr>CONDICIONES INSEGURAS ENCONTRADAS  EN EL CUARTO DE TRANSFORMADORES</vt:lpstr>
      <vt:lpstr>EVALUACIÓN DE LOS RIESGOS EN EL CUARTO DE TRANSFORMADORES</vt:lpstr>
      <vt:lpstr>Resumen de la evaluación  por medio del Check list</vt:lpstr>
      <vt:lpstr> EVALUACION Y CONTROL DE RIESGOS  </vt:lpstr>
      <vt:lpstr>OBJETIVOS  DEL SISTEMA  DE SEGURIDAD Y SALUD OCUPACIONAL  </vt:lpstr>
      <vt:lpstr>Competencia,  formación y toma de conciencia</vt:lpstr>
      <vt:lpstr>Documentación y control de documentos</vt:lpstr>
      <vt:lpstr> CONTROL DE LOS RIESGOS ELECTRICOS  EN EL CUARTO DE TRANFORMADORES  </vt:lpstr>
      <vt:lpstr>Seguridad y defensa</vt:lpstr>
      <vt:lpstr>Seguridad contraincendio</vt:lpstr>
      <vt:lpstr>Cableado y equipos eléctricos</vt:lpstr>
      <vt:lpstr> EQUIPOS DE PROTECCION PERSONAL  </vt:lpstr>
      <vt:lpstr> SEGUIMIENTO Y MEDICIÓN DEL DESEMPEÑO DEL PLAN  </vt:lpstr>
      <vt:lpstr> PLAN DE LA AUDITORIA OHSAS  </vt:lpstr>
      <vt:lpstr>Conclusiones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APLICACIÓN DE LAS NORMAS OHSAS 18000 EN LOS SERVICIOS DE SEGURIDAD ELÉCTRICA</dc:title>
  <dc:creator>SUSAN</dc:creator>
  <cp:lastModifiedBy>User</cp:lastModifiedBy>
  <cp:revision>118</cp:revision>
  <dcterms:created xsi:type="dcterms:W3CDTF">2010-06-13T20:42:03Z</dcterms:created>
  <dcterms:modified xsi:type="dcterms:W3CDTF">2010-06-17T18:18:45Z</dcterms:modified>
</cp:coreProperties>
</file>