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3" r:id="rId4"/>
    <p:sldId id="260" r:id="rId5"/>
    <p:sldId id="259" r:id="rId6"/>
    <p:sldId id="258" r:id="rId7"/>
    <p:sldId id="261" r:id="rId8"/>
    <p:sldId id="262" r:id="rId9"/>
    <p:sldId id="265" r:id="rId10"/>
    <p:sldId id="266" r:id="rId11"/>
    <p:sldId id="267" r:id="rId12"/>
    <p:sldId id="264"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4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5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6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0 Conector recto"/>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11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685800" y="381000"/>
            <a:ext cx="7772400" cy="1752600"/>
          </a:xfrm>
        </p:spPr>
        <p:txBody>
          <a:bodyPr/>
          <a:lstStyle>
            <a:lvl1pPr>
              <a:defRPr sz="4200">
                <a:solidFill>
                  <a:schemeClr val="accent1"/>
                </a:solidFill>
              </a:defRPr>
            </a:lvl1pPr>
          </a:lstStyle>
          <a:p>
            <a:r>
              <a:rPr lang="es-ES" smtClean="0"/>
              <a:t>Haga clic para modificar el estilo de título del patrón</a:t>
            </a:r>
            <a:endParaRPr lang="en-US"/>
          </a:p>
        </p:txBody>
      </p:sp>
      <p:sp>
        <p:nvSpPr>
          <p:cNvPr id="15" name="27 Marcador de fecha"/>
          <p:cNvSpPr>
            <a:spLocks noGrp="1"/>
          </p:cNvSpPr>
          <p:nvPr>
            <p:ph type="dt" sz="half" idx="10"/>
          </p:nvPr>
        </p:nvSpPr>
        <p:spPr/>
        <p:txBody>
          <a:bodyPr/>
          <a:lstStyle>
            <a:lvl1pPr>
              <a:defRPr/>
            </a:lvl1pPr>
          </a:lstStyle>
          <a:p>
            <a:pPr>
              <a:defRPr/>
            </a:pPr>
            <a:fld id="{2A520F9F-7724-48E5-A322-9D8DDDCD0F8E}" type="datetimeFigureOut">
              <a:rPr lang="es-EC"/>
              <a:pPr>
                <a:defRPr/>
              </a:pPr>
              <a:t>02/07/2010</a:t>
            </a:fld>
            <a:endParaRPr lang="es-EC"/>
          </a:p>
        </p:txBody>
      </p:sp>
      <p:sp>
        <p:nvSpPr>
          <p:cNvPr id="16" name="16 Marcador de pie de página"/>
          <p:cNvSpPr>
            <a:spLocks noGrp="1"/>
          </p:cNvSpPr>
          <p:nvPr>
            <p:ph type="ftr" sz="quarter" idx="11"/>
          </p:nvPr>
        </p:nvSpPr>
        <p:spPr/>
        <p:txBody>
          <a:bodyPr/>
          <a:lstStyle>
            <a:lvl1pPr>
              <a:defRPr/>
            </a:lvl1pPr>
          </a:lstStyle>
          <a:p>
            <a:pPr>
              <a:defRPr/>
            </a:pPr>
            <a:endParaRPr lang="es-EC"/>
          </a:p>
        </p:txBody>
      </p:sp>
      <p:sp>
        <p:nvSpPr>
          <p:cNvPr id="17" name="28 Marcador de número de diapositiva"/>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F08FD4A5-E990-4CDA-AECD-88010F768A65}"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DA8B44F2-01C3-48CC-AB69-1508F6D2532F}" type="datetimeFigureOut">
              <a:rPr lang="es-EC"/>
              <a:pPr>
                <a:defRPr/>
              </a:pPr>
              <a:t>02/07/2010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BBD69724-41BD-42C4-8846-B55CC059FFD8}"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4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5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7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9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0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p:spPr>
        <p:txBody>
          <a:bodyPr/>
          <a:lstStyle>
            <a:lvl1pPr>
              <a:defRPr/>
            </a:lvl1pPr>
          </a:lstStyle>
          <a:p>
            <a:pPr>
              <a:defRPr/>
            </a:pPr>
            <a:fld id="{26639670-B1B0-4555-9582-D4713608D03B}" type="slidenum">
              <a:rPr lang="es-EC"/>
              <a:pPr>
                <a:defRPr/>
              </a:pPr>
              <a:t>‹Nº›</a:t>
            </a:fld>
            <a:endParaRPr lang="es-EC"/>
          </a:p>
        </p:txBody>
      </p:sp>
      <p:sp>
        <p:nvSpPr>
          <p:cNvPr id="14" name="3 Marcador de fecha"/>
          <p:cNvSpPr>
            <a:spLocks noGrp="1"/>
          </p:cNvSpPr>
          <p:nvPr>
            <p:ph type="dt" sz="half" idx="11"/>
          </p:nvPr>
        </p:nvSpPr>
        <p:spPr/>
        <p:txBody>
          <a:bodyPr/>
          <a:lstStyle>
            <a:lvl1pPr>
              <a:defRPr/>
            </a:lvl1pPr>
          </a:lstStyle>
          <a:p>
            <a:pPr>
              <a:defRPr/>
            </a:pPr>
            <a:fld id="{0F1AF147-582A-43D2-BD29-CD44A248D271}" type="datetimeFigureOut">
              <a:rPr lang="es-EC"/>
              <a:pPr>
                <a:defRPr/>
              </a:pPr>
              <a:t>02/07/2010</a:t>
            </a:fld>
            <a:endParaRPr lang="es-EC"/>
          </a:p>
        </p:txBody>
      </p:sp>
      <p:sp>
        <p:nvSpPr>
          <p:cNvPr id="15" name="4 Marcador de pie de página"/>
          <p:cNvSpPr>
            <a:spLocks noGrp="1"/>
          </p:cNvSpPr>
          <p:nvPr>
            <p:ph type="ftr" sz="quarter" idx="12"/>
          </p:nvPr>
        </p:nvSpPr>
        <p:spPr/>
        <p:txBody>
          <a:bodyPr/>
          <a:lstStyle>
            <a:lvl1pPr>
              <a:defRPr/>
            </a:lvl1pPr>
          </a:lstStyle>
          <a:p>
            <a:pPr>
              <a:defRPr/>
            </a:pPr>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301752" y="1527048"/>
            <a:ext cx="850392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ED51EFF2-E758-4A6D-A130-E829043A9B44}" type="datetimeFigureOut">
              <a:rPr lang="es-EC"/>
              <a:pPr>
                <a:defRPr/>
              </a:pPr>
              <a:t>02/07/2010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a:xfrm>
            <a:off x="4362450" y="1027113"/>
            <a:ext cx="457200" cy="441325"/>
          </a:xfrm>
        </p:spPr>
        <p:txBody>
          <a:bodyPr/>
          <a:lstStyle>
            <a:lvl1pPr>
              <a:defRPr/>
            </a:lvl1pPr>
          </a:lstStyle>
          <a:p>
            <a:pPr>
              <a:defRPr/>
            </a:pPr>
            <a:fld id="{2D5438A4-16D7-42F2-9691-ED56F9B25273}"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6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7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Rectángulo"/>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11 Conector recto"/>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s-ES" smtClean="0"/>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pPr>
              <a:defRPr/>
            </a:pPr>
            <a:endParaRPr lang="es-EC"/>
          </a:p>
        </p:txBody>
      </p:sp>
      <p:sp>
        <p:nvSpPr>
          <p:cNvPr id="16" name="3 Marcador de fecha"/>
          <p:cNvSpPr>
            <a:spLocks noGrp="1"/>
          </p:cNvSpPr>
          <p:nvPr>
            <p:ph type="dt" sz="half" idx="11"/>
          </p:nvPr>
        </p:nvSpPr>
        <p:spPr/>
        <p:txBody>
          <a:bodyPr/>
          <a:lstStyle>
            <a:lvl1pPr>
              <a:defRPr/>
            </a:lvl1pPr>
          </a:lstStyle>
          <a:p>
            <a:pPr>
              <a:defRPr/>
            </a:pPr>
            <a:fld id="{2D913705-BCCD-4864-9660-B89C23DB382E}" type="datetimeFigureOut">
              <a:rPr lang="es-EC"/>
              <a:pPr>
                <a:defRPr/>
              </a:pPr>
              <a:t>02/07/2010</a:t>
            </a:fld>
            <a:endParaRPr lang="es-EC"/>
          </a:p>
        </p:txBody>
      </p:sp>
      <p:sp>
        <p:nvSpPr>
          <p:cNvPr id="17" name="5 Marcador de número de diapositiva"/>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D13CC9FF-4393-48F9-A423-0605FE421B83}"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5" name="4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301752" y="228600"/>
            <a:ext cx="8534400" cy="758952"/>
          </a:xfrm>
        </p:spPr>
        <p:txBody>
          <a:bodyPr/>
          <a:lstStyle/>
          <a:p>
            <a:r>
              <a:rPr lang="es-ES" smtClean="0"/>
              <a:t>Haga clic para modificar el estilo de título del patrón</a:t>
            </a:r>
            <a:endParaRPr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a:xfrm>
            <a:off x="5791200" y="6410325"/>
            <a:ext cx="3044825" cy="365125"/>
          </a:xfrm>
        </p:spPr>
        <p:txBody>
          <a:bodyPr/>
          <a:lstStyle>
            <a:lvl1pPr>
              <a:defRPr/>
            </a:lvl1pPr>
          </a:lstStyle>
          <a:p>
            <a:pPr>
              <a:defRPr/>
            </a:pPr>
            <a:fld id="{8EA77B23-D5CE-4035-84EF-8B4E7D192185}" type="datetimeFigureOut">
              <a:rPr lang="es-EC"/>
              <a:pPr>
                <a:defRPr/>
              </a:pPr>
              <a:t>02/07/2010</a:t>
            </a:fld>
            <a:endParaRPr lang="es-EC"/>
          </a:p>
        </p:txBody>
      </p:sp>
      <p:sp>
        <p:nvSpPr>
          <p:cNvPr id="7" name="5 Marcador de pie de página"/>
          <p:cNvSpPr>
            <a:spLocks noGrp="1"/>
          </p:cNvSpPr>
          <p:nvPr>
            <p:ph type="ftr" sz="quarter" idx="11"/>
          </p:nvPr>
        </p:nvSpPr>
        <p:spPr/>
        <p:txBody>
          <a:bodyPr/>
          <a:lstStyle>
            <a:lvl1pPr>
              <a:defRPr/>
            </a:lvl1pPr>
          </a:lstStyle>
          <a:p>
            <a:pPr>
              <a:defRPr/>
            </a:pPr>
            <a:endParaRPr lang="es-EC"/>
          </a:p>
        </p:txBody>
      </p:sp>
      <p:sp>
        <p:nvSpPr>
          <p:cNvPr id="8" name="6 Marcador de número de diapositiva"/>
          <p:cNvSpPr>
            <a:spLocks noGrp="1"/>
          </p:cNvSpPr>
          <p:nvPr>
            <p:ph type="sldNum" sz="quarter" idx="12"/>
          </p:nvPr>
        </p:nvSpPr>
        <p:spPr/>
        <p:txBody>
          <a:bodyPr/>
          <a:lstStyle>
            <a:lvl1pPr>
              <a:defRPr/>
            </a:lvl1pPr>
          </a:lstStyle>
          <a:p>
            <a:pPr>
              <a:defRPr/>
            </a:pPr>
            <a:fld id="{34F4C005-0C93-4929-B6E0-FB4657B6F601}"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7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0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11 Rectángulo"/>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13 Conector recto"/>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14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15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16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4" name="23 Marcador de contenido"/>
          <p:cNvSpPr>
            <a:spLocks noGrp="1"/>
          </p:cNvSpPr>
          <p:nvPr>
            <p:ph sz="quarter" idx="2"/>
          </p:nvPr>
        </p:nvSpPr>
        <p:spPr>
          <a:xfrm>
            <a:off x="301752" y="2471383"/>
            <a:ext cx="4041648" cy="3818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6" name="25 Marcador de contenido"/>
          <p:cNvSpPr>
            <a:spLocks noGrp="1"/>
          </p:cNvSpPr>
          <p:nvPr>
            <p:ph sz="quarter" idx="4"/>
          </p:nvPr>
        </p:nvSpPr>
        <p:spPr>
          <a:xfrm>
            <a:off x="4800600" y="2471383"/>
            <a:ext cx="4038600" cy="38221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3" name="22 Título"/>
          <p:cNvSpPr>
            <a:spLocks noGrp="1"/>
          </p:cNvSpPr>
          <p:nvPr>
            <p:ph type="title"/>
          </p:nvPr>
        </p:nvSpPr>
        <p:spPr/>
        <p:txBody>
          <a:bodyPr rtlCol="0"/>
          <a:lstStyle/>
          <a:p>
            <a:r>
              <a:rPr lang="es-ES" smtClean="0"/>
              <a:t>Haga clic para modificar el estilo de título del patrón</a:t>
            </a:r>
            <a:endParaRPr lang="en-US"/>
          </a:p>
        </p:txBody>
      </p:sp>
      <p:sp>
        <p:nvSpPr>
          <p:cNvPr id="18" name="6 Marcador de fecha"/>
          <p:cNvSpPr>
            <a:spLocks noGrp="1"/>
          </p:cNvSpPr>
          <p:nvPr>
            <p:ph type="dt" sz="half" idx="10"/>
          </p:nvPr>
        </p:nvSpPr>
        <p:spPr/>
        <p:txBody>
          <a:bodyPr/>
          <a:lstStyle>
            <a:lvl1pPr>
              <a:defRPr/>
            </a:lvl1pPr>
          </a:lstStyle>
          <a:p>
            <a:pPr>
              <a:defRPr/>
            </a:pPr>
            <a:fld id="{38B26674-BAA4-4648-9EDB-586F367B9B69}" type="datetimeFigureOut">
              <a:rPr lang="es-EC"/>
              <a:pPr>
                <a:defRPr/>
              </a:pPr>
              <a:t>02/07/2010</a:t>
            </a:fld>
            <a:endParaRPr lang="es-EC"/>
          </a:p>
        </p:txBody>
      </p:sp>
      <p:sp>
        <p:nvSpPr>
          <p:cNvPr id="19" name="7 Marcador de pie de página"/>
          <p:cNvSpPr>
            <a:spLocks noGrp="1"/>
          </p:cNvSpPr>
          <p:nvPr>
            <p:ph type="ftr" sz="quarter" idx="11"/>
          </p:nvPr>
        </p:nvSpPr>
        <p:spPr>
          <a:xfrm>
            <a:off x="304800" y="6410325"/>
            <a:ext cx="3581400" cy="365125"/>
          </a:xfrm>
        </p:spPr>
        <p:txBody>
          <a:bodyPr/>
          <a:lstStyle>
            <a:lvl1pPr>
              <a:defRPr/>
            </a:lvl1pPr>
          </a:lstStyle>
          <a:p>
            <a:pPr>
              <a:defRPr/>
            </a:pPr>
            <a:endParaRPr lang="es-EC"/>
          </a:p>
        </p:txBody>
      </p:sp>
      <p:sp>
        <p:nvSpPr>
          <p:cNvPr id="20" name="8 Marcador de número de diapositiva"/>
          <p:cNvSpPr>
            <a:spLocks noGrp="1"/>
          </p:cNvSpPr>
          <p:nvPr>
            <p:ph type="sldNum" sz="quarter" idx="12"/>
          </p:nvPr>
        </p:nvSpPr>
        <p:spPr>
          <a:xfrm>
            <a:off x="4343400" y="1042988"/>
            <a:ext cx="457200" cy="441325"/>
          </a:xfrm>
        </p:spPr>
        <p:txBody>
          <a:bodyPr/>
          <a:lstStyle>
            <a:lvl1pPr algn="ctr">
              <a:defRPr smtClean="0"/>
            </a:lvl1pPr>
          </a:lstStyle>
          <a:p>
            <a:pPr>
              <a:defRPr/>
            </a:pPr>
            <a:fld id="{701A27B2-DB46-4AE6-8FE6-38A97A176D0D}"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fld id="{EBE1B3E4-310A-48A7-8262-6FC62E7B6F18}" type="datetimeFigureOut">
              <a:rPr lang="es-EC"/>
              <a:pPr>
                <a:defRPr/>
              </a:pPr>
              <a:t>02/07/2010</a:t>
            </a:fld>
            <a:endParaRPr lang="es-EC"/>
          </a:p>
        </p:txBody>
      </p:sp>
      <p:sp>
        <p:nvSpPr>
          <p:cNvPr id="4" name="3 Marcador de pie de página"/>
          <p:cNvSpPr>
            <a:spLocks noGrp="1"/>
          </p:cNvSpPr>
          <p:nvPr>
            <p:ph type="ftr" sz="quarter" idx="11"/>
          </p:nvPr>
        </p:nvSpPr>
        <p:spPr/>
        <p:txBody>
          <a:bodyPr/>
          <a:lstStyle>
            <a:lvl1pPr>
              <a:defRPr/>
            </a:lvl1pPr>
          </a:lstStyle>
          <a:p>
            <a:pPr>
              <a:defRPr/>
            </a:pPr>
            <a:endParaRPr lang="es-EC"/>
          </a:p>
        </p:txBody>
      </p:sp>
      <p:sp>
        <p:nvSpPr>
          <p:cNvPr id="5" name="4 Marcador de número de diapositiva"/>
          <p:cNvSpPr>
            <a:spLocks noGrp="1"/>
          </p:cNvSpPr>
          <p:nvPr>
            <p:ph type="sldNum" sz="quarter" idx="12"/>
          </p:nvPr>
        </p:nvSpPr>
        <p:spPr>
          <a:xfrm>
            <a:off x="4343400" y="1036638"/>
            <a:ext cx="457200" cy="441325"/>
          </a:xfrm>
        </p:spPr>
        <p:txBody>
          <a:bodyPr/>
          <a:lstStyle>
            <a:lvl1pPr>
              <a:defRPr/>
            </a:lvl1pPr>
          </a:lstStyle>
          <a:p>
            <a:pPr>
              <a:defRPr/>
            </a:pPr>
            <a:fld id="{679F5837-E499-4EE4-B550-8642FA415093}"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2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3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4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5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6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1 Marcador de fecha"/>
          <p:cNvSpPr>
            <a:spLocks noGrp="1"/>
          </p:cNvSpPr>
          <p:nvPr>
            <p:ph type="dt" sz="half" idx="10"/>
          </p:nvPr>
        </p:nvSpPr>
        <p:spPr/>
        <p:txBody>
          <a:bodyPr/>
          <a:lstStyle>
            <a:lvl1pPr>
              <a:defRPr/>
            </a:lvl1pPr>
          </a:lstStyle>
          <a:p>
            <a:pPr>
              <a:defRPr/>
            </a:pPr>
            <a:fld id="{27ADFFF2-3997-45BE-B125-DBDCA6F806AF}" type="datetimeFigureOut">
              <a:rPr lang="es-EC"/>
              <a:pPr>
                <a:defRPr/>
              </a:pPr>
              <a:t>02/07/2010</a:t>
            </a:fld>
            <a:endParaRPr lang="es-EC"/>
          </a:p>
        </p:txBody>
      </p:sp>
      <p:sp>
        <p:nvSpPr>
          <p:cNvPr id="9" name="2 Marcador de pie de página"/>
          <p:cNvSpPr>
            <a:spLocks noGrp="1"/>
          </p:cNvSpPr>
          <p:nvPr>
            <p:ph type="ftr" sz="quarter" idx="11"/>
          </p:nvPr>
        </p:nvSpPr>
        <p:spPr/>
        <p:txBody>
          <a:bodyPr/>
          <a:lstStyle>
            <a:lvl1pPr>
              <a:defRPr/>
            </a:lvl1pPr>
          </a:lstStyle>
          <a:p>
            <a:pPr>
              <a:defRPr/>
            </a:pPr>
            <a:endParaRPr lang="es-EC"/>
          </a:p>
        </p:txBody>
      </p:sp>
      <p:sp>
        <p:nvSpPr>
          <p:cNvPr id="10" name="3 Marcador de número de diapositiva"/>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8948F14B-7767-49A5-BF32-11B2AD92793E}"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5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6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7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9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11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12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6 Marcador de número de diapositiva"/>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792D7A65-DF0D-4A7E-AA81-2B9B893FC583}" type="slidenum">
              <a:rPr lang="es-EC"/>
              <a:pPr>
                <a:defRPr/>
              </a:pPr>
              <a:t>‹Nº›</a:t>
            </a:fld>
            <a:endParaRPr lang="es-EC"/>
          </a:p>
        </p:txBody>
      </p:sp>
      <p:sp>
        <p:nvSpPr>
          <p:cNvPr id="17" name="4 Marcador de fecha"/>
          <p:cNvSpPr>
            <a:spLocks noGrp="1"/>
          </p:cNvSpPr>
          <p:nvPr>
            <p:ph type="dt" sz="half" idx="11"/>
          </p:nvPr>
        </p:nvSpPr>
        <p:spPr/>
        <p:txBody>
          <a:bodyPr/>
          <a:lstStyle>
            <a:lvl1pPr>
              <a:defRPr/>
            </a:lvl1pPr>
          </a:lstStyle>
          <a:p>
            <a:pPr>
              <a:defRPr/>
            </a:pPr>
            <a:fld id="{84E9DF56-648D-4AA4-8C8E-4DE6021AC264}" type="datetimeFigureOut">
              <a:rPr lang="es-EC"/>
              <a:pPr>
                <a:defRPr/>
              </a:pPr>
              <a:t>02/07/2010</a:t>
            </a:fld>
            <a:endParaRPr lang="es-EC"/>
          </a:p>
        </p:txBody>
      </p:sp>
      <p:sp>
        <p:nvSpPr>
          <p:cNvPr id="18" name="5 Marcador de pie de página"/>
          <p:cNvSpPr>
            <a:spLocks noGrp="1"/>
          </p:cNvSpPr>
          <p:nvPr>
            <p:ph type="ftr" sz="quarter" idx="12"/>
          </p:nvPr>
        </p:nvSpPr>
        <p:spPr>
          <a:xfrm>
            <a:off x="301625" y="6410325"/>
            <a:ext cx="3382963" cy="366713"/>
          </a:xfrm>
        </p:spPr>
        <p:txBody>
          <a:bodyPr/>
          <a:lstStyle>
            <a:lvl1pPr>
              <a:defRPr/>
            </a:lvl1pPr>
          </a:lstStyle>
          <a:p>
            <a:pPr>
              <a:defRPr/>
            </a:pPr>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5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6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7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0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12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6" name="6 Marcador de número de diapositiva"/>
          <p:cNvSpPr>
            <a:spLocks noGrp="1"/>
          </p:cNvSpPr>
          <p:nvPr>
            <p:ph type="sldNum" sz="quarter" idx="10"/>
          </p:nvPr>
        </p:nvSpPr>
        <p:spPr>
          <a:xfrm>
            <a:off x="1371600" y="312738"/>
            <a:ext cx="457200" cy="441325"/>
          </a:xfrm>
        </p:spPr>
        <p:txBody>
          <a:bodyPr/>
          <a:lstStyle>
            <a:lvl1pPr>
              <a:defRPr/>
            </a:lvl1pPr>
          </a:lstStyle>
          <a:p>
            <a:pPr>
              <a:defRPr/>
            </a:pPr>
            <a:fld id="{A59DDB87-9A94-44FB-A3C3-905F12451BEE}" type="slidenum">
              <a:rPr lang="es-EC"/>
              <a:pPr>
                <a:defRPr/>
              </a:pPr>
              <a:t>‹Nº›</a:t>
            </a:fld>
            <a:endParaRPr lang="es-EC"/>
          </a:p>
        </p:txBody>
      </p:sp>
      <p:sp>
        <p:nvSpPr>
          <p:cNvPr id="17" name="4 Marcador de fecha"/>
          <p:cNvSpPr>
            <a:spLocks noGrp="1"/>
          </p:cNvSpPr>
          <p:nvPr>
            <p:ph type="dt" sz="half" idx="11"/>
          </p:nvPr>
        </p:nvSpPr>
        <p:spPr>
          <a:xfrm>
            <a:off x="5788025" y="6405563"/>
            <a:ext cx="3044825" cy="365125"/>
          </a:xfrm>
        </p:spPr>
        <p:txBody>
          <a:bodyPr/>
          <a:lstStyle>
            <a:lvl1pPr>
              <a:defRPr/>
            </a:lvl1pPr>
          </a:lstStyle>
          <a:p>
            <a:pPr>
              <a:defRPr/>
            </a:pPr>
            <a:fld id="{01E55C3F-9FBB-4809-92BC-D7CD0FE8075F}" type="datetimeFigureOut">
              <a:rPr lang="es-EC"/>
              <a:pPr>
                <a:defRPr/>
              </a:pPr>
              <a:t>02/07/2010</a:t>
            </a:fld>
            <a:endParaRPr lang="es-EC"/>
          </a:p>
        </p:txBody>
      </p:sp>
      <p:sp>
        <p:nvSpPr>
          <p:cNvPr id="18" name="5 Marcador de pie de página"/>
          <p:cNvSpPr>
            <a:spLocks noGrp="1"/>
          </p:cNvSpPr>
          <p:nvPr>
            <p:ph type="ftr" sz="quarter" idx="12"/>
          </p:nvPr>
        </p:nvSpPr>
        <p:spPr>
          <a:xfrm>
            <a:off x="301625" y="6410325"/>
            <a:ext cx="3584575" cy="366713"/>
          </a:xfrm>
        </p:spPr>
        <p:txBody>
          <a:bodyPr/>
          <a:lstStyle>
            <a:lvl1pPr>
              <a:defRPr/>
            </a:lvl1pPr>
          </a:lstStyle>
          <a:p>
            <a:pPr>
              <a:defRPr/>
            </a:pPr>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13 Marcador de fecha"/>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C37FD25D-301D-4C30-8B78-BF01544A5403}" type="datetimeFigureOut">
              <a:rPr lang="es-EC"/>
              <a:pPr>
                <a:defRPr/>
              </a:pPr>
              <a:t>02/07/2010</a:t>
            </a:fld>
            <a:endParaRPr lang="es-EC"/>
          </a:p>
        </p:txBody>
      </p:sp>
      <p:sp>
        <p:nvSpPr>
          <p:cNvPr id="3" name="2 Marcador de pie de página"/>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s-EC"/>
          </a:p>
        </p:txBody>
      </p:sp>
      <p:sp>
        <p:nvSpPr>
          <p:cNvPr id="8" name="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9 Conector recto"/>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B0F9E69C-4E0F-4A7C-85C4-F21DC6B9EBFF}" type="slidenum">
              <a:rPr lang="es-EC"/>
              <a:pPr>
                <a:defRPr/>
              </a:pPr>
              <a:t>‹Nº›</a:t>
            </a:fld>
            <a:endParaRPr lang="es-EC"/>
          </a:p>
        </p:txBody>
      </p:sp>
      <p:sp>
        <p:nvSpPr>
          <p:cNvPr id="1038" name="21 Marcador de título"/>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39" name="12 Marcador de texto"/>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71500" y="642938"/>
            <a:ext cx="7929563" cy="2492375"/>
          </a:xfrm>
          <a:prstGeom prst="rect">
            <a:avLst/>
          </a:prstGeom>
          <a:noFill/>
          <a:ln w="9525">
            <a:noFill/>
            <a:miter lim="800000"/>
            <a:headEnd/>
            <a:tailEnd/>
          </a:ln>
        </p:spPr>
        <p:txBody>
          <a:bodyPr anchor="ctr">
            <a:spAutoFit/>
          </a:bodyPr>
          <a:lstStyle/>
          <a:p>
            <a:pPr algn="ctr"/>
            <a:endParaRPr lang="es-MX" sz="2400" b="1">
              <a:latin typeface="Georgia" pitchFamily="18" charset="0"/>
            </a:endParaRPr>
          </a:p>
          <a:p>
            <a:pPr algn="ctr"/>
            <a:endParaRPr lang="es-MX" sz="2400" b="1">
              <a:latin typeface="Georgia" pitchFamily="18" charset="0"/>
            </a:endParaRPr>
          </a:p>
          <a:p>
            <a:pPr algn="ctr"/>
            <a:endParaRPr lang="es-MX" sz="2400" b="1">
              <a:latin typeface="Georgia" pitchFamily="18" charset="0"/>
            </a:endParaRPr>
          </a:p>
          <a:p>
            <a:pPr algn="ctr"/>
            <a:endParaRPr lang="es-EC" sz="2400" b="1">
              <a:latin typeface="Georgia" pitchFamily="18" charset="0"/>
            </a:endParaRPr>
          </a:p>
          <a:p>
            <a:pPr algn="ctr" eaLnBrk="0" hangingPunct="0"/>
            <a:endParaRPr lang="es-EC" sz="1400">
              <a:latin typeface="Verdana" pitchFamily="34" charset="0"/>
              <a:ea typeface="Calibri" pitchFamily="34" charset="0"/>
              <a:cs typeface="Arial" charset="0"/>
            </a:endParaRPr>
          </a:p>
          <a:p>
            <a:pPr algn="ctr" eaLnBrk="0" hangingPunct="0"/>
            <a:endParaRPr lang="es-EC" sz="1400">
              <a:latin typeface="Verdana" pitchFamily="34" charset="0"/>
              <a:cs typeface="Arial" charset="0"/>
            </a:endParaRPr>
          </a:p>
          <a:p>
            <a:pPr algn="ctr" eaLnBrk="0" hangingPunct="0"/>
            <a:endParaRPr lang="es-EC" sz="1400">
              <a:latin typeface="Verdana" pitchFamily="34" charset="0"/>
              <a:cs typeface="Arial" charset="0"/>
            </a:endParaRPr>
          </a:p>
          <a:p>
            <a:pPr algn="ctr" eaLnBrk="0" hangingPunct="0"/>
            <a:endParaRPr lang="es-EC">
              <a:cs typeface="Arial" charset="0"/>
            </a:endParaRPr>
          </a:p>
        </p:txBody>
      </p:sp>
      <p:sp>
        <p:nvSpPr>
          <p:cNvPr id="5" name="4 Rectángulo"/>
          <p:cNvSpPr/>
          <p:nvPr/>
        </p:nvSpPr>
        <p:spPr>
          <a:xfrm>
            <a:off x="571472" y="142852"/>
            <a:ext cx="8215370" cy="6555641"/>
          </a:xfrm>
          <a:prstGeom prst="rect">
            <a:avLst/>
          </a:prstGeom>
          <a:scene3d>
            <a:camera prst="orthographicFront"/>
            <a:lightRig rig="threePt" dir="t"/>
          </a:scene3d>
          <a:sp3d>
            <a:bevelT w="6350"/>
            <a:bevelB w="6350"/>
          </a:sp3d>
        </p:spPr>
        <p:txBody>
          <a:bodyPr>
            <a:spAutoFit/>
          </a:bodyPr>
          <a:lstStyle/>
          <a:p>
            <a:pPr algn="ctr">
              <a:defRPr/>
            </a:pPr>
            <a:r>
              <a:rPr lang="es-EC" b="1" dirty="0">
                <a:latin typeface="+mn-lt"/>
              </a:rPr>
              <a:t>ESCUELA SUPERIOR POLITÉCNICA DEL LITORAL</a:t>
            </a:r>
            <a:endParaRPr lang="es-EC" b="1" dirty="0">
              <a:latin typeface="Verdana" pitchFamily="34" charset="0"/>
              <a:ea typeface="Calibri" pitchFamily="34" charset="0"/>
              <a:cs typeface="Arial" pitchFamily="34" charset="0"/>
            </a:endParaRPr>
          </a:p>
          <a:p>
            <a:pPr algn="ctr">
              <a:defRPr/>
            </a:pPr>
            <a:endParaRPr lang="es-EC" sz="1200" b="1" dirty="0">
              <a:latin typeface="Verdana" pitchFamily="34" charset="0"/>
              <a:ea typeface="Calibri" pitchFamily="34" charset="0"/>
              <a:cs typeface="Arial" pitchFamily="34" charset="0"/>
            </a:endParaRPr>
          </a:p>
          <a:p>
            <a:pPr algn="ctr">
              <a:defRPr/>
            </a:pPr>
            <a:endParaRPr lang="es-EC" sz="1200" b="1" dirty="0">
              <a:latin typeface="Verdana" pitchFamily="34" charset="0"/>
              <a:ea typeface="Calibri" pitchFamily="34" charset="0"/>
              <a:cs typeface="Arial" pitchFamily="34" charset="0"/>
            </a:endParaRPr>
          </a:p>
          <a:p>
            <a:pPr algn="ctr">
              <a:defRPr/>
            </a:pPr>
            <a:r>
              <a:rPr lang="es-EC" b="1" dirty="0">
                <a:latin typeface="Rockwell Extra Bold" pitchFamily="18" charset="0"/>
                <a:ea typeface="Calibri" pitchFamily="34" charset="0"/>
                <a:cs typeface="Arial" pitchFamily="34" charset="0"/>
              </a:rPr>
              <a:t>Facultad de Ingeniería Eléctrica y Computación</a:t>
            </a:r>
          </a:p>
          <a:p>
            <a:pPr algn="ctr">
              <a:defRPr/>
            </a:pPr>
            <a:endParaRPr lang="es-EC" dirty="0">
              <a:latin typeface="Arial" pitchFamily="34" charset="0"/>
              <a:cs typeface="Arial" pitchFamily="34" charset="0"/>
            </a:endParaRPr>
          </a:p>
          <a:p>
            <a:pPr algn="just" eaLnBrk="0" hangingPunct="0">
              <a:defRPr/>
            </a:pPr>
            <a:r>
              <a:rPr lang="es-MX" sz="1200" dirty="0">
                <a:latin typeface="Verdana" pitchFamily="34" charset="0"/>
                <a:ea typeface="Calibri" pitchFamily="34" charset="0"/>
                <a:cs typeface="Arial" pitchFamily="34" charset="0"/>
              </a:rPr>
              <a:t>“</a:t>
            </a:r>
            <a:r>
              <a:rPr lang="es-EC" dirty="0">
                <a:latin typeface="Verdana" pitchFamily="34" charset="0"/>
                <a:ea typeface="Calibri" pitchFamily="34" charset="0"/>
                <a:cs typeface="Arial" pitchFamily="34" charset="0"/>
              </a:rPr>
              <a:t>Diseño e Implementación de Módulo Didáctico de un Sistema Automático de Obtención de Colores de Pintura, Obtenidos a partir de la Mezcla de Colores Primarios y su Respectivo Envasado”</a:t>
            </a:r>
          </a:p>
          <a:p>
            <a:pPr algn="just" eaLnBrk="0" hangingPunct="0">
              <a:defRPr/>
            </a:pPr>
            <a:endParaRPr lang="es-EC" dirty="0">
              <a:latin typeface="Verdana" pitchFamily="34" charset="0"/>
              <a:ea typeface="Calibri" pitchFamily="34" charset="0"/>
              <a:cs typeface="Arial" pitchFamily="34" charset="0"/>
            </a:endParaRPr>
          </a:p>
          <a:p>
            <a:pPr fontAlgn="auto">
              <a:spcBef>
                <a:spcPts val="0"/>
              </a:spcBef>
              <a:spcAft>
                <a:spcPts val="0"/>
              </a:spcAft>
              <a:defRPr/>
            </a:pPr>
            <a:r>
              <a:rPr lang="es-MX" dirty="0">
                <a:latin typeface="+mn-lt"/>
              </a:rPr>
              <a:t>Previa a la obtención del Título de:</a:t>
            </a:r>
            <a:endParaRPr lang="es-EC" dirty="0">
              <a:latin typeface="+mn-lt"/>
            </a:endParaRPr>
          </a:p>
          <a:p>
            <a:pPr algn="ctr" fontAlgn="auto">
              <a:spcBef>
                <a:spcPts val="0"/>
              </a:spcBef>
              <a:spcAft>
                <a:spcPts val="0"/>
              </a:spcAft>
              <a:defRPr/>
            </a:pPr>
            <a:r>
              <a:rPr lang="es-MX" sz="2400" b="1" dirty="0">
                <a:latin typeface="+mn-lt"/>
              </a:rPr>
              <a:t>INGENIERO EN ELECTRICIDAD ESPECIALIZACIÓN ELECTRÓNICA Y AUTOMATIZACIÓN INDUSTRIAL.</a:t>
            </a:r>
            <a:endParaRPr lang="es-EC" sz="2400" dirty="0">
              <a:latin typeface="+mn-lt"/>
            </a:endParaRPr>
          </a:p>
          <a:p>
            <a:pPr algn="ctr" eaLnBrk="0" hangingPunct="0">
              <a:defRPr/>
            </a:pPr>
            <a:endParaRPr lang="es-EC" sz="1200" dirty="0">
              <a:latin typeface="Verdana" pitchFamily="34" charset="0"/>
              <a:ea typeface="Calibri" pitchFamily="34" charset="0"/>
              <a:cs typeface="Arial" pitchFamily="34" charset="0"/>
            </a:endParaRPr>
          </a:p>
          <a:p>
            <a:pPr algn="ctr" eaLnBrk="0" hangingPunct="0">
              <a:defRPr/>
            </a:pPr>
            <a:endParaRPr lang="es-EC" sz="1200" dirty="0">
              <a:latin typeface="Verdana" pitchFamily="34" charset="0"/>
              <a:ea typeface="Calibri" pitchFamily="34" charset="0"/>
              <a:cs typeface="Arial" pitchFamily="34" charset="0"/>
            </a:endParaRPr>
          </a:p>
          <a:p>
            <a:pPr fontAlgn="auto">
              <a:spcBef>
                <a:spcPts val="0"/>
              </a:spcBef>
              <a:spcAft>
                <a:spcPts val="0"/>
              </a:spcAft>
              <a:defRPr/>
            </a:pPr>
            <a:r>
              <a:rPr lang="es-MX" sz="2000" dirty="0">
                <a:latin typeface="+mn-lt"/>
              </a:rPr>
              <a:t> Director:                                  </a:t>
            </a:r>
            <a:r>
              <a:rPr lang="es-MX" sz="2000" b="1" dirty="0">
                <a:latin typeface="+mn-lt"/>
              </a:rPr>
              <a:t>Ing. Alberto </a:t>
            </a:r>
            <a:r>
              <a:rPr lang="es-MX" sz="2000" b="1" dirty="0" err="1">
                <a:latin typeface="+mn-lt"/>
              </a:rPr>
              <a:t>Manzur</a:t>
            </a:r>
            <a:endParaRPr lang="es-MX" sz="2000" b="1" dirty="0">
              <a:latin typeface="+mn-lt"/>
            </a:endParaRPr>
          </a:p>
          <a:p>
            <a:pPr fontAlgn="auto">
              <a:spcBef>
                <a:spcPts val="0"/>
              </a:spcBef>
              <a:spcAft>
                <a:spcPts val="0"/>
              </a:spcAft>
              <a:defRPr/>
            </a:pPr>
            <a:endParaRPr lang="es-MX" sz="2000" b="1" dirty="0">
              <a:latin typeface="+mn-lt"/>
            </a:endParaRPr>
          </a:p>
          <a:p>
            <a:pPr fontAlgn="auto">
              <a:spcBef>
                <a:spcPts val="0"/>
              </a:spcBef>
              <a:spcAft>
                <a:spcPts val="0"/>
              </a:spcAft>
              <a:defRPr/>
            </a:pPr>
            <a:r>
              <a:rPr lang="es-MX" sz="2000" dirty="0">
                <a:latin typeface="+mn-lt"/>
              </a:rPr>
              <a:t> Presentada por:</a:t>
            </a:r>
          </a:p>
          <a:p>
            <a:pPr algn="ctr" fontAlgn="auto">
              <a:spcBef>
                <a:spcPts val="0"/>
              </a:spcBef>
              <a:spcAft>
                <a:spcPts val="0"/>
              </a:spcAft>
              <a:defRPr/>
            </a:pPr>
            <a:r>
              <a:rPr lang="es-MX" sz="2000" b="1" dirty="0">
                <a:latin typeface="+mn-lt"/>
              </a:rPr>
              <a:t>José Luis Fierro </a:t>
            </a:r>
            <a:r>
              <a:rPr lang="es-MX" sz="2000" b="1" dirty="0" err="1">
                <a:latin typeface="+mn-lt"/>
              </a:rPr>
              <a:t>Fierro</a:t>
            </a:r>
            <a:endParaRPr lang="es-MX" sz="2000" b="1" dirty="0">
              <a:latin typeface="+mn-lt"/>
            </a:endParaRPr>
          </a:p>
          <a:p>
            <a:pPr algn="ctr" fontAlgn="auto">
              <a:spcBef>
                <a:spcPts val="0"/>
              </a:spcBef>
              <a:spcAft>
                <a:spcPts val="0"/>
              </a:spcAft>
              <a:defRPr/>
            </a:pPr>
            <a:r>
              <a:rPr lang="es-MX" sz="2000" b="1" dirty="0" err="1">
                <a:latin typeface="+mn-lt"/>
              </a:rPr>
              <a:t>Kléber</a:t>
            </a:r>
            <a:r>
              <a:rPr lang="es-MX" sz="2000" b="1" dirty="0">
                <a:latin typeface="+mn-lt"/>
              </a:rPr>
              <a:t> Patricio Morán Murillo</a:t>
            </a:r>
            <a:endParaRPr lang="es-EC" sz="2000" b="1" dirty="0">
              <a:latin typeface="+mn-lt"/>
            </a:endParaRPr>
          </a:p>
          <a:p>
            <a:pPr algn="ctr" fontAlgn="auto">
              <a:spcBef>
                <a:spcPts val="0"/>
              </a:spcBef>
              <a:spcAft>
                <a:spcPts val="0"/>
              </a:spcAft>
              <a:defRPr/>
            </a:pPr>
            <a:r>
              <a:rPr lang="es-MX" sz="2000" b="1" dirty="0">
                <a:latin typeface="+mn-lt"/>
              </a:rPr>
              <a:t>Pablo Elías </a:t>
            </a:r>
            <a:r>
              <a:rPr lang="es-MX" sz="2000" b="1" dirty="0" err="1">
                <a:latin typeface="+mn-lt"/>
              </a:rPr>
              <a:t>Garaycoa</a:t>
            </a:r>
            <a:r>
              <a:rPr lang="es-MX" sz="2000" b="1" dirty="0">
                <a:latin typeface="+mn-lt"/>
              </a:rPr>
              <a:t> Salazar</a:t>
            </a:r>
          </a:p>
          <a:p>
            <a:pPr algn="ctr" fontAlgn="auto">
              <a:spcBef>
                <a:spcPts val="0"/>
              </a:spcBef>
              <a:spcAft>
                <a:spcPts val="0"/>
              </a:spcAft>
              <a:defRPr/>
            </a:pPr>
            <a:endParaRPr lang="es-MX" sz="2000" b="1" dirty="0">
              <a:latin typeface="+mn-lt"/>
            </a:endParaRPr>
          </a:p>
          <a:p>
            <a:pPr algn="ctr" fontAlgn="auto">
              <a:spcBef>
                <a:spcPts val="0"/>
              </a:spcBef>
              <a:spcAft>
                <a:spcPts val="0"/>
              </a:spcAft>
              <a:defRPr/>
            </a:pPr>
            <a:r>
              <a:rPr lang="es-MX" sz="2000" b="1" dirty="0">
                <a:latin typeface="+mn-lt"/>
              </a:rPr>
              <a:t>2010</a:t>
            </a:r>
            <a:endParaRPr lang="es-EC"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C" b="1" i="1" smtClean="0">
                <a:solidFill>
                  <a:srgbClr val="7B9899"/>
                </a:solidFill>
              </a:rPr>
              <a:t>ENTRADAS ANÁLOGAS</a:t>
            </a:r>
            <a:endParaRPr lang="es-EC" smtClean="0">
              <a:solidFill>
                <a:srgbClr val="7B9899"/>
              </a:solidFill>
            </a:endParaRPr>
          </a:p>
        </p:txBody>
      </p:sp>
      <p:graphicFrame>
        <p:nvGraphicFramePr>
          <p:cNvPr id="4" name="3 Marcador de contenido"/>
          <p:cNvGraphicFramePr>
            <a:graphicFrameLocks noGrp="1"/>
          </p:cNvGraphicFramePr>
          <p:nvPr>
            <p:ph sz="quarter" idx="1"/>
          </p:nvPr>
        </p:nvGraphicFramePr>
        <p:xfrm>
          <a:off x="642938" y="2071688"/>
          <a:ext cx="7642162" cy="2453640"/>
        </p:xfrm>
        <a:graphic>
          <a:graphicData uri="http://schemas.openxmlformats.org/drawingml/2006/table">
            <a:tbl>
              <a:tblPr firstRow="1" bandRow="1">
                <a:tableStyleId>{5C22544A-7EE6-4342-B048-85BDC9FD1C3A}</a:tableStyleId>
              </a:tblPr>
              <a:tblGrid>
                <a:gridCol w="1598422"/>
                <a:gridCol w="2068703"/>
                <a:gridCol w="1737360"/>
                <a:gridCol w="2237677"/>
              </a:tblGrid>
              <a:tr h="370840">
                <a:tc>
                  <a:txBody>
                    <a:bodyPr/>
                    <a:lstStyle/>
                    <a:p>
                      <a:pPr algn="ctr">
                        <a:lnSpc>
                          <a:spcPct val="115000"/>
                        </a:lnSpc>
                        <a:spcAft>
                          <a:spcPts val="0"/>
                        </a:spcAft>
                      </a:pPr>
                      <a:r>
                        <a:rPr lang="es-EC" sz="2800" b="1" dirty="0">
                          <a:solidFill>
                            <a:srgbClr val="000000"/>
                          </a:solidFill>
                          <a:latin typeface="Calibri"/>
                          <a:ea typeface="Times New Roman"/>
                          <a:cs typeface="Times New Roman"/>
                        </a:rPr>
                        <a:t>Dirección</a:t>
                      </a:r>
                      <a:endParaRPr lang="es-EC"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b="1">
                          <a:solidFill>
                            <a:srgbClr val="000000"/>
                          </a:solidFill>
                          <a:latin typeface="Calibri"/>
                          <a:ea typeface="Times New Roman"/>
                          <a:cs typeface="Times New Roman"/>
                        </a:rPr>
                        <a:t>Tipo de dato</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b="1">
                          <a:solidFill>
                            <a:srgbClr val="000000"/>
                          </a:solidFill>
                          <a:latin typeface="Calibri"/>
                          <a:ea typeface="Times New Roman"/>
                          <a:cs typeface="Times New Roman"/>
                        </a:rPr>
                        <a:t>Nombre</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b="1">
                          <a:solidFill>
                            <a:srgbClr val="000000"/>
                          </a:solidFill>
                          <a:latin typeface="Calibri"/>
                          <a:ea typeface="Times New Roman"/>
                          <a:cs typeface="Times New Roman"/>
                        </a:rPr>
                        <a:t>Detalle</a:t>
                      </a:r>
                      <a:endParaRPr lang="es-EC" sz="28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800" dirty="0">
                          <a:solidFill>
                            <a:srgbClr val="000000"/>
                          </a:solidFill>
                          <a:latin typeface="Calibri"/>
                          <a:ea typeface="Times New Roman"/>
                          <a:cs typeface="Times New Roman"/>
                        </a:rPr>
                        <a:t>%AI20</a:t>
                      </a:r>
                      <a:endParaRPr lang="es-EC"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dirty="0" err="1">
                          <a:solidFill>
                            <a:srgbClr val="000000"/>
                          </a:solidFill>
                          <a:latin typeface="Calibri"/>
                          <a:ea typeface="Times New Roman"/>
                          <a:cs typeface="Times New Roman"/>
                        </a:rPr>
                        <a:t>Int</a:t>
                      </a:r>
                      <a:endParaRPr lang="es-EC"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a:solidFill>
                            <a:srgbClr val="000000"/>
                          </a:solidFill>
                          <a:latin typeface="Calibri"/>
                          <a:ea typeface="Times New Roman"/>
                          <a:cs typeface="Times New Roman"/>
                        </a:rPr>
                        <a:t>S_amarillo</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a:solidFill>
                            <a:srgbClr val="000000"/>
                          </a:solidFill>
                          <a:latin typeface="Calibri"/>
                          <a:ea typeface="Times New Roman"/>
                          <a:cs typeface="Times New Roman"/>
                        </a:rPr>
                        <a:t>Sensor </a:t>
                      </a:r>
                      <a:endParaRPr lang="es-EC" sz="28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800">
                          <a:solidFill>
                            <a:srgbClr val="000000"/>
                          </a:solidFill>
                          <a:latin typeface="Calibri"/>
                          <a:ea typeface="Times New Roman"/>
                          <a:cs typeface="Times New Roman"/>
                        </a:rPr>
                        <a:t>%AI21</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dirty="0" err="1">
                          <a:solidFill>
                            <a:srgbClr val="000000"/>
                          </a:solidFill>
                          <a:latin typeface="Calibri"/>
                          <a:ea typeface="Times New Roman"/>
                          <a:cs typeface="Times New Roman"/>
                        </a:rPr>
                        <a:t>Int</a:t>
                      </a:r>
                      <a:endParaRPr lang="es-EC"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dirty="0" err="1">
                          <a:solidFill>
                            <a:srgbClr val="000000"/>
                          </a:solidFill>
                          <a:latin typeface="Calibri"/>
                          <a:ea typeface="Times New Roman"/>
                          <a:cs typeface="Times New Roman"/>
                        </a:rPr>
                        <a:t>S_azul</a:t>
                      </a:r>
                      <a:endParaRPr lang="es-EC"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a:solidFill>
                            <a:srgbClr val="000000"/>
                          </a:solidFill>
                          <a:latin typeface="Calibri"/>
                          <a:ea typeface="Times New Roman"/>
                          <a:cs typeface="Times New Roman"/>
                        </a:rPr>
                        <a:t>Sensor azul</a:t>
                      </a:r>
                      <a:endParaRPr lang="es-EC" sz="28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800">
                          <a:solidFill>
                            <a:srgbClr val="000000"/>
                          </a:solidFill>
                          <a:latin typeface="Calibri"/>
                          <a:ea typeface="Times New Roman"/>
                          <a:cs typeface="Times New Roman"/>
                        </a:rPr>
                        <a:t>%AI22</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a:solidFill>
                            <a:srgbClr val="000000"/>
                          </a:solidFill>
                          <a:latin typeface="Calibri"/>
                          <a:ea typeface="Times New Roman"/>
                          <a:cs typeface="Times New Roman"/>
                        </a:rPr>
                        <a:t>Int</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dirty="0" err="1">
                          <a:solidFill>
                            <a:srgbClr val="000000"/>
                          </a:solidFill>
                          <a:latin typeface="Calibri"/>
                          <a:ea typeface="Times New Roman"/>
                          <a:cs typeface="Times New Roman"/>
                        </a:rPr>
                        <a:t>S_rojo</a:t>
                      </a:r>
                      <a:endParaRPr lang="es-EC"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dirty="0">
                          <a:solidFill>
                            <a:srgbClr val="000000"/>
                          </a:solidFill>
                          <a:latin typeface="Calibri"/>
                          <a:ea typeface="Times New Roman"/>
                          <a:cs typeface="Times New Roman"/>
                        </a:rPr>
                        <a:t>Sensor </a:t>
                      </a:r>
                      <a:r>
                        <a:rPr lang="en-US" sz="2800" dirty="0" err="1">
                          <a:solidFill>
                            <a:srgbClr val="000000"/>
                          </a:solidFill>
                          <a:latin typeface="Calibri"/>
                          <a:ea typeface="Times New Roman"/>
                          <a:cs typeface="Times New Roman"/>
                        </a:rPr>
                        <a:t>rojo</a:t>
                      </a:r>
                      <a:endParaRPr lang="es-EC" sz="2800" dirty="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800">
                          <a:solidFill>
                            <a:srgbClr val="000000"/>
                          </a:solidFill>
                          <a:latin typeface="Calibri"/>
                          <a:ea typeface="Times New Roman"/>
                          <a:cs typeface="Times New Roman"/>
                        </a:rPr>
                        <a:t>%AI23</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dirty="0" err="1">
                          <a:solidFill>
                            <a:srgbClr val="000000"/>
                          </a:solidFill>
                          <a:latin typeface="Calibri"/>
                          <a:ea typeface="Times New Roman"/>
                          <a:cs typeface="Times New Roman"/>
                        </a:rPr>
                        <a:t>Int</a:t>
                      </a:r>
                      <a:endParaRPr lang="es-EC"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a:solidFill>
                            <a:srgbClr val="000000"/>
                          </a:solidFill>
                          <a:latin typeface="Calibri"/>
                          <a:ea typeface="Times New Roman"/>
                          <a:cs typeface="Times New Roman"/>
                        </a:rPr>
                        <a:t>S_blanco</a:t>
                      </a:r>
                      <a:endParaRPr lang="es-EC" sz="2800">
                        <a:latin typeface="Calibri"/>
                        <a:ea typeface="Calibri"/>
                        <a:cs typeface="Times New Roman"/>
                      </a:endParaRPr>
                    </a:p>
                  </a:txBody>
                  <a:tcPr marL="68580" marR="68580" marT="0" marB="0" anchor="b"/>
                </a:tc>
                <a:tc>
                  <a:txBody>
                    <a:bodyPr/>
                    <a:lstStyle/>
                    <a:p>
                      <a:pPr algn="ctr">
                        <a:lnSpc>
                          <a:spcPct val="115000"/>
                        </a:lnSpc>
                        <a:spcAft>
                          <a:spcPts val="0"/>
                        </a:spcAft>
                      </a:pPr>
                      <a:r>
                        <a:rPr lang="en-US" sz="2800" dirty="0">
                          <a:solidFill>
                            <a:srgbClr val="000000"/>
                          </a:solidFill>
                          <a:latin typeface="Calibri"/>
                          <a:ea typeface="Times New Roman"/>
                          <a:cs typeface="Times New Roman"/>
                        </a:rPr>
                        <a:t>Sensor </a:t>
                      </a:r>
                      <a:r>
                        <a:rPr lang="en-US" sz="2800" dirty="0" err="1">
                          <a:solidFill>
                            <a:srgbClr val="000000"/>
                          </a:solidFill>
                          <a:latin typeface="Calibri"/>
                          <a:ea typeface="Times New Roman"/>
                          <a:cs typeface="Times New Roman"/>
                        </a:rPr>
                        <a:t>blanco</a:t>
                      </a:r>
                      <a:endParaRPr lang="es-EC" sz="2800" dirty="0">
                        <a:latin typeface="Calibri"/>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r>
              <a:rPr lang="es-EC" b="1" i="1" smtClean="0">
                <a:solidFill>
                  <a:srgbClr val="7B9899"/>
                </a:solidFill>
              </a:rPr>
              <a:t>SALIDAS</a:t>
            </a:r>
            <a:endParaRPr lang="es-EC" smtClean="0">
              <a:solidFill>
                <a:srgbClr val="7B9899"/>
              </a:solidFill>
            </a:endParaRPr>
          </a:p>
        </p:txBody>
      </p:sp>
      <p:graphicFrame>
        <p:nvGraphicFramePr>
          <p:cNvPr id="4" name="3 Marcador de contenido"/>
          <p:cNvGraphicFramePr>
            <a:graphicFrameLocks noGrp="1"/>
          </p:cNvGraphicFramePr>
          <p:nvPr>
            <p:ph sz="quarter" idx="1"/>
          </p:nvPr>
        </p:nvGraphicFramePr>
        <p:xfrm>
          <a:off x="1785938" y="1785938"/>
          <a:ext cx="5919787" cy="4627562"/>
        </p:xfrm>
        <a:graphic>
          <a:graphicData uri="http://schemas.openxmlformats.org/drawingml/2006/table">
            <a:tbl>
              <a:tblPr firstRow="1" bandRow="1">
                <a:tableStyleId>{5C22544A-7EE6-4342-B048-85BDC9FD1C3A}</a:tableStyleId>
              </a:tblPr>
              <a:tblGrid>
                <a:gridCol w="1386268"/>
                <a:gridCol w="1790256"/>
                <a:gridCol w="2743200"/>
              </a:tblGrid>
              <a:tr h="370840">
                <a:tc>
                  <a:txBody>
                    <a:bodyPr/>
                    <a:lstStyle/>
                    <a:p>
                      <a:pPr algn="ctr">
                        <a:lnSpc>
                          <a:spcPct val="115000"/>
                        </a:lnSpc>
                        <a:spcAft>
                          <a:spcPts val="0"/>
                        </a:spcAft>
                      </a:pPr>
                      <a:r>
                        <a:rPr lang="en-US" sz="2400" b="1" dirty="0" err="1">
                          <a:solidFill>
                            <a:srgbClr val="000000"/>
                          </a:solidFill>
                          <a:latin typeface="Calibri"/>
                          <a:ea typeface="Times New Roman"/>
                          <a:cs typeface="Times New Roman"/>
                        </a:rPr>
                        <a:t>Dirección</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b="1" dirty="0" err="1">
                          <a:solidFill>
                            <a:srgbClr val="000000"/>
                          </a:solidFill>
                          <a:latin typeface="Calibri"/>
                          <a:ea typeface="Times New Roman"/>
                          <a:cs typeface="Times New Roman"/>
                        </a:rPr>
                        <a:t>Tipo</a:t>
                      </a:r>
                      <a:r>
                        <a:rPr lang="en-US" sz="2400" b="1" dirty="0">
                          <a:solidFill>
                            <a:srgbClr val="000000"/>
                          </a:solidFill>
                          <a:latin typeface="Calibri"/>
                          <a:ea typeface="Times New Roman"/>
                          <a:cs typeface="Times New Roman"/>
                        </a:rPr>
                        <a:t> de </a:t>
                      </a:r>
                      <a:r>
                        <a:rPr lang="en-US" sz="2400" b="1" dirty="0" err="1">
                          <a:solidFill>
                            <a:srgbClr val="000000"/>
                          </a:solidFill>
                          <a:latin typeface="Calibri"/>
                          <a:ea typeface="Times New Roman"/>
                          <a:cs typeface="Times New Roman"/>
                        </a:rPr>
                        <a:t>dato</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b="1">
                          <a:solidFill>
                            <a:srgbClr val="000000"/>
                          </a:solidFill>
                          <a:latin typeface="Calibri"/>
                          <a:ea typeface="Times New Roman"/>
                          <a:cs typeface="Times New Roman"/>
                        </a:rPr>
                        <a:t>Detalle</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%Q7</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Motor_Banda</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%Q11</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Motor_Mezcladora</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%Q2</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Válvula_1</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%Q3</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Válvula_2</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%Q4</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Válvula_3</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%Q5</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Válvula_4</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%Q6</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Bool</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Válvula_5</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%Q8</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Válvula_C1</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%Q9</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Válvula_C2</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%Q10</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a:solidFill>
                            <a:srgbClr val="000000"/>
                          </a:solidFill>
                          <a:latin typeface="Calibri"/>
                          <a:ea typeface="Times New Roman"/>
                          <a:cs typeface="Times New Roman"/>
                        </a:rPr>
                        <a:t>Válvula_C3</a:t>
                      </a:r>
                      <a:endParaRPr lang="es-EC" sz="2400" dirty="0">
                        <a:latin typeface="Calibri"/>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C" smtClean="0">
                <a:solidFill>
                  <a:srgbClr val="7B9899"/>
                </a:solidFill>
              </a:rPr>
              <a:t>PLC</a:t>
            </a:r>
          </a:p>
        </p:txBody>
      </p:sp>
      <p:sp>
        <p:nvSpPr>
          <p:cNvPr id="24579" name="2 Marcador de contenido"/>
          <p:cNvSpPr>
            <a:spLocks noGrp="1"/>
          </p:cNvSpPr>
          <p:nvPr>
            <p:ph sz="quarter" idx="1"/>
          </p:nvPr>
        </p:nvSpPr>
        <p:spPr>
          <a:xfrm>
            <a:off x="4572000" y="1600200"/>
            <a:ext cx="4114800" cy="4525963"/>
          </a:xfrm>
        </p:spPr>
        <p:txBody>
          <a:bodyPr/>
          <a:lstStyle/>
          <a:p>
            <a:pPr>
              <a:buFont typeface="Wingdings 2" pitchFamily="18" charset="2"/>
              <a:buNone/>
            </a:pPr>
            <a:r>
              <a:rPr lang="es-EC" smtClean="0"/>
              <a:t>    Las características del PLC es que posea 6 entradas digitales, 4 entradas análogas y 10 salidas digitales, así que usamos el UDR005-CH, y un módulo de ampliación análogo UEX626-B </a:t>
            </a:r>
          </a:p>
          <a:p>
            <a:pPr>
              <a:buFont typeface="Wingdings 2" pitchFamily="18" charset="2"/>
              <a:buNone/>
            </a:pPr>
            <a:endParaRPr lang="es-EC" smtClean="0"/>
          </a:p>
        </p:txBody>
      </p:sp>
      <p:pic>
        <p:nvPicPr>
          <p:cNvPr id="24580" name="Picture 2"/>
          <p:cNvPicPr>
            <a:picLocks noChangeAspect="1" noChangeArrowheads="1"/>
          </p:cNvPicPr>
          <p:nvPr/>
        </p:nvPicPr>
        <p:blipFill>
          <a:blip r:embed="rId2"/>
          <a:srcRect/>
          <a:stretch>
            <a:fillRect/>
          </a:stretch>
        </p:blipFill>
        <p:spPr bwMode="auto">
          <a:xfrm>
            <a:off x="285750" y="1928813"/>
            <a:ext cx="4071938"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357188" y="-142875"/>
            <a:ext cx="8229600" cy="1143000"/>
          </a:xfrm>
        </p:spPr>
        <p:txBody>
          <a:bodyPr/>
          <a:lstStyle/>
          <a:p>
            <a:r>
              <a:rPr lang="es-EC" smtClean="0">
                <a:solidFill>
                  <a:srgbClr val="7B9899"/>
                </a:solidFill>
              </a:rPr>
              <a:t>CARACTERÍSTICAS DEL PLC</a:t>
            </a:r>
          </a:p>
        </p:txBody>
      </p:sp>
      <p:graphicFrame>
        <p:nvGraphicFramePr>
          <p:cNvPr id="4" name="3 Marcador de contenido"/>
          <p:cNvGraphicFramePr>
            <a:graphicFrameLocks noGrp="1"/>
          </p:cNvGraphicFramePr>
          <p:nvPr>
            <p:ph sz="quarter" idx="1"/>
          </p:nvPr>
        </p:nvGraphicFramePr>
        <p:xfrm>
          <a:off x="785813" y="2286000"/>
          <a:ext cx="7543800" cy="2565400"/>
        </p:xfrm>
        <a:graphic>
          <a:graphicData uri="http://schemas.openxmlformats.org/drawingml/2006/table">
            <a:tbl>
              <a:tblPr firstRow="1" bandRow="1">
                <a:tableStyleId>{5C22544A-7EE6-4342-B048-85BDC9FD1C3A}</a:tableStyleId>
              </a:tblPr>
              <a:tblGrid>
                <a:gridCol w="1645920"/>
                <a:gridCol w="1645920"/>
                <a:gridCol w="1645920"/>
                <a:gridCol w="1645920"/>
                <a:gridCol w="960144"/>
              </a:tblGrid>
              <a:tr h="370840">
                <a:tc>
                  <a:txBody>
                    <a:bodyPr/>
                    <a:lstStyle/>
                    <a:p>
                      <a:pPr algn="ctr">
                        <a:lnSpc>
                          <a:spcPct val="200000"/>
                        </a:lnSpc>
                      </a:pPr>
                      <a:r>
                        <a:rPr lang="es-EC" sz="1200" b="0" i="0" dirty="0">
                          <a:latin typeface="Calibri"/>
                          <a:ea typeface="Times New Roman"/>
                          <a:cs typeface="Times New Roman"/>
                        </a:rPr>
                        <a:t>Unidad</a:t>
                      </a:r>
                      <a:endParaRPr lang="es-EC" sz="1100" b="1" i="1" dirty="0">
                        <a:latin typeface="Calibri"/>
                        <a:ea typeface="Times New Roman"/>
                        <a:cs typeface="Times New Roman"/>
                      </a:endParaRPr>
                    </a:p>
                  </a:txBody>
                  <a:tcPr marL="68580" marR="68580" marT="0" marB="0"/>
                </a:tc>
                <a:tc>
                  <a:txBody>
                    <a:bodyPr/>
                    <a:lstStyle/>
                    <a:p>
                      <a:pPr algn="ctr">
                        <a:lnSpc>
                          <a:spcPct val="200000"/>
                        </a:lnSpc>
                      </a:pPr>
                      <a:r>
                        <a:rPr lang="es-EC" sz="1200" b="0" i="0">
                          <a:latin typeface="Calibri"/>
                          <a:ea typeface="Times New Roman"/>
                          <a:cs typeface="Times New Roman"/>
                        </a:rPr>
                        <a:t>Marca</a:t>
                      </a:r>
                      <a:endParaRPr lang="es-EC" sz="1100" b="1" i="1">
                        <a:latin typeface="Calibri"/>
                        <a:ea typeface="Times New Roman"/>
                        <a:cs typeface="Times New Roman"/>
                      </a:endParaRPr>
                    </a:p>
                  </a:txBody>
                  <a:tcPr marL="68580" marR="68580" marT="0" marB="0"/>
                </a:tc>
                <a:tc>
                  <a:txBody>
                    <a:bodyPr/>
                    <a:lstStyle/>
                    <a:p>
                      <a:pPr algn="ctr">
                        <a:lnSpc>
                          <a:spcPct val="200000"/>
                        </a:lnSpc>
                      </a:pPr>
                      <a:r>
                        <a:rPr lang="es-EC" sz="1200" b="0" i="0">
                          <a:latin typeface="Calibri"/>
                          <a:ea typeface="Times New Roman"/>
                          <a:cs typeface="Times New Roman"/>
                        </a:rPr>
                        <a:t>Alimentación</a:t>
                      </a:r>
                      <a:endParaRPr lang="es-EC" sz="1100" b="1" i="1">
                        <a:latin typeface="Calibri"/>
                        <a:ea typeface="Times New Roman"/>
                        <a:cs typeface="Times New Roman"/>
                      </a:endParaRPr>
                    </a:p>
                  </a:txBody>
                  <a:tcPr marL="68580" marR="68580" marT="0" marB="0"/>
                </a:tc>
                <a:tc>
                  <a:txBody>
                    <a:bodyPr/>
                    <a:lstStyle/>
                    <a:p>
                      <a:pPr algn="ctr">
                        <a:lnSpc>
                          <a:spcPct val="200000"/>
                        </a:lnSpc>
                      </a:pPr>
                      <a:r>
                        <a:rPr lang="es-EC" sz="1200" b="0" i="0">
                          <a:latin typeface="Calibri"/>
                          <a:ea typeface="Times New Roman"/>
                          <a:cs typeface="Times New Roman"/>
                        </a:rPr>
                        <a:t>Entradas</a:t>
                      </a:r>
                      <a:endParaRPr lang="es-EC" sz="1100" b="1" i="1">
                        <a:latin typeface="Calibri"/>
                        <a:ea typeface="Times New Roman"/>
                        <a:cs typeface="Times New Roman"/>
                      </a:endParaRPr>
                    </a:p>
                  </a:txBody>
                  <a:tcPr marL="68580" marR="68580" marT="0" marB="0"/>
                </a:tc>
                <a:tc>
                  <a:txBody>
                    <a:bodyPr/>
                    <a:lstStyle/>
                    <a:p>
                      <a:pPr algn="ctr">
                        <a:lnSpc>
                          <a:spcPct val="200000"/>
                        </a:lnSpc>
                      </a:pPr>
                      <a:r>
                        <a:rPr lang="es-EC" sz="1200" b="0" i="0">
                          <a:latin typeface="Calibri"/>
                          <a:ea typeface="Times New Roman"/>
                          <a:cs typeface="Times New Roman"/>
                        </a:rPr>
                        <a:t>Salidas</a:t>
                      </a:r>
                      <a:endParaRPr lang="es-EC" sz="1100" b="1" i="1">
                        <a:latin typeface="Calibri"/>
                        <a:ea typeface="Times New Roman"/>
                        <a:cs typeface="Times New Roman"/>
                      </a:endParaRPr>
                    </a:p>
                  </a:txBody>
                  <a:tcPr marL="68580" marR="68580" marT="0" marB="0"/>
                </a:tc>
              </a:tr>
              <a:tr h="370840">
                <a:tc>
                  <a:txBody>
                    <a:bodyPr/>
                    <a:lstStyle/>
                    <a:p>
                      <a:pPr algn="ctr">
                        <a:lnSpc>
                          <a:spcPct val="200000"/>
                        </a:lnSpc>
                      </a:pPr>
                      <a:r>
                        <a:rPr lang="es-EC" sz="1800" b="0" i="0">
                          <a:latin typeface="Calibri"/>
                          <a:ea typeface="Times New Roman"/>
                          <a:cs typeface="Times New Roman"/>
                        </a:rPr>
                        <a:t>CPU</a:t>
                      </a:r>
                      <a:endParaRPr lang="es-EC" sz="1800" b="1" i="1">
                        <a:latin typeface="Calibri"/>
                        <a:ea typeface="Times New Roman"/>
                        <a:cs typeface="Times New Roman"/>
                      </a:endParaRPr>
                    </a:p>
                  </a:txBody>
                  <a:tcPr marL="68580" marR="68580" marT="0" marB="0"/>
                </a:tc>
                <a:tc>
                  <a:txBody>
                    <a:bodyPr/>
                    <a:lstStyle/>
                    <a:p>
                      <a:pPr algn="ctr">
                        <a:lnSpc>
                          <a:spcPct val="200000"/>
                        </a:lnSpc>
                      </a:pPr>
                      <a:r>
                        <a:rPr lang="es-EC" sz="1800" b="0" i="0">
                          <a:latin typeface="Calibri"/>
                          <a:ea typeface="Times New Roman"/>
                          <a:cs typeface="Times New Roman"/>
                        </a:rPr>
                        <a:t>GE Fanuc      UDR005-CH</a:t>
                      </a:r>
                      <a:endParaRPr lang="es-EC" sz="1800" b="1" i="1">
                        <a:latin typeface="Calibri"/>
                        <a:ea typeface="Times New Roman"/>
                        <a:cs typeface="Times New Roman"/>
                      </a:endParaRPr>
                    </a:p>
                  </a:txBody>
                  <a:tcPr marL="68580" marR="68580" marT="0" marB="0"/>
                </a:tc>
                <a:tc>
                  <a:txBody>
                    <a:bodyPr/>
                    <a:lstStyle/>
                    <a:p>
                      <a:pPr algn="ctr">
                        <a:lnSpc>
                          <a:spcPct val="200000"/>
                        </a:lnSpc>
                      </a:pPr>
                      <a:r>
                        <a:rPr lang="es-EC" sz="1800" b="0" i="0">
                          <a:latin typeface="Calibri"/>
                          <a:ea typeface="Times New Roman"/>
                          <a:cs typeface="Times New Roman"/>
                        </a:rPr>
                        <a:t>110 VAC</a:t>
                      </a:r>
                      <a:endParaRPr lang="es-EC" sz="1800" b="1" i="1">
                        <a:latin typeface="Calibri"/>
                        <a:ea typeface="Times New Roman"/>
                        <a:cs typeface="Times New Roman"/>
                      </a:endParaRPr>
                    </a:p>
                  </a:txBody>
                  <a:tcPr marL="68580" marR="68580" marT="0" marB="0"/>
                </a:tc>
                <a:tc>
                  <a:txBody>
                    <a:bodyPr/>
                    <a:lstStyle/>
                    <a:p>
                      <a:pPr algn="ctr">
                        <a:lnSpc>
                          <a:spcPct val="200000"/>
                        </a:lnSpc>
                      </a:pPr>
                      <a:r>
                        <a:rPr lang="es-EC" sz="1800" b="0" i="0" dirty="0">
                          <a:latin typeface="Calibri"/>
                          <a:ea typeface="Times New Roman"/>
                          <a:cs typeface="Times New Roman"/>
                        </a:rPr>
                        <a:t>16 DC</a:t>
                      </a:r>
                      <a:endParaRPr lang="es-EC" sz="1800" b="1" i="1" dirty="0">
                        <a:latin typeface="Calibri"/>
                        <a:ea typeface="Times New Roman"/>
                        <a:cs typeface="Times New Roman"/>
                      </a:endParaRPr>
                    </a:p>
                  </a:txBody>
                  <a:tcPr marL="68580" marR="68580" marT="0" marB="0"/>
                </a:tc>
                <a:tc>
                  <a:txBody>
                    <a:bodyPr/>
                    <a:lstStyle/>
                    <a:p>
                      <a:pPr algn="ctr">
                        <a:lnSpc>
                          <a:spcPct val="200000"/>
                        </a:lnSpc>
                      </a:pPr>
                      <a:r>
                        <a:rPr lang="es-EC" sz="1800" b="0" i="0">
                          <a:latin typeface="Calibri"/>
                          <a:ea typeface="Times New Roman"/>
                          <a:cs typeface="Times New Roman"/>
                        </a:rPr>
                        <a:t>1DC       11 Relay</a:t>
                      </a:r>
                      <a:endParaRPr lang="es-EC" sz="1800" b="1" i="1">
                        <a:latin typeface="Calibri"/>
                        <a:ea typeface="Times New Roman"/>
                        <a:cs typeface="Times New Roman"/>
                      </a:endParaRPr>
                    </a:p>
                  </a:txBody>
                  <a:tcPr marL="68580" marR="68580" marT="0" marB="0"/>
                </a:tc>
              </a:tr>
              <a:tr h="370840">
                <a:tc>
                  <a:txBody>
                    <a:bodyPr/>
                    <a:lstStyle/>
                    <a:p>
                      <a:pPr algn="ctr">
                        <a:lnSpc>
                          <a:spcPct val="200000"/>
                        </a:lnSpc>
                      </a:pPr>
                      <a:r>
                        <a:rPr lang="es-EC" sz="1800" b="0" i="0" dirty="0">
                          <a:latin typeface="Calibri"/>
                          <a:ea typeface="Times New Roman"/>
                          <a:cs typeface="Times New Roman"/>
                        </a:rPr>
                        <a:t>Modulo </a:t>
                      </a:r>
                      <a:r>
                        <a:rPr lang="es-EC" sz="1800" b="0" i="0" dirty="0" smtClean="0">
                          <a:latin typeface="Calibri"/>
                          <a:ea typeface="Times New Roman"/>
                          <a:cs typeface="Times New Roman"/>
                        </a:rPr>
                        <a:t>Análogo</a:t>
                      </a:r>
                      <a:endParaRPr lang="es-EC" sz="1800" b="1" i="1" dirty="0">
                        <a:latin typeface="Calibri"/>
                        <a:ea typeface="Times New Roman"/>
                        <a:cs typeface="Times New Roman"/>
                      </a:endParaRPr>
                    </a:p>
                  </a:txBody>
                  <a:tcPr marL="68580" marR="68580" marT="0" marB="0"/>
                </a:tc>
                <a:tc>
                  <a:txBody>
                    <a:bodyPr/>
                    <a:lstStyle/>
                    <a:p>
                      <a:pPr algn="ctr">
                        <a:lnSpc>
                          <a:spcPct val="200000"/>
                        </a:lnSpc>
                      </a:pPr>
                      <a:r>
                        <a:rPr lang="es-EC" sz="1800" b="0" i="0">
                          <a:latin typeface="Calibri"/>
                          <a:ea typeface="Times New Roman"/>
                          <a:cs typeface="Times New Roman"/>
                        </a:rPr>
                        <a:t>GE Fanuc UEX626-B</a:t>
                      </a:r>
                      <a:endParaRPr lang="es-EC" sz="1800" b="1" i="1">
                        <a:latin typeface="Calibri"/>
                        <a:ea typeface="Times New Roman"/>
                        <a:cs typeface="Times New Roman"/>
                      </a:endParaRPr>
                    </a:p>
                  </a:txBody>
                  <a:tcPr marL="68580" marR="68580" marT="0" marB="0"/>
                </a:tc>
                <a:tc>
                  <a:txBody>
                    <a:bodyPr/>
                    <a:lstStyle/>
                    <a:p>
                      <a:pPr algn="ctr">
                        <a:lnSpc>
                          <a:spcPct val="200000"/>
                        </a:lnSpc>
                      </a:pPr>
                      <a:r>
                        <a:rPr lang="es-EC" sz="1800" b="0" i="0">
                          <a:latin typeface="Calibri"/>
                          <a:ea typeface="Times New Roman"/>
                          <a:cs typeface="Times New Roman"/>
                        </a:rPr>
                        <a:t>24 VDC</a:t>
                      </a:r>
                      <a:endParaRPr lang="es-EC" sz="1800" b="1" i="1">
                        <a:latin typeface="Calibri"/>
                        <a:ea typeface="Times New Roman"/>
                        <a:cs typeface="Times New Roman"/>
                      </a:endParaRPr>
                    </a:p>
                  </a:txBody>
                  <a:tcPr marL="68580" marR="68580" marT="0" marB="0"/>
                </a:tc>
                <a:tc>
                  <a:txBody>
                    <a:bodyPr/>
                    <a:lstStyle/>
                    <a:p>
                      <a:pPr algn="ctr">
                        <a:lnSpc>
                          <a:spcPct val="200000"/>
                        </a:lnSpc>
                      </a:pPr>
                      <a:r>
                        <a:rPr lang="es-EC" sz="1800" b="0" i="0">
                          <a:latin typeface="Calibri"/>
                          <a:ea typeface="Times New Roman"/>
                          <a:cs typeface="Times New Roman"/>
                        </a:rPr>
                        <a:t>4 (4-20 mA)</a:t>
                      </a:r>
                      <a:endParaRPr lang="es-EC" sz="1800" b="1" i="1">
                        <a:latin typeface="Calibri"/>
                        <a:ea typeface="Times New Roman"/>
                        <a:cs typeface="Times New Roman"/>
                      </a:endParaRPr>
                    </a:p>
                  </a:txBody>
                  <a:tcPr marL="68580" marR="68580" marT="0" marB="0"/>
                </a:tc>
                <a:tc>
                  <a:txBody>
                    <a:bodyPr/>
                    <a:lstStyle/>
                    <a:p>
                      <a:pPr algn="ctr">
                        <a:lnSpc>
                          <a:spcPct val="200000"/>
                        </a:lnSpc>
                      </a:pPr>
                      <a:r>
                        <a:rPr lang="es-EC" sz="1800" b="0" i="0" dirty="0">
                          <a:latin typeface="Calibri"/>
                          <a:ea typeface="Times New Roman"/>
                          <a:cs typeface="Times New Roman"/>
                        </a:rPr>
                        <a:t>2</a:t>
                      </a:r>
                      <a:endParaRPr lang="es-EC" sz="1800" b="1" i="1"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C" smtClean="0">
                <a:solidFill>
                  <a:srgbClr val="7B9899"/>
                </a:solidFill>
              </a:rPr>
              <a:t>MENÚ</a:t>
            </a:r>
          </a:p>
        </p:txBody>
      </p:sp>
      <p:pic>
        <p:nvPicPr>
          <p:cNvPr id="26627" name="Picture 2" descr="1"/>
          <p:cNvPicPr>
            <a:picLocks noChangeAspect="1" noChangeArrowheads="1"/>
          </p:cNvPicPr>
          <p:nvPr/>
        </p:nvPicPr>
        <p:blipFill>
          <a:blip r:embed="rId2"/>
          <a:srcRect/>
          <a:stretch>
            <a:fillRect/>
          </a:stretch>
        </p:blipFill>
        <p:spPr bwMode="auto">
          <a:xfrm>
            <a:off x="285750" y="1714500"/>
            <a:ext cx="4286250" cy="4071938"/>
          </a:xfrm>
          <a:prstGeom prst="rect">
            <a:avLst/>
          </a:prstGeom>
          <a:noFill/>
          <a:ln w="9525">
            <a:noFill/>
            <a:miter lim="800000"/>
            <a:headEnd/>
            <a:tailEnd/>
          </a:ln>
        </p:spPr>
      </p:pic>
      <p:sp>
        <p:nvSpPr>
          <p:cNvPr id="26628" name="4 Rectángulo"/>
          <p:cNvSpPr>
            <a:spLocks noChangeArrowheads="1"/>
          </p:cNvSpPr>
          <p:nvPr/>
        </p:nvSpPr>
        <p:spPr bwMode="auto">
          <a:xfrm>
            <a:off x="4929188" y="1571625"/>
            <a:ext cx="3786187" cy="4032250"/>
          </a:xfrm>
          <a:prstGeom prst="rect">
            <a:avLst/>
          </a:prstGeom>
          <a:noFill/>
          <a:ln w="9525">
            <a:noFill/>
            <a:miter lim="800000"/>
            <a:headEnd/>
            <a:tailEnd/>
          </a:ln>
        </p:spPr>
        <p:txBody>
          <a:bodyPr>
            <a:spAutoFit/>
          </a:bodyPr>
          <a:lstStyle/>
          <a:p>
            <a:r>
              <a:rPr lang="es-EC" sz="3200">
                <a:latin typeface="Georgia" pitchFamily="18" charset="0"/>
              </a:rPr>
              <a:t>Esta pantalla nos permite desplazarnos entre las pantallas del programa, al presionar ESC, en cualquier otra pantalla se regresa al MENÚ.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r>
              <a:rPr lang="es-EC" smtClean="0">
                <a:solidFill>
                  <a:srgbClr val="7B9899"/>
                </a:solidFill>
              </a:rPr>
              <a:t>SELECCIÓN DE COLOR</a:t>
            </a:r>
          </a:p>
        </p:txBody>
      </p:sp>
      <p:pic>
        <p:nvPicPr>
          <p:cNvPr id="27651" name="Picture 2" descr="2"/>
          <p:cNvPicPr>
            <a:picLocks noChangeAspect="1" noChangeArrowheads="1"/>
          </p:cNvPicPr>
          <p:nvPr/>
        </p:nvPicPr>
        <p:blipFill>
          <a:blip r:embed="rId2"/>
          <a:srcRect/>
          <a:stretch>
            <a:fillRect/>
          </a:stretch>
        </p:blipFill>
        <p:spPr bwMode="auto">
          <a:xfrm>
            <a:off x="285750" y="1714500"/>
            <a:ext cx="4357688" cy="4143375"/>
          </a:xfrm>
          <a:prstGeom prst="rect">
            <a:avLst/>
          </a:prstGeom>
          <a:noFill/>
          <a:ln w="9525">
            <a:noFill/>
            <a:miter lim="800000"/>
            <a:headEnd/>
            <a:tailEnd/>
          </a:ln>
        </p:spPr>
      </p:pic>
      <p:sp>
        <p:nvSpPr>
          <p:cNvPr id="27652" name="4 Rectángulo"/>
          <p:cNvSpPr>
            <a:spLocks noChangeArrowheads="1"/>
          </p:cNvSpPr>
          <p:nvPr/>
        </p:nvSpPr>
        <p:spPr bwMode="auto">
          <a:xfrm>
            <a:off x="4857750" y="1357313"/>
            <a:ext cx="3786188" cy="4400550"/>
          </a:xfrm>
          <a:prstGeom prst="rect">
            <a:avLst/>
          </a:prstGeom>
          <a:noFill/>
          <a:ln w="9525">
            <a:noFill/>
            <a:miter lim="800000"/>
            <a:headEnd/>
            <a:tailEnd/>
          </a:ln>
        </p:spPr>
        <p:txBody>
          <a:bodyPr>
            <a:spAutoFit/>
          </a:bodyPr>
          <a:lstStyle/>
          <a:p>
            <a:r>
              <a:rPr lang="es-EC" sz="2000">
                <a:latin typeface="Georgia" pitchFamily="18" charset="0"/>
              </a:rPr>
              <a:t>En esta pantalla se elige un numero de latas de pedido , que debe ir entre 3 y 10 latas, y un color, y sí no existe el color deseado dentro de la gama de colores mostrados, se puede ingresar un porcentaje de colores manualmente para lograr el color deseado,.</a:t>
            </a:r>
          </a:p>
          <a:p>
            <a:r>
              <a:rPr lang="es-EC" sz="2000">
                <a:latin typeface="Georgia" pitchFamily="18" charset="0"/>
              </a:rPr>
              <a:t>Luego de realizar la selección se verifica sí es posible realizar la mezcla, y luego se presiona PROCESO, para cambiar de pantalla e iniciar con el proceso.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r>
              <a:rPr lang="es-EC" smtClean="0">
                <a:solidFill>
                  <a:srgbClr val="7B9899"/>
                </a:solidFill>
              </a:rPr>
              <a:t>MEZCLADO</a:t>
            </a:r>
          </a:p>
        </p:txBody>
      </p:sp>
      <p:pic>
        <p:nvPicPr>
          <p:cNvPr id="28675" name="Picture 2" descr="5"/>
          <p:cNvPicPr>
            <a:picLocks noChangeAspect="1" noChangeArrowheads="1"/>
          </p:cNvPicPr>
          <p:nvPr/>
        </p:nvPicPr>
        <p:blipFill>
          <a:blip r:embed="rId2"/>
          <a:srcRect/>
          <a:stretch>
            <a:fillRect/>
          </a:stretch>
        </p:blipFill>
        <p:spPr bwMode="auto">
          <a:xfrm>
            <a:off x="357188" y="1500188"/>
            <a:ext cx="4784725" cy="4714875"/>
          </a:xfrm>
          <a:prstGeom prst="rect">
            <a:avLst/>
          </a:prstGeom>
          <a:noFill/>
          <a:ln w="9525">
            <a:noFill/>
            <a:miter lim="800000"/>
            <a:headEnd/>
            <a:tailEnd/>
          </a:ln>
        </p:spPr>
      </p:pic>
      <p:sp>
        <p:nvSpPr>
          <p:cNvPr id="28676" name="5 Rectángulo"/>
          <p:cNvSpPr>
            <a:spLocks noChangeArrowheads="1"/>
          </p:cNvSpPr>
          <p:nvPr/>
        </p:nvSpPr>
        <p:spPr bwMode="auto">
          <a:xfrm>
            <a:off x="5357813" y="1285875"/>
            <a:ext cx="3071812" cy="4708525"/>
          </a:xfrm>
          <a:prstGeom prst="rect">
            <a:avLst/>
          </a:prstGeom>
          <a:noFill/>
          <a:ln w="9525">
            <a:noFill/>
            <a:miter lim="800000"/>
            <a:headEnd/>
            <a:tailEnd/>
          </a:ln>
        </p:spPr>
        <p:txBody>
          <a:bodyPr>
            <a:spAutoFit/>
          </a:bodyPr>
          <a:lstStyle/>
          <a:p>
            <a:r>
              <a:rPr lang="es-EC" sz="2000">
                <a:latin typeface="Georgia" pitchFamily="18" charset="0"/>
              </a:rPr>
              <a:t>Luego de haber seleccionado pedido,  ingresamos en la pantalla  MONITOREO DE PROCESO, en la que presionamos el botón INICIO, y monitoreamos como el pedido empieza ha realizarse, se abren las electroválvulas respectivas, y luego de un tiempo de que se han cerrado, se enciende el motor del agitador,  y se mezclan las pinturas.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r>
              <a:rPr lang="es-EC" smtClean="0">
                <a:solidFill>
                  <a:srgbClr val="7B9899"/>
                </a:solidFill>
              </a:rPr>
              <a:t>ENVASADO</a:t>
            </a:r>
          </a:p>
        </p:txBody>
      </p:sp>
      <p:pic>
        <p:nvPicPr>
          <p:cNvPr id="29699" name="Picture 2" descr="7"/>
          <p:cNvPicPr>
            <a:picLocks noChangeAspect="1" noChangeArrowheads="1"/>
          </p:cNvPicPr>
          <p:nvPr/>
        </p:nvPicPr>
        <p:blipFill>
          <a:blip r:embed="rId2"/>
          <a:srcRect/>
          <a:stretch>
            <a:fillRect/>
          </a:stretch>
        </p:blipFill>
        <p:spPr bwMode="auto">
          <a:xfrm>
            <a:off x="214313" y="1512888"/>
            <a:ext cx="4643437" cy="4845050"/>
          </a:xfrm>
          <a:prstGeom prst="rect">
            <a:avLst/>
          </a:prstGeom>
          <a:noFill/>
          <a:ln w="9525">
            <a:noFill/>
            <a:miter lim="800000"/>
            <a:headEnd/>
            <a:tailEnd/>
          </a:ln>
        </p:spPr>
      </p:pic>
      <p:sp>
        <p:nvSpPr>
          <p:cNvPr id="29700" name="6 Rectángulo"/>
          <p:cNvSpPr>
            <a:spLocks noChangeArrowheads="1"/>
          </p:cNvSpPr>
          <p:nvPr/>
        </p:nvSpPr>
        <p:spPr bwMode="auto">
          <a:xfrm>
            <a:off x="5429250" y="1285875"/>
            <a:ext cx="3273425" cy="4894263"/>
          </a:xfrm>
          <a:prstGeom prst="rect">
            <a:avLst/>
          </a:prstGeom>
          <a:noFill/>
          <a:ln w="9525">
            <a:noFill/>
            <a:miter lim="800000"/>
            <a:headEnd/>
            <a:tailEnd/>
          </a:ln>
        </p:spPr>
        <p:txBody>
          <a:bodyPr>
            <a:spAutoFit/>
          </a:bodyPr>
          <a:lstStyle/>
          <a:p>
            <a:r>
              <a:rPr lang="es-EC" sz="2400">
                <a:latin typeface="Georgia" pitchFamily="18" charset="0"/>
              </a:rPr>
              <a:t>Después de terminado el proceso de mezclado, se enciende el motor que controla la banda transportadora, y  empieza el proceso de envasado, que es controlado con el sistema neumático.</a:t>
            </a:r>
          </a:p>
          <a:p>
            <a:r>
              <a:rPr lang="es-EC" sz="2400">
                <a:latin typeface="Georgia" pitchFamily="18" charset="0"/>
              </a:rPr>
              <a:t>Al terminar de realizar el pedido, la máquina se detiene automáticamente.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C" smtClean="0">
                <a:solidFill>
                  <a:srgbClr val="7B9899"/>
                </a:solidFill>
              </a:rPr>
              <a:t>ALARMAS</a:t>
            </a:r>
          </a:p>
        </p:txBody>
      </p:sp>
      <p:pic>
        <p:nvPicPr>
          <p:cNvPr id="30723" name="Picture 2" descr="11"/>
          <p:cNvPicPr>
            <a:picLocks noChangeAspect="1" noChangeArrowheads="1"/>
          </p:cNvPicPr>
          <p:nvPr/>
        </p:nvPicPr>
        <p:blipFill>
          <a:blip r:embed="rId2"/>
          <a:srcRect/>
          <a:stretch>
            <a:fillRect/>
          </a:stretch>
        </p:blipFill>
        <p:spPr bwMode="auto">
          <a:xfrm>
            <a:off x="357188" y="1643063"/>
            <a:ext cx="4675187" cy="4643437"/>
          </a:xfrm>
          <a:prstGeom prst="rect">
            <a:avLst/>
          </a:prstGeom>
          <a:noFill/>
          <a:ln w="9525">
            <a:noFill/>
            <a:miter lim="800000"/>
            <a:headEnd/>
            <a:tailEnd/>
          </a:ln>
        </p:spPr>
      </p:pic>
      <p:sp>
        <p:nvSpPr>
          <p:cNvPr id="30724" name="4 Rectángulo"/>
          <p:cNvSpPr>
            <a:spLocks noChangeArrowheads="1"/>
          </p:cNvSpPr>
          <p:nvPr/>
        </p:nvSpPr>
        <p:spPr bwMode="auto">
          <a:xfrm>
            <a:off x="5715000" y="1428750"/>
            <a:ext cx="2571750" cy="4154488"/>
          </a:xfrm>
          <a:prstGeom prst="rect">
            <a:avLst/>
          </a:prstGeom>
          <a:noFill/>
          <a:ln w="9525">
            <a:noFill/>
            <a:miter lim="800000"/>
            <a:headEnd/>
            <a:tailEnd/>
          </a:ln>
        </p:spPr>
        <p:txBody>
          <a:bodyPr>
            <a:spAutoFit/>
          </a:bodyPr>
          <a:lstStyle/>
          <a:p>
            <a:r>
              <a:rPr lang="es-EC" sz="2400">
                <a:latin typeface="Georgia" pitchFamily="18" charset="0"/>
              </a:rPr>
              <a:t>Sí al haber iniciado el proceso de envasado, no se han colocado latas ó tapas, se mostrará una advertencia,  que no se quitará hasta que coloquemos  el requerimiento de la máquina.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500063" y="0"/>
            <a:ext cx="8229600" cy="1143000"/>
          </a:xfrm>
        </p:spPr>
        <p:txBody>
          <a:bodyPr/>
          <a:lstStyle/>
          <a:p>
            <a:r>
              <a:rPr lang="es-EC" smtClean="0">
                <a:solidFill>
                  <a:srgbClr val="7B9899"/>
                </a:solidFill>
              </a:rPr>
              <a:t>RESULTADOS OBTENIDOS</a:t>
            </a:r>
          </a:p>
        </p:txBody>
      </p:sp>
      <p:graphicFrame>
        <p:nvGraphicFramePr>
          <p:cNvPr id="4" name="3 Tabla"/>
          <p:cNvGraphicFramePr>
            <a:graphicFrameLocks noGrp="1"/>
          </p:cNvGraphicFramePr>
          <p:nvPr/>
        </p:nvGraphicFramePr>
        <p:xfrm>
          <a:off x="571500" y="1928813"/>
          <a:ext cx="8191500" cy="3597275"/>
        </p:xfrm>
        <a:graphic>
          <a:graphicData uri="http://schemas.openxmlformats.org/drawingml/2006/table">
            <a:tbl>
              <a:tblPr firstRow="1" bandRow="1">
                <a:tableStyleId>{3B4B98B0-60AC-42C2-AFA5-B58CD77FA1E5}</a:tableStyleId>
              </a:tblPr>
              <a:tblGrid>
                <a:gridCol w="5142865"/>
                <a:gridCol w="3048000"/>
              </a:tblGrid>
              <a:tr h="370840">
                <a:tc>
                  <a:txBody>
                    <a:bodyPr/>
                    <a:lstStyle/>
                    <a:p>
                      <a:pPr>
                        <a:lnSpc>
                          <a:spcPct val="115000"/>
                        </a:lnSpc>
                        <a:spcAft>
                          <a:spcPts val="0"/>
                        </a:spcAft>
                      </a:pPr>
                      <a:r>
                        <a:rPr lang="es-EC" sz="1800" b="0" dirty="0"/>
                        <a:t>Cuantos colores pre-establecidos se pueden preparar</a:t>
                      </a:r>
                      <a:endParaRPr lang="es-EC" sz="1800" b="0" dirty="0">
                        <a:latin typeface="Calibri"/>
                        <a:ea typeface="Calibri"/>
                        <a:cs typeface="Times New Roman"/>
                      </a:endParaRPr>
                    </a:p>
                  </a:txBody>
                  <a:tcPr marL="44450" marR="44450" marT="0" marB="0" anchor="b"/>
                </a:tc>
                <a:tc>
                  <a:txBody>
                    <a:bodyPr/>
                    <a:lstStyle/>
                    <a:p>
                      <a:pPr algn="ctr">
                        <a:lnSpc>
                          <a:spcPct val="115000"/>
                        </a:lnSpc>
                        <a:spcAft>
                          <a:spcPts val="0"/>
                        </a:spcAft>
                      </a:pPr>
                      <a:r>
                        <a:rPr lang="en-US" sz="1800" b="0" dirty="0"/>
                        <a:t>36</a:t>
                      </a:r>
                      <a:endParaRPr lang="es-EC" sz="1800" b="0" dirty="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Velocidad de la banda transportadora (RPM)</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s-EC" sz="1800"/>
                        <a:t>2.22</a:t>
                      </a:r>
                      <a:endParaRPr lang="es-EC" sz="180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Capacidad de transportación de la banda</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n-US" sz="1800" dirty="0"/>
                        <a:t>12</a:t>
                      </a:r>
                      <a:endParaRPr lang="es-EC" sz="1800" dirty="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Velocidad del agitador (RPM)</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s-EC" sz="1800"/>
                        <a:t>388.81</a:t>
                      </a:r>
                      <a:endParaRPr lang="es-EC" sz="180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Tiempo de mezclado (Segundos)</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s-EC" sz="1800"/>
                        <a:t>15</a:t>
                      </a:r>
                      <a:endParaRPr lang="es-EC" sz="180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Número máximo de latas por cada producción </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s-EC" sz="1800" dirty="0"/>
                        <a:t>10</a:t>
                      </a:r>
                      <a:endParaRPr lang="es-EC" sz="1800" dirty="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Tiempo promedio de llenado una lata (Segundos)</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s-EC" sz="1800"/>
                        <a:t>4.6</a:t>
                      </a:r>
                      <a:endParaRPr lang="es-EC" sz="180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Tiempo de llenado del compresor (Minutos)</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s-EC" sz="1800"/>
                        <a:t> 2.11</a:t>
                      </a:r>
                      <a:endParaRPr lang="es-EC" sz="1800">
                        <a:latin typeface="Calibri"/>
                        <a:ea typeface="Calibri"/>
                        <a:cs typeface="Times New Roman"/>
                      </a:endParaRPr>
                    </a:p>
                  </a:txBody>
                  <a:tcPr marL="44450" marR="44450" marT="0" marB="0" anchor="ctr"/>
                </a:tc>
              </a:tr>
              <a:tr h="370840">
                <a:tc>
                  <a:txBody>
                    <a:bodyPr/>
                    <a:lstStyle/>
                    <a:p>
                      <a:pPr>
                        <a:lnSpc>
                          <a:spcPct val="115000"/>
                        </a:lnSpc>
                        <a:spcAft>
                          <a:spcPts val="0"/>
                        </a:spcAft>
                      </a:pPr>
                      <a:r>
                        <a:rPr lang="es-EC" sz="1800"/>
                        <a:t>No de Latas por cada carga del compresor</a:t>
                      </a:r>
                      <a:endParaRPr lang="es-EC" sz="1800">
                        <a:latin typeface="Calibri"/>
                        <a:ea typeface="Calibri"/>
                        <a:cs typeface="Times New Roman"/>
                      </a:endParaRPr>
                    </a:p>
                  </a:txBody>
                  <a:tcPr marL="44450" marR="44450" marT="0" marB="0" anchor="b"/>
                </a:tc>
                <a:tc>
                  <a:txBody>
                    <a:bodyPr/>
                    <a:lstStyle/>
                    <a:p>
                      <a:pPr algn="ctr">
                        <a:lnSpc>
                          <a:spcPct val="115000"/>
                        </a:lnSpc>
                        <a:spcAft>
                          <a:spcPts val="0"/>
                        </a:spcAft>
                      </a:pPr>
                      <a:r>
                        <a:rPr lang="es-EC" sz="1800" dirty="0"/>
                        <a:t>10</a:t>
                      </a:r>
                      <a:endParaRPr lang="es-EC" sz="1800" dirty="0">
                        <a:latin typeface="Calibri"/>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C" smtClean="0">
                <a:solidFill>
                  <a:srgbClr val="7B9899"/>
                </a:solidFill>
              </a:rPr>
              <a:t>INTRODUCCIÓN</a:t>
            </a:r>
          </a:p>
        </p:txBody>
      </p:sp>
      <p:sp>
        <p:nvSpPr>
          <p:cNvPr id="14339" name="2 Marcador de contenido"/>
          <p:cNvSpPr>
            <a:spLocks noGrp="1"/>
          </p:cNvSpPr>
          <p:nvPr>
            <p:ph sz="quarter" idx="1"/>
          </p:nvPr>
        </p:nvSpPr>
        <p:spPr>
          <a:xfrm>
            <a:off x="285750" y="1714500"/>
            <a:ext cx="8504238" cy="4572000"/>
          </a:xfrm>
        </p:spPr>
        <p:txBody>
          <a:bodyPr/>
          <a:lstStyle/>
          <a:p>
            <a:pPr algn="just">
              <a:buFont typeface="Wingdings 2" pitchFamily="18" charset="2"/>
              <a:buNone/>
            </a:pPr>
            <a:r>
              <a:rPr lang="es-EC" smtClean="0"/>
              <a:t>    El presente trabajo desarrolla el Diseño de una máquina que obtiene diferentes colores de pintura,  y luego envasa el resultado obtenido, teniendo como finalidad dotar de un módulo didáctico al laboratorio de Automatización de la  ESPOL, donde los estudiantes puedan apreciar el uso de diferentes tipos de sensores, actuadores y un controlador programable actuando en conjunto dentro de un proceso real.</a:t>
            </a:r>
          </a:p>
          <a:p>
            <a:endParaRPr lang="es-EC"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p:txBody>
          <a:bodyPr/>
          <a:lstStyle/>
          <a:p>
            <a:r>
              <a:rPr lang="es-EC" b="1" i="1" smtClean="0">
                <a:solidFill>
                  <a:srgbClr val="7B9899"/>
                </a:solidFill>
              </a:rPr>
              <a:t>CONCLUSIONES</a:t>
            </a:r>
            <a:endParaRPr lang="es-EC" smtClean="0">
              <a:solidFill>
                <a:srgbClr val="7B9899"/>
              </a:solidFill>
            </a:endParaRPr>
          </a:p>
        </p:txBody>
      </p:sp>
      <p:sp>
        <p:nvSpPr>
          <p:cNvPr id="32771" name="2 Marcador de contenido"/>
          <p:cNvSpPr>
            <a:spLocks noGrp="1"/>
          </p:cNvSpPr>
          <p:nvPr>
            <p:ph sz="quarter" idx="1"/>
          </p:nvPr>
        </p:nvSpPr>
        <p:spPr>
          <a:xfrm>
            <a:off x="301625" y="1527175"/>
            <a:ext cx="8504238" cy="4572000"/>
          </a:xfrm>
        </p:spPr>
        <p:txBody>
          <a:bodyPr/>
          <a:lstStyle/>
          <a:p>
            <a:r>
              <a:rPr lang="es-EC" smtClean="0"/>
              <a:t> Se ha dotado al laboratorio de automatización de la ESPOL un módulo, en el cuál los estudiantes pueden apreciar el uso de elementos de campo, como:  </a:t>
            </a:r>
          </a:p>
          <a:p>
            <a:pPr lvl="1">
              <a:buFont typeface="Wingdings" pitchFamily="2" charset="2"/>
              <a:buChar char="Ø"/>
            </a:pPr>
            <a:r>
              <a:rPr lang="es-EC" smtClean="0"/>
              <a:t>Sensores de presencia tanto inductivos como capacitivos.</a:t>
            </a:r>
          </a:p>
          <a:p>
            <a:pPr lvl="1">
              <a:buFont typeface="Wingdings" pitchFamily="2" charset="2"/>
              <a:buChar char="Ø"/>
            </a:pPr>
            <a:r>
              <a:rPr lang="es-EC" smtClean="0"/>
              <a:t> Sensores de nivel en este caso ultrasónicos. </a:t>
            </a:r>
          </a:p>
          <a:p>
            <a:pPr lvl="1">
              <a:buFont typeface="Wingdings" pitchFamily="2" charset="2"/>
              <a:buChar char="Ø"/>
            </a:pPr>
            <a:r>
              <a:rPr lang="es-EC" smtClean="0"/>
              <a:t>Electroválvulas 5/2, controlando cilindros de doble efecto .</a:t>
            </a:r>
          </a:p>
          <a:p>
            <a:pPr lvl="1">
              <a:buFont typeface="Wingdings" pitchFamily="2" charset="2"/>
              <a:buChar char="Ø"/>
            </a:pPr>
            <a:r>
              <a:rPr lang="es-EC" smtClean="0"/>
              <a:t>Electroválvulas de diafragma.</a:t>
            </a:r>
          </a:p>
          <a:p>
            <a:pPr lvl="1">
              <a:buFont typeface="Wingdings" pitchFamily="2" charset="2"/>
              <a:buChar char="Ø"/>
            </a:pPr>
            <a:r>
              <a:rPr lang="es-EC" smtClean="0"/>
              <a:t>Moto-reductores.</a:t>
            </a:r>
          </a:p>
          <a:p>
            <a:pPr lvl="1">
              <a:buFont typeface="Wingdings" pitchFamily="2" charset="2"/>
              <a:buNone/>
            </a:pPr>
            <a:endParaRPr lang="es-EC"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p:txBody>
          <a:bodyPr/>
          <a:lstStyle/>
          <a:p>
            <a:r>
              <a:rPr lang="es-EC" b="1" i="1" smtClean="0">
                <a:solidFill>
                  <a:srgbClr val="7B9899"/>
                </a:solidFill>
              </a:rPr>
              <a:t>CONCLUSIONES</a:t>
            </a:r>
            <a:endParaRPr lang="es-EC" smtClean="0">
              <a:solidFill>
                <a:srgbClr val="7B9899"/>
              </a:solidFill>
            </a:endParaRPr>
          </a:p>
        </p:txBody>
      </p:sp>
      <p:sp>
        <p:nvSpPr>
          <p:cNvPr id="33795" name="2 Marcador de contenido"/>
          <p:cNvSpPr>
            <a:spLocks noGrp="1"/>
          </p:cNvSpPr>
          <p:nvPr>
            <p:ph sz="quarter" idx="1"/>
          </p:nvPr>
        </p:nvSpPr>
        <p:spPr>
          <a:xfrm>
            <a:off x="301625" y="1527175"/>
            <a:ext cx="8504238" cy="4572000"/>
          </a:xfrm>
        </p:spPr>
        <p:txBody>
          <a:bodyPr/>
          <a:lstStyle/>
          <a:p>
            <a:r>
              <a:rPr lang="es-EC" smtClean="0"/>
              <a:t>Los estudiantes tienen a su disposición una máquina real para programar, ya que aunque dejamos ya un programa realizado para el control de la máquina, las personas tenemos diferentes maneras de enfocar los problemas, por ende diferentes formas de programar, y está experiencia les será de gran utilidad en su vida de profesional.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EC" b="1" i="1" smtClean="0">
                <a:solidFill>
                  <a:srgbClr val="7B9899"/>
                </a:solidFill>
              </a:rPr>
              <a:t>ESTRUCTURA BASE</a:t>
            </a:r>
            <a:endParaRPr lang="es-EC" smtClean="0">
              <a:solidFill>
                <a:srgbClr val="7B9899"/>
              </a:solidFill>
            </a:endParaRPr>
          </a:p>
        </p:txBody>
      </p:sp>
      <p:sp>
        <p:nvSpPr>
          <p:cNvPr id="3" name="2 Marcador de contenido"/>
          <p:cNvSpPr>
            <a:spLocks noGrp="1"/>
          </p:cNvSpPr>
          <p:nvPr>
            <p:ph sz="quarter" idx="1"/>
          </p:nvPr>
        </p:nvSpPr>
        <p:spPr>
          <a:xfrm>
            <a:off x="500063" y="5072063"/>
            <a:ext cx="8229600" cy="1196975"/>
          </a:xfrm>
        </p:spPr>
        <p:txBody>
          <a:bodyPr>
            <a:normAutofit fontScale="92500"/>
          </a:bodyPr>
          <a:lstStyle/>
          <a:p>
            <a:pPr marL="274320" indent="-274320" fontAlgn="auto">
              <a:spcAft>
                <a:spcPts val="0"/>
              </a:spcAft>
              <a:buFont typeface="Wingdings 2"/>
              <a:buNone/>
              <a:defRPr/>
            </a:pPr>
            <a:r>
              <a:rPr lang="es-EC" dirty="0" smtClean="0"/>
              <a:t>    La estructura fue realizada en acero negro, y los silos en galvanizado para que no se oxiden con la pintura.</a:t>
            </a:r>
            <a:endParaRPr lang="es-EC" dirty="0"/>
          </a:p>
        </p:txBody>
      </p:sp>
      <p:pic>
        <p:nvPicPr>
          <p:cNvPr id="15364" name="Imagen 2"/>
          <p:cNvPicPr>
            <a:picLocks noChangeAspect="1" noChangeArrowheads="1"/>
          </p:cNvPicPr>
          <p:nvPr/>
        </p:nvPicPr>
        <p:blipFill>
          <a:blip r:embed="rId2"/>
          <a:srcRect/>
          <a:stretch>
            <a:fillRect/>
          </a:stretch>
        </p:blipFill>
        <p:spPr bwMode="auto">
          <a:xfrm>
            <a:off x="2000250" y="1643063"/>
            <a:ext cx="518477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C" b="1" i="1" smtClean="0">
                <a:solidFill>
                  <a:srgbClr val="7B9899"/>
                </a:solidFill>
              </a:rPr>
              <a:t>SENSORES ULTRASÓNICOS</a:t>
            </a:r>
            <a:endParaRPr lang="es-EC" smtClean="0">
              <a:solidFill>
                <a:srgbClr val="7B9899"/>
              </a:solidFill>
            </a:endParaRPr>
          </a:p>
        </p:txBody>
      </p:sp>
      <p:sp>
        <p:nvSpPr>
          <p:cNvPr id="3" name="2 Marcador de contenido"/>
          <p:cNvSpPr>
            <a:spLocks noGrp="1"/>
          </p:cNvSpPr>
          <p:nvPr>
            <p:ph sz="quarter" idx="1"/>
          </p:nvPr>
        </p:nvSpPr>
        <p:spPr>
          <a:xfrm>
            <a:off x="4286250" y="1571625"/>
            <a:ext cx="4714875" cy="4525963"/>
          </a:xfrm>
        </p:spPr>
        <p:txBody>
          <a:bodyPr>
            <a:normAutofit fontScale="85000" lnSpcReduction="10000"/>
          </a:bodyPr>
          <a:lstStyle/>
          <a:p>
            <a:pPr marL="274320" indent="-274320" fontAlgn="auto">
              <a:spcAft>
                <a:spcPts val="0"/>
              </a:spcAft>
              <a:buFont typeface="Wingdings 2"/>
              <a:buNone/>
              <a:defRPr/>
            </a:pPr>
            <a:r>
              <a:rPr lang="es-EC" dirty="0" smtClean="0"/>
              <a:t>    </a:t>
            </a:r>
            <a:r>
              <a:rPr lang="es-EC" sz="3600" dirty="0" smtClean="0"/>
              <a:t>Estos permiten </a:t>
            </a:r>
            <a:r>
              <a:rPr lang="es-EC" sz="3600" dirty="0"/>
              <a:t>detectar la presencia de objetos, </a:t>
            </a:r>
            <a:r>
              <a:rPr lang="es-EC" sz="3600" dirty="0" smtClean="0"/>
              <a:t>además medir </a:t>
            </a:r>
            <a:r>
              <a:rPr lang="es-EC" sz="3600" dirty="0"/>
              <a:t>e indicar la distancia entre el </a:t>
            </a:r>
            <a:r>
              <a:rPr lang="es-EC" sz="3600" dirty="0" smtClean="0"/>
              <a:t>sensor </a:t>
            </a:r>
            <a:r>
              <a:rPr lang="es-EC" sz="3600" dirty="0"/>
              <a:t>ultrasónico y el </a:t>
            </a:r>
            <a:r>
              <a:rPr lang="es-EC" sz="3600" dirty="0" smtClean="0"/>
              <a:t>objeto, lo utilizamos para monitorear el nivel de pintura en cada tanque, su alcance es de 10 a 60 cm.</a:t>
            </a:r>
            <a:endParaRPr lang="es-EC" sz="3600" dirty="0"/>
          </a:p>
        </p:txBody>
      </p:sp>
      <p:pic>
        <p:nvPicPr>
          <p:cNvPr id="16388" name="Picture 2"/>
          <p:cNvPicPr>
            <a:picLocks noChangeAspect="1" noChangeArrowheads="1"/>
          </p:cNvPicPr>
          <p:nvPr/>
        </p:nvPicPr>
        <p:blipFill>
          <a:blip r:embed="rId2"/>
          <a:srcRect/>
          <a:stretch>
            <a:fillRect/>
          </a:stretch>
        </p:blipFill>
        <p:spPr bwMode="auto">
          <a:xfrm>
            <a:off x="214313" y="2286000"/>
            <a:ext cx="4286250"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642938"/>
            <a:ext cx="8534400" cy="758825"/>
          </a:xfrm>
        </p:spPr>
        <p:txBody>
          <a:bodyPr>
            <a:normAutofit fontScale="90000"/>
          </a:bodyPr>
          <a:lstStyle/>
          <a:p>
            <a:pPr fontAlgn="auto">
              <a:spcAft>
                <a:spcPts val="0"/>
              </a:spcAft>
              <a:defRPr/>
            </a:pPr>
            <a:r>
              <a:rPr lang="es-EC" b="1" i="1" dirty="0" smtClean="0"/>
              <a:t>SENSORES INDUCTIVOS</a:t>
            </a:r>
            <a:r>
              <a:rPr lang="es-EC" dirty="0" smtClean="0"/>
              <a:t/>
            </a:r>
            <a:br>
              <a:rPr lang="es-EC" dirty="0" smtClean="0"/>
            </a:br>
            <a:endParaRPr lang="es-EC" dirty="0"/>
          </a:p>
        </p:txBody>
      </p:sp>
      <p:sp>
        <p:nvSpPr>
          <p:cNvPr id="3" name="2 Marcador de contenido"/>
          <p:cNvSpPr>
            <a:spLocks noGrp="1"/>
          </p:cNvSpPr>
          <p:nvPr>
            <p:ph sz="quarter" idx="1"/>
          </p:nvPr>
        </p:nvSpPr>
        <p:spPr>
          <a:xfrm>
            <a:off x="4214813" y="1143000"/>
            <a:ext cx="4471987" cy="4525963"/>
          </a:xfrm>
        </p:spPr>
        <p:txBody>
          <a:bodyPr>
            <a:normAutofit fontScale="92500"/>
          </a:bodyPr>
          <a:lstStyle/>
          <a:p>
            <a:pPr marL="274320" indent="-274320" fontAlgn="auto">
              <a:spcAft>
                <a:spcPts val="0"/>
              </a:spcAft>
              <a:buFont typeface="Wingdings 2"/>
              <a:buNone/>
              <a:defRPr/>
            </a:pPr>
            <a:endParaRPr lang="es-EC" dirty="0"/>
          </a:p>
          <a:p>
            <a:pPr marL="274320" indent="-274320" fontAlgn="auto">
              <a:spcAft>
                <a:spcPts val="0"/>
              </a:spcAft>
              <a:buFont typeface="Wingdings 2"/>
              <a:buNone/>
              <a:defRPr/>
            </a:pPr>
            <a:r>
              <a:rPr lang="es-EC" dirty="0" smtClean="0"/>
              <a:t>    Los sensores </a:t>
            </a:r>
            <a:r>
              <a:rPr lang="es-EC" dirty="0"/>
              <a:t>inductivos son muy empleados en aplicaciones industriales para la detección de objetos </a:t>
            </a:r>
            <a:r>
              <a:rPr lang="es-EC" dirty="0" smtClean="0"/>
              <a:t>metálicos, en nuestro caso los utilizamos en la detección de las latas y de las tapas, en el proceso de envasado, tienen un alcance de 4 mm.</a:t>
            </a:r>
            <a:endParaRPr lang="es-EC" dirty="0"/>
          </a:p>
        </p:txBody>
      </p:sp>
      <p:pic>
        <p:nvPicPr>
          <p:cNvPr id="17412" name="3 Imagen" descr="Sensor inductivo.png"/>
          <p:cNvPicPr>
            <a:picLocks noChangeAspect="1"/>
          </p:cNvPicPr>
          <p:nvPr/>
        </p:nvPicPr>
        <p:blipFill>
          <a:blip r:embed="rId2"/>
          <a:srcRect/>
          <a:stretch>
            <a:fillRect/>
          </a:stretch>
        </p:blipFill>
        <p:spPr bwMode="auto">
          <a:xfrm>
            <a:off x="714375" y="2786063"/>
            <a:ext cx="3457575"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85750" y="642938"/>
            <a:ext cx="8534400" cy="758825"/>
          </a:xfrm>
        </p:spPr>
        <p:txBody>
          <a:bodyPr>
            <a:normAutofit fontScale="90000"/>
          </a:bodyPr>
          <a:lstStyle/>
          <a:p>
            <a:pPr fontAlgn="auto">
              <a:spcAft>
                <a:spcPts val="0"/>
              </a:spcAft>
              <a:defRPr/>
            </a:pPr>
            <a:r>
              <a:rPr lang="es-EC" b="1" i="1" dirty="0" smtClean="0"/>
              <a:t>SENSOR CAPACITIVO</a:t>
            </a:r>
            <a:r>
              <a:rPr lang="es-EC" dirty="0" smtClean="0"/>
              <a:t/>
            </a:r>
            <a:br>
              <a:rPr lang="es-EC" dirty="0" smtClean="0"/>
            </a:br>
            <a:endParaRPr lang="es-EC" dirty="0"/>
          </a:p>
        </p:txBody>
      </p:sp>
      <p:sp>
        <p:nvSpPr>
          <p:cNvPr id="3" name="2 Marcador de contenido"/>
          <p:cNvSpPr>
            <a:spLocks noGrp="1"/>
          </p:cNvSpPr>
          <p:nvPr>
            <p:ph sz="quarter" idx="1"/>
          </p:nvPr>
        </p:nvSpPr>
        <p:spPr>
          <a:xfrm>
            <a:off x="4572000" y="1600200"/>
            <a:ext cx="4114800" cy="4525963"/>
          </a:xfrm>
        </p:spPr>
        <p:txBody>
          <a:bodyPr>
            <a:normAutofit lnSpcReduction="10000"/>
          </a:bodyPr>
          <a:lstStyle/>
          <a:p>
            <a:pPr marL="274320" indent="-274320" fontAlgn="auto">
              <a:spcAft>
                <a:spcPts val="0"/>
              </a:spcAft>
              <a:buFont typeface="Wingdings 2"/>
              <a:buNone/>
              <a:defRPr/>
            </a:pPr>
            <a:r>
              <a:rPr lang="es-EC" dirty="0" smtClean="0"/>
              <a:t>    Este </a:t>
            </a:r>
            <a:r>
              <a:rPr lang="es-EC" dirty="0"/>
              <a:t>sensor puede detectar cualquier material, no importa la forma, tiene alto nivel de estabilidad con la </a:t>
            </a:r>
            <a:r>
              <a:rPr lang="es-EC" dirty="0" smtClean="0"/>
              <a:t>temperatura, lo utilizamos para saber sí una lata ha sido llenada en el momento del envasado, tiene un alcance de 8 mm</a:t>
            </a:r>
            <a:endParaRPr lang="es-EC" dirty="0"/>
          </a:p>
          <a:p>
            <a:pPr marL="274320" indent="-274320" fontAlgn="auto">
              <a:spcAft>
                <a:spcPts val="0"/>
              </a:spcAft>
              <a:buFont typeface="Wingdings 2"/>
              <a:buChar char=""/>
              <a:defRPr/>
            </a:pPr>
            <a:endParaRPr lang="es-EC" dirty="0"/>
          </a:p>
        </p:txBody>
      </p:sp>
      <p:pic>
        <p:nvPicPr>
          <p:cNvPr id="18436" name="Picture 2"/>
          <p:cNvPicPr>
            <a:picLocks noChangeAspect="1" noChangeArrowheads="1"/>
          </p:cNvPicPr>
          <p:nvPr/>
        </p:nvPicPr>
        <p:blipFill>
          <a:blip r:embed="rId2"/>
          <a:srcRect/>
          <a:stretch>
            <a:fillRect/>
          </a:stretch>
        </p:blipFill>
        <p:spPr bwMode="auto">
          <a:xfrm>
            <a:off x="552450" y="1785938"/>
            <a:ext cx="40433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C" b="1" i="1" smtClean="0">
                <a:solidFill>
                  <a:srgbClr val="7B9899"/>
                </a:solidFill>
              </a:rPr>
              <a:t>ELECTROVÁLVULAS</a:t>
            </a:r>
            <a:endParaRPr lang="es-EC" smtClean="0">
              <a:solidFill>
                <a:srgbClr val="7B9899"/>
              </a:solidFill>
            </a:endParaRPr>
          </a:p>
        </p:txBody>
      </p:sp>
      <p:sp>
        <p:nvSpPr>
          <p:cNvPr id="3" name="2 Marcador de contenido"/>
          <p:cNvSpPr>
            <a:spLocks noGrp="1"/>
          </p:cNvSpPr>
          <p:nvPr>
            <p:ph sz="quarter" idx="1"/>
          </p:nvPr>
        </p:nvSpPr>
        <p:spPr>
          <a:xfrm>
            <a:off x="4572000" y="1600200"/>
            <a:ext cx="4114800" cy="4525963"/>
          </a:xfrm>
        </p:spPr>
        <p:txBody>
          <a:bodyPr>
            <a:normAutofit fontScale="92500" lnSpcReduction="20000"/>
          </a:bodyPr>
          <a:lstStyle/>
          <a:p>
            <a:pPr marL="274320" indent="-274320" fontAlgn="auto">
              <a:spcAft>
                <a:spcPts val="0"/>
              </a:spcAft>
              <a:buFont typeface="Wingdings 2"/>
              <a:buNone/>
              <a:defRPr/>
            </a:pPr>
            <a:r>
              <a:rPr lang="es-EC" dirty="0" smtClean="0"/>
              <a:t>     Al energizar el solenoide, se genera un campo magnético que ejerce fuerza sobre el émbolo, permitiendo el paso del fluido. Al finalizar el efecto de la corriente eléctrica, la fuerza ascendente sobre el émbolo cesa, cerrando por acción de un resorte el orificio, impidiendo de esta manera el paso del flujo por la tubería.</a:t>
            </a:r>
            <a:endParaRPr lang="es-EC" dirty="0"/>
          </a:p>
        </p:txBody>
      </p:sp>
      <p:pic>
        <p:nvPicPr>
          <p:cNvPr id="19460" name="Imagen 18"/>
          <p:cNvPicPr>
            <a:picLocks noChangeAspect="1" noChangeArrowheads="1"/>
          </p:cNvPicPr>
          <p:nvPr/>
        </p:nvPicPr>
        <p:blipFill>
          <a:blip r:embed="rId2"/>
          <a:srcRect/>
          <a:stretch>
            <a:fillRect/>
          </a:stretch>
        </p:blipFill>
        <p:spPr bwMode="auto">
          <a:xfrm>
            <a:off x="357188" y="1643063"/>
            <a:ext cx="3929062" cy="387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r>
              <a:rPr lang="es-EC" b="1" i="1" smtClean="0">
                <a:solidFill>
                  <a:srgbClr val="7B9899"/>
                </a:solidFill>
              </a:rPr>
              <a:t>ESQUEMA NEUMÁTICO</a:t>
            </a:r>
            <a:endParaRPr lang="es-EC" smtClean="0">
              <a:solidFill>
                <a:srgbClr val="7B9899"/>
              </a:solidFill>
            </a:endParaRPr>
          </a:p>
        </p:txBody>
      </p:sp>
      <p:pic>
        <p:nvPicPr>
          <p:cNvPr id="20483" name="4 Marcador de contenido" descr="Neumático.png"/>
          <p:cNvPicPr>
            <a:picLocks noGrp="1" noChangeAspect="1"/>
          </p:cNvPicPr>
          <p:nvPr>
            <p:ph sz="quarter" idx="1"/>
          </p:nvPr>
        </p:nvPicPr>
        <p:blipFill>
          <a:blip r:embed="rId2"/>
          <a:srcRect/>
          <a:stretch>
            <a:fillRect/>
          </a:stretch>
        </p:blipFill>
        <p:spPr>
          <a:xfrm>
            <a:off x="1500188" y="1357313"/>
            <a:ext cx="6072187" cy="2786062"/>
          </a:xfrm>
        </p:spPr>
      </p:pic>
      <p:sp>
        <p:nvSpPr>
          <p:cNvPr id="20484" name="5 Rectángulo"/>
          <p:cNvSpPr>
            <a:spLocks noChangeArrowheads="1"/>
          </p:cNvSpPr>
          <p:nvPr/>
        </p:nvSpPr>
        <p:spPr bwMode="auto">
          <a:xfrm>
            <a:off x="1357313" y="4143375"/>
            <a:ext cx="7143750" cy="1570038"/>
          </a:xfrm>
          <a:prstGeom prst="rect">
            <a:avLst/>
          </a:prstGeom>
          <a:noFill/>
          <a:ln w="9525">
            <a:noFill/>
            <a:miter lim="800000"/>
            <a:headEnd/>
            <a:tailEnd/>
          </a:ln>
        </p:spPr>
        <p:txBody>
          <a:bodyPr>
            <a:spAutoFit/>
          </a:bodyPr>
          <a:lstStyle/>
          <a:p>
            <a:r>
              <a:rPr lang="es-EC" sz="2400">
                <a:latin typeface="Georgia" pitchFamily="18" charset="0"/>
              </a:rPr>
              <a:t>El sistema neumático cuenta con un compresor, la unidad de mantenimiento, y tres cilindros neumáticos de doble efecto que son controlados por sus respectivas electroválvulas 5/2.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EC" b="1" i="1" smtClean="0">
                <a:solidFill>
                  <a:srgbClr val="7B9899"/>
                </a:solidFill>
              </a:rPr>
              <a:t>ENTRADAS DIGITALES</a:t>
            </a:r>
            <a:endParaRPr lang="es-EC" smtClean="0">
              <a:solidFill>
                <a:srgbClr val="7B9899"/>
              </a:solidFill>
            </a:endParaRPr>
          </a:p>
        </p:txBody>
      </p:sp>
      <p:graphicFrame>
        <p:nvGraphicFramePr>
          <p:cNvPr id="6" name="5 Marcador de contenido"/>
          <p:cNvGraphicFramePr>
            <a:graphicFrameLocks noGrp="1"/>
          </p:cNvGraphicFramePr>
          <p:nvPr>
            <p:ph sz="quarter" idx="1"/>
          </p:nvPr>
        </p:nvGraphicFramePr>
        <p:xfrm>
          <a:off x="1643063" y="1857375"/>
          <a:ext cx="6688074" cy="2944368"/>
        </p:xfrm>
        <a:graphic>
          <a:graphicData uri="http://schemas.openxmlformats.org/drawingml/2006/table">
            <a:tbl>
              <a:tblPr firstRow="1" bandRow="1">
                <a:tableStyleId>{5C22544A-7EE6-4342-B048-85BDC9FD1C3A}</a:tableStyleId>
              </a:tblPr>
              <a:tblGrid>
                <a:gridCol w="1386268"/>
                <a:gridCol w="1790256"/>
                <a:gridCol w="3511550"/>
              </a:tblGrid>
              <a:tr h="370840">
                <a:tc>
                  <a:txBody>
                    <a:bodyPr/>
                    <a:lstStyle/>
                    <a:p>
                      <a:pPr algn="ctr">
                        <a:lnSpc>
                          <a:spcPct val="115000"/>
                        </a:lnSpc>
                        <a:spcAft>
                          <a:spcPts val="0"/>
                        </a:spcAft>
                      </a:pPr>
                      <a:r>
                        <a:rPr lang="es-EC" sz="2400" b="1" dirty="0">
                          <a:solidFill>
                            <a:srgbClr val="000000"/>
                          </a:solidFill>
                          <a:latin typeface="Calibri"/>
                          <a:ea typeface="Times New Roman"/>
                          <a:cs typeface="Times New Roman"/>
                        </a:rPr>
                        <a:t>Dirección</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b="1">
                          <a:solidFill>
                            <a:srgbClr val="000000"/>
                          </a:solidFill>
                          <a:latin typeface="Calibri"/>
                          <a:ea typeface="Times New Roman"/>
                          <a:cs typeface="Times New Roman"/>
                        </a:rPr>
                        <a:t>Tipo de dato</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b="1">
                          <a:solidFill>
                            <a:srgbClr val="000000"/>
                          </a:solidFill>
                          <a:latin typeface="Calibri"/>
                          <a:ea typeface="Times New Roman"/>
                          <a:cs typeface="Times New Roman"/>
                        </a:rPr>
                        <a:t>Detalle</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dirty="0">
                          <a:solidFill>
                            <a:srgbClr val="000000"/>
                          </a:solidFill>
                          <a:latin typeface="Calibri"/>
                          <a:ea typeface="Times New Roman"/>
                          <a:cs typeface="Times New Roman"/>
                        </a:rPr>
                        <a:t>%I1</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Bool</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Selector Auto/Manual</a:t>
                      </a:r>
                      <a:endParaRPr lang="es-EC" sz="240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%I2</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Bool</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Paro</a:t>
                      </a:r>
                      <a:endParaRPr lang="es-EC" sz="2400" dirty="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%I3</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Bool</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a:solidFill>
                            <a:srgbClr val="000000"/>
                          </a:solidFill>
                          <a:latin typeface="Calibri"/>
                          <a:ea typeface="Times New Roman"/>
                          <a:cs typeface="Times New Roman"/>
                        </a:rPr>
                        <a:t>Sensor_inductivo3</a:t>
                      </a:r>
                      <a:endParaRPr lang="es-EC" sz="2400" dirty="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%I5</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Bool</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a:solidFill>
                            <a:srgbClr val="000000"/>
                          </a:solidFill>
                          <a:latin typeface="Calibri"/>
                          <a:ea typeface="Times New Roman"/>
                          <a:cs typeface="Times New Roman"/>
                        </a:rPr>
                        <a:t>Sensor_inductivo1</a:t>
                      </a:r>
                      <a:endParaRPr lang="es-EC" sz="2400" dirty="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%I9</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a:solidFill>
                            <a:srgbClr val="000000"/>
                          </a:solidFill>
                          <a:latin typeface="Calibri"/>
                          <a:ea typeface="Times New Roman"/>
                          <a:cs typeface="Times New Roman"/>
                        </a:rPr>
                        <a:t>Bool</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a:solidFill>
                            <a:srgbClr val="000000"/>
                          </a:solidFill>
                          <a:latin typeface="Calibri"/>
                          <a:ea typeface="Times New Roman"/>
                          <a:cs typeface="Times New Roman"/>
                        </a:rPr>
                        <a:t>Sensor_inductivo2</a:t>
                      </a:r>
                      <a:endParaRPr lang="es-EC" sz="2400" dirty="0">
                        <a:latin typeface="Calibri"/>
                        <a:ea typeface="Calibri"/>
                        <a:cs typeface="Times New Roman"/>
                      </a:endParaRPr>
                    </a:p>
                  </a:txBody>
                  <a:tcPr marL="68580" marR="68580" marT="0" marB="0" anchor="b"/>
                </a:tc>
              </a:tr>
              <a:tr h="370840">
                <a:tc>
                  <a:txBody>
                    <a:bodyPr/>
                    <a:lstStyle/>
                    <a:p>
                      <a:pPr algn="ctr">
                        <a:lnSpc>
                          <a:spcPct val="115000"/>
                        </a:lnSpc>
                        <a:spcAft>
                          <a:spcPts val="0"/>
                        </a:spcAft>
                      </a:pPr>
                      <a:r>
                        <a:rPr lang="en-US" sz="2400">
                          <a:solidFill>
                            <a:srgbClr val="000000"/>
                          </a:solidFill>
                          <a:latin typeface="Calibri"/>
                          <a:ea typeface="Times New Roman"/>
                          <a:cs typeface="Times New Roman"/>
                        </a:rPr>
                        <a:t>%I4</a:t>
                      </a:r>
                      <a:endParaRPr lang="es-EC" sz="240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Bool</a:t>
                      </a:r>
                      <a:endParaRPr lang="es-EC" sz="2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2400" dirty="0" err="1">
                          <a:solidFill>
                            <a:srgbClr val="000000"/>
                          </a:solidFill>
                          <a:latin typeface="Calibri"/>
                          <a:ea typeface="Times New Roman"/>
                          <a:cs typeface="Times New Roman"/>
                        </a:rPr>
                        <a:t>Sensor_capacitivo_llenado</a:t>
                      </a:r>
                      <a:endParaRPr lang="es-EC" sz="2400" dirty="0">
                        <a:latin typeface="Calibri"/>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156</TotalTime>
  <Words>1039</Words>
  <Application>Microsoft Office PowerPoint</Application>
  <PresentationFormat>Presentación en pantalla (4:3)</PresentationFormat>
  <Paragraphs>175</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Georgia</vt:lpstr>
      <vt:lpstr>Arial</vt:lpstr>
      <vt:lpstr>Wingdings 2</vt:lpstr>
      <vt:lpstr>Wingdings</vt:lpstr>
      <vt:lpstr>Calibri</vt:lpstr>
      <vt:lpstr>Verdana</vt:lpstr>
      <vt:lpstr>Rockwell Extra Bold</vt:lpstr>
      <vt:lpstr>Times New Roman</vt:lpstr>
      <vt:lpstr>Civil</vt:lpstr>
      <vt:lpstr>Diapositiva 1</vt:lpstr>
      <vt:lpstr>INTRODUCCIÓN</vt:lpstr>
      <vt:lpstr>ESTRUCTURA BASE</vt:lpstr>
      <vt:lpstr>SENSORES ULTRASÓNICOS</vt:lpstr>
      <vt:lpstr>SENSORES INDUCTIVOS </vt:lpstr>
      <vt:lpstr>SENSOR CAPACITIVO </vt:lpstr>
      <vt:lpstr>ELECTROVÁLVULAS</vt:lpstr>
      <vt:lpstr>ESQUEMA NEUMÁTICO</vt:lpstr>
      <vt:lpstr>ENTRADAS DIGITALES</vt:lpstr>
      <vt:lpstr>ENTRADAS ANÁLOGAS</vt:lpstr>
      <vt:lpstr>SALIDAS</vt:lpstr>
      <vt:lpstr>PLC</vt:lpstr>
      <vt:lpstr>CARACTERÍSTICAS DEL PLC</vt:lpstr>
      <vt:lpstr>MENÚ</vt:lpstr>
      <vt:lpstr>SELECCIÓN DE COLOR</vt:lpstr>
      <vt:lpstr>MEZCLADO</vt:lpstr>
      <vt:lpstr>ENVASADO</vt:lpstr>
      <vt:lpstr>ALARMAS</vt:lpstr>
      <vt:lpstr>RESULTADOS OBTENIDOS</vt:lpstr>
      <vt:lpstr>CONCLUSIONES</vt:lpstr>
      <vt:lpstr>CONCLUSIONES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Nino</dc:creator>
  <cp:lastModifiedBy>LABFIEC</cp:lastModifiedBy>
  <cp:revision>57</cp:revision>
  <dcterms:created xsi:type="dcterms:W3CDTF">2010-03-02T02:21:35Z</dcterms:created>
  <dcterms:modified xsi:type="dcterms:W3CDTF">2010-07-02T20:34:07Z</dcterms:modified>
</cp:coreProperties>
</file>