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62" r:id="rId4"/>
    <p:sldId id="263" r:id="rId5"/>
    <p:sldId id="264" r:id="rId6"/>
    <p:sldId id="265" r:id="rId7"/>
    <p:sldId id="289" r:id="rId8"/>
    <p:sldId id="28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333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704D4-4AD2-45D4-8AFF-E87F1B67E9BF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2A79EA4-294A-4F67-9D95-4F3965F3B848}">
      <dgm:prSet phldrT="[Text]" custT="1"/>
      <dgm:spPr/>
      <dgm:t>
        <a:bodyPr/>
        <a:lstStyle/>
        <a:p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Muestra :</a:t>
          </a:r>
          <a:endParaRPr lang="en-US" sz="1600" dirty="0"/>
        </a:p>
      </dgm:t>
    </dgm:pt>
    <dgm:pt modelId="{10885357-2AED-4D0E-9D82-AF50ED4A8F32}" type="parTrans" cxnId="{89A9C38A-FEFD-4FEF-8E50-9D8ACF3A31CD}">
      <dgm:prSet/>
      <dgm:spPr/>
      <dgm:t>
        <a:bodyPr/>
        <a:lstStyle/>
        <a:p>
          <a:endParaRPr lang="en-US" sz="2400"/>
        </a:p>
      </dgm:t>
    </dgm:pt>
    <dgm:pt modelId="{058B78EB-EECE-40D7-951A-E054E952EADE}" type="sibTrans" cxnId="{89A9C38A-FEFD-4FEF-8E50-9D8ACF3A31CD}">
      <dgm:prSet/>
      <dgm:spPr/>
      <dgm:t>
        <a:bodyPr/>
        <a:lstStyle/>
        <a:p>
          <a:endParaRPr lang="en-US" sz="2400"/>
        </a:p>
      </dgm:t>
    </dgm:pt>
    <dgm:pt modelId="{CB044737-75CA-4D0C-9B3A-C92763C048DA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s-ES" sz="1200" dirty="0" smtClean="0">
              <a:latin typeface="Arial" pitchFamily="34" charset="0"/>
              <a:ea typeface="Calibri" pitchFamily="34" charset="0"/>
              <a:cs typeface="Arial" pitchFamily="34" charset="0"/>
            </a:rPr>
            <a:t>La información del UE.</a:t>
          </a:r>
          <a:endParaRPr lang="es-ES" sz="1200" dirty="0" smtClean="0">
            <a:latin typeface="Arial" pitchFamily="34" charset="0"/>
            <a:cs typeface="Arial" pitchFamily="34" charset="0"/>
          </a:endParaRPr>
        </a:p>
      </dgm:t>
    </dgm:pt>
    <dgm:pt modelId="{06A5350C-8B9B-439E-95CD-7A756864A54A}" type="parTrans" cxnId="{FE715C12-7946-439C-BC96-88B0E1E29979}">
      <dgm:prSet/>
      <dgm:spPr/>
      <dgm:t>
        <a:bodyPr/>
        <a:lstStyle/>
        <a:p>
          <a:endParaRPr lang="en-US" sz="2400"/>
        </a:p>
      </dgm:t>
    </dgm:pt>
    <dgm:pt modelId="{78B62C90-BCA7-44B9-8CF2-D2E5BDA6A812}" type="sibTrans" cxnId="{FE715C12-7946-439C-BC96-88B0E1E29979}">
      <dgm:prSet/>
      <dgm:spPr/>
      <dgm:t>
        <a:bodyPr/>
        <a:lstStyle/>
        <a:p>
          <a:endParaRPr lang="en-US" sz="2400"/>
        </a:p>
      </dgm:t>
    </dgm:pt>
    <dgm:pt modelId="{37AF33DD-EC87-4F1A-96EE-2214C7EC9C9B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s-ES" sz="1200" dirty="0" smtClean="0">
              <a:latin typeface="Arial" pitchFamily="34" charset="0"/>
              <a:ea typeface="Calibri" pitchFamily="34" charset="0"/>
              <a:cs typeface="Arial" pitchFamily="34" charset="0"/>
            </a:rPr>
            <a:t>Cada nivel de Información.</a:t>
          </a:r>
          <a:endParaRPr lang="es-ES" sz="1200" dirty="0" smtClean="0">
            <a:latin typeface="Arial" pitchFamily="34" charset="0"/>
            <a:cs typeface="Arial" pitchFamily="34" charset="0"/>
          </a:endParaRPr>
        </a:p>
      </dgm:t>
    </dgm:pt>
    <dgm:pt modelId="{A57F2D1C-4AF8-48AE-BA95-4FE4217C4D37}" type="parTrans" cxnId="{C5A2E93C-872C-4880-8F64-583EB897F6F4}">
      <dgm:prSet/>
      <dgm:spPr/>
      <dgm:t>
        <a:bodyPr/>
        <a:lstStyle/>
        <a:p>
          <a:endParaRPr lang="en-US" sz="2400"/>
        </a:p>
      </dgm:t>
    </dgm:pt>
    <dgm:pt modelId="{530ED70E-BFC9-436F-B0E0-8C7AF6CCEDBD}" type="sibTrans" cxnId="{C5A2E93C-872C-4880-8F64-583EB897F6F4}">
      <dgm:prSet/>
      <dgm:spPr/>
      <dgm:t>
        <a:bodyPr/>
        <a:lstStyle/>
        <a:p>
          <a:endParaRPr lang="en-US" sz="2400"/>
        </a:p>
      </dgm:t>
    </dgm:pt>
    <dgm:pt modelId="{9AA8D035-EE6A-4B3B-AE16-959BFA356131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s-ES" sz="1200" dirty="0" smtClean="0">
              <a:latin typeface="Arial" pitchFamily="34" charset="0"/>
              <a:ea typeface="Calibri" pitchFamily="34" charset="0"/>
              <a:cs typeface="Arial" pitchFamily="34" charset="0"/>
            </a:rPr>
            <a:t>Información en distintos formatos: Mapas, Gráficos, Tablas y mensajes.</a:t>
          </a:r>
          <a:endParaRPr lang="es-ES" sz="1200" dirty="0" smtClean="0">
            <a:latin typeface="Arial" pitchFamily="34" charset="0"/>
            <a:cs typeface="Arial" pitchFamily="34" charset="0"/>
          </a:endParaRPr>
        </a:p>
      </dgm:t>
    </dgm:pt>
    <dgm:pt modelId="{1834A7CC-297B-4061-B891-0D6B03F733E7}" type="parTrans" cxnId="{FAF6ABA3-8692-409F-835E-2802348D394E}">
      <dgm:prSet/>
      <dgm:spPr/>
      <dgm:t>
        <a:bodyPr/>
        <a:lstStyle/>
        <a:p>
          <a:endParaRPr lang="en-US" sz="2400"/>
        </a:p>
      </dgm:t>
    </dgm:pt>
    <dgm:pt modelId="{50892E41-33B0-44AC-9D31-BFD2A1D0A288}" type="sibTrans" cxnId="{FAF6ABA3-8692-409F-835E-2802348D394E}">
      <dgm:prSet/>
      <dgm:spPr/>
      <dgm:t>
        <a:bodyPr/>
        <a:lstStyle/>
        <a:p>
          <a:endParaRPr lang="en-US" sz="2400"/>
        </a:p>
      </dgm:t>
    </dgm:pt>
    <dgm:pt modelId="{0B4C6ABC-62FD-4906-8A9F-3FF2D5B27353}">
      <dgm:prSet custT="1"/>
      <dgm:spPr/>
      <dgm:t>
        <a:bodyPr/>
        <a:lstStyle/>
        <a:p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Almacena información para su posterior estudio y análisis.</a:t>
          </a:r>
          <a:endParaRPr lang="es-ES" sz="1600" dirty="0" smtClean="0">
            <a:latin typeface="Arial" pitchFamily="34" charset="0"/>
            <a:cs typeface="Arial" pitchFamily="34" charset="0"/>
          </a:endParaRPr>
        </a:p>
      </dgm:t>
    </dgm:pt>
    <dgm:pt modelId="{E2316D44-2694-493C-ACC8-DA4F3224C1B1}" type="parTrans" cxnId="{3E7F2A75-F8C2-42FB-96E4-8C635C9867A4}">
      <dgm:prSet/>
      <dgm:spPr/>
      <dgm:t>
        <a:bodyPr/>
        <a:lstStyle/>
        <a:p>
          <a:endParaRPr lang="en-US" sz="2400"/>
        </a:p>
      </dgm:t>
    </dgm:pt>
    <dgm:pt modelId="{B8F4D9B8-2A1D-41CB-94C1-C897C58C8F48}" type="sibTrans" cxnId="{3E7F2A75-F8C2-42FB-96E4-8C635C9867A4}">
      <dgm:prSet/>
      <dgm:spPr/>
      <dgm:t>
        <a:bodyPr/>
        <a:lstStyle/>
        <a:p>
          <a:endParaRPr lang="en-US" sz="2400"/>
        </a:p>
      </dgm:t>
    </dgm:pt>
    <dgm:pt modelId="{C253D78A-4D48-4FCA-99B2-CAD03CB442A4}">
      <dgm:prSet custT="1"/>
      <dgm:spPr/>
      <dgm:t>
        <a:bodyPr/>
        <a:lstStyle/>
        <a:p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Soporta hasta 4 terminales de distintos fabricantes.</a:t>
          </a:r>
          <a:endParaRPr lang="es-ES" sz="1600" dirty="0" smtClean="0">
            <a:latin typeface="Arial" pitchFamily="34" charset="0"/>
            <a:cs typeface="Arial" pitchFamily="34" charset="0"/>
          </a:endParaRPr>
        </a:p>
      </dgm:t>
    </dgm:pt>
    <dgm:pt modelId="{D58CF89C-D9E8-43FD-B7DA-917681116587}" type="parTrans" cxnId="{B5A9B2E5-016C-4EBF-A93F-BDBFF68D2564}">
      <dgm:prSet/>
      <dgm:spPr/>
      <dgm:t>
        <a:bodyPr/>
        <a:lstStyle/>
        <a:p>
          <a:endParaRPr lang="en-US" sz="2400"/>
        </a:p>
      </dgm:t>
    </dgm:pt>
    <dgm:pt modelId="{4D22E8BD-A9DD-458D-82B3-B8A6A819DAD3}" type="sibTrans" cxnId="{B5A9B2E5-016C-4EBF-A93F-BDBFF68D2564}">
      <dgm:prSet/>
      <dgm:spPr/>
      <dgm:t>
        <a:bodyPr/>
        <a:lstStyle/>
        <a:p>
          <a:endParaRPr lang="en-US" sz="2400"/>
        </a:p>
      </dgm:t>
    </dgm:pt>
    <dgm:pt modelId="{9199C1F0-B47A-4E5C-BA31-B557289EEB27}">
      <dgm:prSet custT="1"/>
      <dgm:spPr/>
      <dgm:t>
        <a:bodyPr/>
        <a:lstStyle/>
        <a:p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Control de Auto Llamada para Voz, Video telefonía, SMS.</a:t>
          </a:r>
          <a:endParaRPr lang="es-ES" sz="1600" dirty="0" smtClean="0">
            <a:latin typeface="Arial" pitchFamily="34" charset="0"/>
            <a:cs typeface="Arial" pitchFamily="34" charset="0"/>
          </a:endParaRPr>
        </a:p>
      </dgm:t>
    </dgm:pt>
    <dgm:pt modelId="{B8853CCB-9C67-4AA9-88CF-67D880FEFD14}" type="parTrans" cxnId="{FDDF8E49-4477-43C3-B97A-6B8A26A2F10B}">
      <dgm:prSet/>
      <dgm:spPr/>
      <dgm:t>
        <a:bodyPr/>
        <a:lstStyle/>
        <a:p>
          <a:endParaRPr lang="en-US" sz="2400"/>
        </a:p>
      </dgm:t>
    </dgm:pt>
    <dgm:pt modelId="{1681D917-820C-49FD-A04C-CC457DC43C53}" type="sibTrans" cxnId="{FDDF8E49-4477-43C3-B97A-6B8A26A2F10B}">
      <dgm:prSet/>
      <dgm:spPr/>
      <dgm:t>
        <a:bodyPr/>
        <a:lstStyle/>
        <a:p>
          <a:endParaRPr lang="en-US" sz="2400"/>
        </a:p>
      </dgm:t>
    </dgm:pt>
    <dgm:pt modelId="{FE7AB585-CA28-46C5-8871-44D677DC9633}">
      <dgm:prSet custT="1"/>
      <dgm:spPr/>
      <dgm:t>
        <a:bodyPr/>
        <a:lstStyle/>
        <a:p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Mapa en tiempo real.</a:t>
          </a:r>
          <a:endParaRPr lang="es-ES" sz="1600" dirty="0" smtClean="0">
            <a:latin typeface="Arial" pitchFamily="34" charset="0"/>
            <a:cs typeface="Arial" pitchFamily="34" charset="0"/>
          </a:endParaRPr>
        </a:p>
      </dgm:t>
    </dgm:pt>
    <dgm:pt modelId="{E924DCB8-1C75-47F1-B843-97449FA2E2D1}" type="parTrans" cxnId="{A083648C-2D39-49A0-B566-A5DDFF30E927}">
      <dgm:prSet/>
      <dgm:spPr/>
      <dgm:t>
        <a:bodyPr/>
        <a:lstStyle/>
        <a:p>
          <a:endParaRPr lang="en-US" sz="2400"/>
        </a:p>
      </dgm:t>
    </dgm:pt>
    <dgm:pt modelId="{83504BA2-1EA9-4608-8C8F-2BF77448E822}" type="sibTrans" cxnId="{A083648C-2D39-49A0-B566-A5DDFF30E927}">
      <dgm:prSet/>
      <dgm:spPr/>
      <dgm:t>
        <a:bodyPr/>
        <a:lstStyle/>
        <a:p>
          <a:endParaRPr lang="en-US" sz="2400"/>
        </a:p>
      </dgm:t>
    </dgm:pt>
    <dgm:pt modelId="{7F411D78-EF5D-48DB-A72B-2B939177EA00}">
      <dgm:prSet custT="1"/>
      <dgm:spPr/>
      <dgm:t>
        <a:bodyPr/>
        <a:lstStyle/>
        <a:p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Medidas </a:t>
          </a:r>
          <a:r>
            <a:rPr lang="es-ES" sz="1600" dirty="0" err="1" smtClean="0">
              <a:latin typeface="Arial" pitchFamily="34" charset="0"/>
              <a:ea typeface="Calibri" pitchFamily="34" charset="0"/>
              <a:cs typeface="Arial" pitchFamily="34" charset="0"/>
            </a:rPr>
            <a:t>Indoor</a:t>
          </a:r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.</a:t>
          </a:r>
          <a:endParaRPr lang="es-ES" sz="1600" dirty="0" smtClean="0">
            <a:latin typeface="Arial" pitchFamily="34" charset="0"/>
            <a:cs typeface="Arial" pitchFamily="34" charset="0"/>
          </a:endParaRPr>
        </a:p>
      </dgm:t>
    </dgm:pt>
    <dgm:pt modelId="{FFC0D08E-A111-4669-817F-3EFED39A90CD}" type="parTrans" cxnId="{9EC44476-042B-49B1-A61C-8D59BA359DA3}">
      <dgm:prSet/>
      <dgm:spPr/>
      <dgm:t>
        <a:bodyPr/>
        <a:lstStyle/>
        <a:p>
          <a:endParaRPr lang="en-US" sz="2400"/>
        </a:p>
      </dgm:t>
    </dgm:pt>
    <dgm:pt modelId="{D82E15B6-414E-4F17-BBBE-B1302EF59643}" type="sibTrans" cxnId="{9EC44476-042B-49B1-A61C-8D59BA359DA3}">
      <dgm:prSet/>
      <dgm:spPr/>
      <dgm:t>
        <a:bodyPr/>
        <a:lstStyle/>
        <a:p>
          <a:endParaRPr lang="en-US" sz="2400"/>
        </a:p>
      </dgm:t>
    </dgm:pt>
    <dgm:pt modelId="{EEE5CC12-F03B-4607-915F-ACA7863A0686}">
      <dgm:prSet custT="1"/>
      <dgm:spPr/>
      <dgm:t>
        <a:bodyPr/>
        <a:lstStyle/>
        <a:p>
          <a:r>
            <a:rPr lang="es-ES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Decodificación de mensajes.</a:t>
          </a:r>
          <a:endParaRPr lang="es-ES" sz="1600" dirty="0" smtClean="0">
            <a:latin typeface="Arial" pitchFamily="34" charset="0"/>
            <a:cs typeface="Arial" pitchFamily="34" charset="0"/>
          </a:endParaRPr>
        </a:p>
      </dgm:t>
    </dgm:pt>
    <dgm:pt modelId="{7C99D235-189B-4E73-B40B-C216A46265BC}" type="parTrans" cxnId="{93273970-4AE3-4B51-ADDA-C9271380E285}">
      <dgm:prSet/>
      <dgm:spPr/>
      <dgm:t>
        <a:bodyPr/>
        <a:lstStyle/>
        <a:p>
          <a:endParaRPr lang="en-US" sz="2400"/>
        </a:p>
      </dgm:t>
    </dgm:pt>
    <dgm:pt modelId="{00B96E2A-E594-4B2A-BC50-D008253CD06D}" type="sibTrans" cxnId="{93273970-4AE3-4B51-ADDA-C9271380E285}">
      <dgm:prSet/>
      <dgm:spPr/>
      <dgm:t>
        <a:bodyPr/>
        <a:lstStyle/>
        <a:p>
          <a:endParaRPr lang="en-US" sz="2400"/>
        </a:p>
      </dgm:t>
    </dgm:pt>
    <dgm:pt modelId="{62E845D7-FB11-44F3-AEA2-23685A162D0B}">
      <dgm:prSet custT="1"/>
      <dgm:spPr/>
      <dgm:t>
        <a:bodyPr/>
        <a:lstStyle/>
        <a:p>
          <a:pPr>
            <a:spcBef>
              <a:spcPts val="600"/>
            </a:spcBef>
          </a:pPr>
          <a:endParaRPr lang="es-ES" sz="1200" dirty="0" smtClean="0">
            <a:latin typeface="Arial" pitchFamily="34" charset="0"/>
            <a:cs typeface="Arial" pitchFamily="34" charset="0"/>
          </a:endParaRPr>
        </a:p>
      </dgm:t>
    </dgm:pt>
    <dgm:pt modelId="{1745042E-9F14-4E50-915D-3FBA9118BE53}" type="parTrans" cxnId="{E84E9CD8-0095-4A95-9380-A32F33DDE54F}">
      <dgm:prSet/>
      <dgm:spPr/>
    </dgm:pt>
    <dgm:pt modelId="{DA96C193-5716-4BAB-A8CB-D9FE394932D2}" type="sibTrans" cxnId="{E84E9CD8-0095-4A95-9380-A32F33DDE54F}">
      <dgm:prSet/>
      <dgm:spPr/>
    </dgm:pt>
    <dgm:pt modelId="{5D92CA9C-B1DB-4BEB-A572-F992FEF320FD}">
      <dgm:prSet custT="1"/>
      <dgm:spPr/>
      <dgm:t>
        <a:bodyPr/>
        <a:lstStyle/>
        <a:p>
          <a:pPr>
            <a:spcBef>
              <a:spcPts val="600"/>
            </a:spcBef>
          </a:pPr>
          <a:endParaRPr lang="es-ES" sz="1200" dirty="0" smtClean="0">
            <a:latin typeface="Arial" pitchFamily="34" charset="0"/>
            <a:cs typeface="Arial" pitchFamily="34" charset="0"/>
          </a:endParaRPr>
        </a:p>
      </dgm:t>
    </dgm:pt>
    <dgm:pt modelId="{84A00F9D-B50E-4A90-9747-A949B4CBD603}" type="parTrans" cxnId="{F364154D-E894-4F5C-A0E8-DC3A495E6D19}">
      <dgm:prSet/>
      <dgm:spPr/>
    </dgm:pt>
    <dgm:pt modelId="{E51CAF74-ABB8-4456-A729-A835B95844AF}" type="sibTrans" cxnId="{F364154D-E894-4F5C-A0E8-DC3A495E6D19}">
      <dgm:prSet/>
      <dgm:spPr/>
    </dgm:pt>
    <dgm:pt modelId="{EC18E4F1-BF91-4667-B233-21CEC2CF9F42}" type="pres">
      <dgm:prSet presAssocID="{62C704D4-4AD2-45D4-8AFF-E87F1B67E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9219E-F450-4B0C-8E27-D77690E3E843}" type="pres">
      <dgm:prSet presAssocID="{B2A79EA4-294A-4F67-9D95-4F3965F3B84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E4FFA-817E-4DAE-9815-1D17C2B661AE}" type="pres">
      <dgm:prSet presAssocID="{B2A79EA4-294A-4F67-9D95-4F3965F3B8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32D4-3E7C-4DAC-A7A0-38DC9815F18D}" type="pres">
      <dgm:prSet presAssocID="{0B4C6ABC-62FD-4906-8A9F-3FF2D5B2735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8EEF-397F-4B1F-928B-E11F8830F27C}" type="pres">
      <dgm:prSet presAssocID="{B8F4D9B8-2A1D-41CB-94C1-C897C58C8F48}" presName="spacer" presStyleCnt="0"/>
      <dgm:spPr/>
    </dgm:pt>
    <dgm:pt modelId="{FFFB3371-3687-414B-AE35-46DCEA9A55DD}" type="pres">
      <dgm:prSet presAssocID="{C253D78A-4D48-4FCA-99B2-CAD03CB442A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08FE5-1E24-4AFB-AF35-CA7C02A426FE}" type="pres">
      <dgm:prSet presAssocID="{4D22E8BD-A9DD-458D-82B3-B8A6A819DAD3}" presName="spacer" presStyleCnt="0"/>
      <dgm:spPr/>
    </dgm:pt>
    <dgm:pt modelId="{0A279AB8-0142-4BB5-A8BF-2F78BBE54B6D}" type="pres">
      <dgm:prSet presAssocID="{9199C1F0-B47A-4E5C-BA31-B557289EEB2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100CE-154B-4F9B-B5F4-BD054A679F26}" type="pres">
      <dgm:prSet presAssocID="{1681D917-820C-49FD-A04C-CC457DC43C53}" presName="spacer" presStyleCnt="0"/>
      <dgm:spPr/>
    </dgm:pt>
    <dgm:pt modelId="{6F180CA4-C6B2-476C-9F90-235B486AE865}" type="pres">
      <dgm:prSet presAssocID="{FE7AB585-CA28-46C5-8871-44D677DC963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A7E64-BE89-43FA-AECA-570344962F98}" type="pres">
      <dgm:prSet presAssocID="{83504BA2-1EA9-4608-8C8F-2BF77448E822}" presName="spacer" presStyleCnt="0"/>
      <dgm:spPr/>
    </dgm:pt>
    <dgm:pt modelId="{379CDD29-E3C4-4FAF-841C-6C811C8AF736}" type="pres">
      <dgm:prSet presAssocID="{7F411D78-EF5D-48DB-A72B-2B939177EA0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7CD55-906F-4500-B345-95303EA150EE}" type="pres">
      <dgm:prSet presAssocID="{D82E15B6-414E-4F17-BBBE-B1302EF59643}" presName="spacer" presStyleCnt="0"/>
      <dgm:spPr/>
    </dgm:pt>
    <dgm:pt modelId="{958B2C6F-6F1D-42D9-941B-0A26497B5B77}" type="pres">
      <dgm:prSet presAssocID="{EEE5CC12-F03B-4607-915F-ACA7863A068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4E12F-6E49-4AD2-89D7-6AF9FEA7691B}" type="presOf" srcId="{62E845D7-FB11-44F3-AEA2-23685A162D0B}" destId="{A44E4FFA-817E-4DAE-9815-1D17C2B661AE}" srcOrd="0" destOrd="0" presId="urn:microsoft.com/office/officeart/2005/8/layout/vList2"/>
    <dgm:cxn modelId="{3E7F2A75-F8C2-42FB-96E4-8C635C9867A4}" srcId="{62C704D4-4AD2-45D4-8AFF-E87F1B67E9BF}" destId="{0B4C6ABC-62FD-4906-8A9F-3FF2D5B27353}" srcOrd="1" destOrd="0" parTransId="{E2316D44-2694-493C-ACC8-DA4F3224C1B1}" sibTransId="{B8F4D9B8-2A1D-41CB-94C1-C897C58C8F48}"/>
    <dgm:cxn modelId="{FDDF8E49-4477-43C3-B97A-6B8A26A2F10B}" srcId="{62C704D4-4AD2-45D4-8AFF-E87F1B67E9BF}" destId="{9199C1F0-B47A-4E5C-BA31-B557289EEB27}" srcOrd="3" destOrd="0" parTransId="{B8853CCB-9C67-4AA9-88CF-67D880FEFD14}" sibTransId="{1681D917-820C-49FD-A04C-CC457DC43C53}"/>
    <dgm:cxn modelId="{1A47F85D-2777-428C-ACB0-41AFF8D60ED7}" type="presOf" srcId="{CB044737-75CA-4D0C-9B3A-C92763C048DA}" destId="{A44E4FFA-817E-4DAE-9815-1D17C2B661AE}" srcOrd="0" destOrd="1" presId="urn:microsoft.com/office/officeart/2005/8/layout/vList2"/>
    <dgm:cxn modelId="{E84E9CD8-0095-4A95-9380-A32F33DDE54F}" srcId="{B2A79EA4-294A-4F67-9D95-4F3965F3B848}" destId="{62E845D7-FB11-44F3-AEA2-23685A162D0B}" srcOrd="0" destOrd="0" parTransId="{1745042E-9F14-4E50-915D-3FBA9118BE53}" sibTransId="{DA96C193-5716-4BAB-A8CB-D9FE394932D2}"/>
    <dgm:cxn modelId="{93273970-4AE3-4B51-ADDA-C9271380E285}" srcId="{62C704D4-4AD2-45D4-8AFF-E87F1B67E9BF}" destId="{EEE5CC12-F03B-4607-915F-ACA7863A0686}" srcOrd="6" destOrd="0" parTransId="{7C99D235-189B-4E73-B40B-C216A46265BC}" sibTransId="{00B96E2A-E594-4B2A-BC50-D008253CD06D}"/>
    <dgm:cxn modelId="{9EC44476-042B-49B1-A61C-8D59BA359DA3}" srcId="{62C704D4-4AD2-45D4-8AFF-E87F1B67E9BF}" destId="{7F411D78-EF5D-48DB-A72B-2B939177EA00}" srcOrd="5" destOrd="0" parTransId="{FFC0D08E-A111-4669-817F-3EFED39A90CD}" sibTransId="{D82E15B6-414E-4F17-BBBE-B1302EF59643}"/>
    <dgm:cxn modelId="{6377C1AD-4974-4351-B14D-EC110C4231C0}" type="presOf" srcId="{0B4C6ABC-62FD-4906-8A9F-3FF2D5B27353}" destId="{F24232D4-3E7C-4DAC-A7A0-38DC9815F18D}" srcOrd="0" destOrd="0" presId="urn:microsoft.com/office/officeart/2005/8/layout/vList2"/>
    <dgm:cxn modelId="{FAF6ABA3-8692-409F-835E-2802348D394E}" srcId="{B2A79EA4-294A-4F67-9D95-4F3965F3B848}" destId="{9AA8D035-EE6A-4B3B-AE16-959BFA356131}" srcOrd="3" destOrd="0" parTransId="{1834A7CC-297B-4061-B891-0D6B03F733E7}" sibTransId="{50892E41-33B0-44AC-9D31-BFD2A1D0A288}"/>
    <dgm:cxn modelId="{3CB62C08-106B-47DB-BE58-3F415A429BAB}" type="presOf" srcId="{62C704D4-4AD2-45D4-8AFF-E87F1B67E9BF}" destId="{EC18E4F1-BF91-4667-B233-21CEC2CF9F42}" srcOrd="0" destOrd="0" presId="urn:microsoft.com/office/officeart/2005/8/layout/vList2"/>
    <dgm:cxn modelId="{C5A2E93C-872C-4880-8F64-583EB897F6F4}" srcId="{B2A79EA4-294A-4F67-9D95-4F3965F3B848}" destId="{37AF33DD-EC87-4F1A-96EE-2214C7EC9C9B}" srcOrd="2" destOrd="0" parTransId="{A57F2D1C-4AF8-48AE-BA95-4FE4217C4D37}" sibTransId="{530ED70E-BFC9-436F-B0E0-8C7AF6CCEDBD}"/>
    <dgm:cxn modelId="{537A30C0-02B9-45FE-81CA-7B9710957590}" type="presOf" srcId="{37AF33DD-EC87-4F1A-96EE-2214C7EC9C9B}" destId="{A44E4FFA-817E-4DAE-9815-1D17C2B661AE}" srcOrd="0" destOrd="2" presId="urn:microsoft.com/office/officeart/2005/8/layout/vList2"/>
    <dgm:cxn modelId="{6A5E089E-0842-4931-8932-548491D9E3E6}" type="presOf" srcId="{9199C1F0-B47A-4E5C-BA31-B557289EEB27}" destId="{0A279AB8-0142-4BB5-A8BF-2F78BBE54B6D}" srcOrd="0" destOrd="0" presId="urn:microsoft.com/office/officeart/2005/8/layout/vList2"/>
    <dgm:cxn modelId="{D13DD625-5F6B-493D-94BC-0FE0BCE50F63}" type="presOf" srcId="{7F411D78-EF5D-48DB-A72B-2B939177EA00}" destId="{379CDD29-E3C4-4FAF-841C-6C811C8AF736}" srcOrd="0" destOrd="0" presId="urn:microsoft.com/office/officeart/2005/8/layout/vList2"/>
    <dgm:cxn modelId="{882C653D-AD3C-4F32-B536-FBAA4E6E073D}" type="presOf" srcId="{EEE5CC12-F03B-4607-915F-ACA7863A0686}" destId="{958B2C6F-6F1D-42D9-941B-0A26497B5B77}" srcOrd="0" destOrd="0" presId="urn:microsoft.com/office/officeart/2005/8/layout/vList2"/>
    <dgm:cxn modelId="{74EE299B-C605-4C23-BD3F-4F95F7F05B17}" type="presOf" srcId="{B2A79EA4-294A-4F67-9D95-4F3965F3B848}" destId="{A9A9219E-F450-4B0C-8E27-D77690E3E843}" srcOrd="0" destOrd="0" presId="urn:microsoft.com/office/officeart/2005/8/layout/vList2"/>
    <dgm:cxn modelId="{89A9C38A-FEFD-4FEF-8E50-9D8ACF3A31CD}" srcId="{62C704D4-4AD2-45D4-8AFF-E87F1B67E9BF}" destId="{B2A79EA4-294A-4F67-9D95-4F3965F3B848}" srcOrd="0" destOrd="0" parTransId="{10885357-2AED-4D0E-9D82-AF50ED4A8F32}" sibTransId="{058B78EB-EECE-40D7-951A-E054E952EADE}"/>
    <dgm:cxn modelId="{FE715C12-7946-439C-BC96-88B0E1E29979}" srcId="{B2A79EA4-294A-4F67-9D95-4F3965F3B848}" destId="{CB044737-75CA-4D0C-9B3A-C92763C048DA}" srcOrd="1" destOrd="0" parTransId="{06A5350C-8B9B-439E-95CD-7A756864A54A}" sibTransId="{78B62C90-BCA7-44B9-8CF2-D2E5BDA6A812}"/>
    <dgm:cxn modelId="{BA500FB2-E580-42C4-96B1-31CDF9B6E515}" type="presOf" srcId="{5D92CA9C-B1DB-4BEB-A572-F992FEF320FD}" destId="{A44E4FFA-817E-4DAE-9815-1D17C2B661AE}" srcOrd="0" destOrd="4" presId="urn:microsoft.com/office/officeart/2005/8/layout/vList2"/>
    <dgm:cxn modelId="{F364154D-E894-4F5C-A0E8-DC3A495E6D19}" srcId="{B2A79EA4-294A-4F67-9D95-4F3965F3B848}" destId="{5D92CA9C-B1DB-4BEB-A572-F992FEF320FD}" srcOrd="4" destOrd="0" parTransId="{84A00F9D-B50E-4A90-9747-A949B4CBD603}" sibTransId="{E51CAF74-ABB8-4456-A729-A835B95844AF}"/>
    <dgm:cxn modelId="{A083648C-2D39-49A0-B566-A5DDFF30E927}" srcId="{62C704D4-4AD2-45D4-8AFF-E87F1B67E9BF}" destId="{FE7AB585-CA28-46C5-8871-44D677DC9633}" srcOrd="4" destOrd="0" parTransId="{E924DCB8-1C75-47F1-B843-97449FA2E2D1}" sibTransId="{83504BA2-1EA9-4608-8C8F-2BF77448E822}"/>
    <dgm:cxn modelId="{6878DA8B-032C-4812-A2B8-05D248F1E4D9}" type="presOf" srcId="{FE7AB585-CA28-46C5-8871-44D677DC9633}" destId="{6F180CA4-C6B2-476C-9F90-235B486AE865}" srcOrd="0" destOrd="0" presId="urn:microsoft.com/office/officeart/2005/8/layout/vList2"/>
    <dgm:cxn modelId="{8F19D1D0-4E40-4FC9-86F3-5B227D869F42}" type="presOf" srcId="{C253D78A-4D48-4FCA-99B2-CAD03CB442A4}" destId="{FFFB3371-3687-414B-AE35-46DCEA9A55DD}" srcOrd="0" destOrd="0" presId="urn:microsoft.com/office/officeart/2005/8/layout/vList2"/>
    <dgm:cxn modelId="{B5A9B2E5-016C-4EBF-A93F-BDBFF68D2564}" srcId="{62C704D4-4AD2-45D4-8AFF-E87F1B67E9BF}" destId="{C253D78A-4D48-4FCA-99B2-CAD03CB442A4}" srcOrd="2" destOrd="0" parTransId="{D58CF89C-D9E8-43FD-B7DA-917681116587}" sibTransId="{4D22E8BD-A9DD-458D-82B3-B8A6A819DAD3}"/>
    <dgm:cxn modelId="{0FE2D2E9-0202-4117-83BA-FC46201F12A0}" type="presOf" srcId="{9AA8D035-EE6A-4B3B-AE16-959BFA356131}" destId="{A44E4FFA-817E-4DAE-9815-1D17C2B661AE}" srcOrd="0" destOrd="3" presId="urn:microsoft.com/office/officeart/2005/8/layout/vList2"/>
    <dgm:cxn modelId="{17EDDBCC-98B0-4744-BA79-4D66F168878C}" type="presParOf" srcId="{EC18E4F1-BF91-4667-B233-21CEC2CF9F42}" destId="{A9A9219E-F450-4B0C-8E27-D77690E3E843}" srcOrd="0" destOrd="0" presId="urn:microsoft.com/office/officeart/2005/8/layout/vList2"/>
    <dgm:cxn modelId="{15D7ED7F-C9FE-4FD1-B281-4BD54BBFDFC1}" type="presParOf" srcId="{EC18E4F1-BF91-4667-B233-21CEC2CF9F42}" destId="{A44E4FFA-817E-4DAE-9815-1D17C2B661AE}" srcOrd="1" destOrd="0" presId="urn:microsoft.com/office/officeart/2005/8/layout/vList2"/>
    <dgm:cxn modelId="{5C9BACEF-0A3E-4577-B2D4-128F0B20441F}" type="presParOf" srcId="{EC18E4F1-BF91-4667-B233-21CEC2CF9F42}" destId="{F24232D4-3E7C-4DAC-A7A0-38DC9815F18D}" srcOrd="2" destOrd="0" presId="urn:microsoft.com/office/officeart/2005/8/layout/vList2"/>
    <dgm:cxn modelId="{B1E0D60C-50A8-40DE-A330-9972C527075A}" type="presParOf" srcId="{EC18E4F1-BF91-4667-B233-21CEC2CF9F42}" destId="{309D8EEF-397F-4B1F-928B-E11F8830F27C}" srcOrd="3" destOrd="0" presId="urn:microsoft.com/office/officeart/2005/8/layout/vList2"/>
    <dgm:cxn modelId="{559D0FAA-8CFE-4E9E-A1AA-CF5BE693AE1C}" type="presParOf" srcId="{EC18E4F1-BF91-4667-B233-21CEC2CF9F42}" destId="{FFFB3371-3687-414B-AE35-46DCEA9A55DD}" srcOrd="4" destOrd="0" presId="urn:microsoft.com/office/officeart/2005/8/layout/vList2"/>
    <dgm:cxn modelId="{C07988AA-4B13-4937-8E9C-84B503DAE828}" type="presParOf" srcId="{EC18E4F1-BF91-4667-B233-21CEC2CF9F42}" destId="{75F08FE5-1E24-4AFB-AF35-CA7C02A426FE}" srcOrd="5" destOrd="0" presId="urn:microsoft.com/office/officeart/2005/8/layout/vList2"/>
    <dgm:cxn modelId="{EC1B790A-B1AD-4ED0-B31E-3256F28EE9D8}" type="presParOf" srcId="{EC18E4F1-BF91-4667-B233-21CEC2CF9F42}" destId="{0A279AB8-0142-4BB5-A8BF-2F78BBE54B6D}" srcOrd="6" destOrd="0" presId="urn:microsoft.com/office/officeart/2005/8/layout/vList2"/>
    <dgm:cxn modelId="{EC7CE70D-7424-40C0-9DB2-F516F8074676}" type="presParOf" srcId="{EC18E4F1-BF91-4667-B233-21CEC2CF9F42}" destId="{F87100CE-154B-4F9B-B5F4-BD054A679F26}" srcOrd="7" destOrd="0" presId="urn:microsoft.com/office/officeart/2005/8/layout/vList2"/>
    <dgm:cxn modelId="{56E10034-AD83-4AB8-AE52-1F64701B8C27}" type="presParOf" srcId="{EC18E4F1-BF91-4667-B233-21CEC2CF9F42}" destId="{6F180CA4-C6B2-476C-9F90-235B486AE865}" srcOrd="8" destOrd="0" presId="urn:microsoft.com/office/officeart/2005/8/layout/vList2"/>
    <dgm:cxn modelId="{1423CBF6-67B5-4276-8377-0B00CA9411F1}" type="presParOf" srcId="{EC18E4F1-BF91-4667-B233-21CEC2CF9F42}" destId="{AA0A7E64-BE89-43FA-AECA-570344962F98}" srcOrd="9" destOrd="0" presId="urn:microsoft.com/office/officeart/2005/8/layout/vList2"/>
    <dgm:cxn modelId="{86C93AA7-FB13-48D6-8DFA-51E2B9270FF2}" type="presParOf" srcId="{EC18E4F1-BF91-4667-B233-21CEC2CF9F42}" destId="{379CDD29-E3C4-4FAF-841C-6C811C8AF736}" srcOrd="10" destOrd="0" presId="urn:microsoft.com/office/officeart/2005/8/layout/vList2"/>
    <dgm:cxn modelId="{ECB5613A-1296-4B94-B896-FF03F3DE01C3}" type="presParOf" srcId="{EC18E4F1-BF91-4667-B233-21CEC2CF9F42}" destId="{FCB7CD55-906F-4500-B345-95303EA150EE}" srcOrd="11" destOrd="0" presId="urn:microsoft.com/office/officeart/2005/8/layout/vList2"/>
    <dgm:cxn modelId="{FB4C5C59-C8F8-4DFA-A646-4E3C623549CD}" type="presParOf" srcId="{EC18E4F1-BF91-4667-B233-21CEC2CF9F42}" destId="{958B2C6F-6F1D-42D9-941B-0A26497B5B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A9219E-F450-4B0C-8E27-D77690E3E843}">
      <dsp:nvSpPr>
        <dsp:cNvPr id="0" name=""/>
        <dsp:cNvSpPr/>
      </dsp:nvSpPr>
      <dsp:spPr>
        <a:xfrm>
          <a:off x="0" y="47189"/>
          <a:ext cx="554033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Muestra :</a:t>
          </a:r>
          <a:endParaRPr lang="en-US" sz="1600" kern="1200" dirty="0"/>
        </a:p>
      </dsp:txBody>
      <dsp:txXfrm>
        <a:off x="0" y="47189"/>
        <a:ext cx="5540336" cy="449280"/>
      </dsp:txXfrm>
    </dsp:sp>
    <dsp:sp modelId="{A44E4FFA-817E-4DAE-9815-1D17C2B661AE}">
      <dsp:nvSpPr>
        <dsp:cNvPr id="0" name=""/>
        <dsp:cNvSpPr/>
      </dsp:nvSpPr>
      <dsp:spPr>
        <a:xfrm>
          <a:off x="0" y="496469"/>
          <a:ext cx="5540336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06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20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La información del UE.</a:t>
          </a:r>
          <a:endParaRPr lang="es-ES" sz="120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Cada nivel de Información.</a:t>
          </a:r>
          <a:endParaRPr lang="es-ES" sz="120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Información en distintos formatos: Mapas, Gráficos, Tablas y mensajes.</a:t>
          </a:r>
          <a:endParaRPr lang="es-ES" sz="120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200" kern="1200" dirty="0" smtClean="0">
            <a:latin typeface="Arial" pitchFamily="34" charset="0"/>
            <a:cs typeface="Arial" pitchFamily="34" charset="0"/>
          </a:endParaRPr>
        </a:p>
      </dsp:txBody>
      <dsp:txXfrm>
        <a:off x="0" y="496469"/>
        <a:ext cx="5540336" cy="968760"/>
      </dsp:txXfrm>
    </dsp:sp>
    <dsp:sp modelId="{F24232D4-3E7C-4DAC-A7A0-38DC9815F18D}">
      <dsp:nvSpPr>
        <dsp:cNvPr id="0" name=""/>
        <dsp:cNvSpPr/>
      </dsp:nvSpPr>
      <dsp:spPr>
        <a:xfrm>
          <a:off x="0" y="1465229"/>
          <a:ext cx="554033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Almacena información para su posterior estudio y análisis.</a:t>
          </a:r>
          <a:endParaRPr lang="es-E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0" y="1465229"/>
        <a:ext cx="5540336" cy="449280"/>
      </dsp:txXfrm>
    </dsp:sp>
    <dsp:sp modelId="{FFFB3371-3687-414B-AE35-46DCEA9A55DD}">
      <dsp:nvSpPr>
        <dsp:cNvPr id="0" name=""/>
        <dsp:cNvSpPr/>
      </dsp:nvSpPr>
      <dsp:spPr>
        <a:xfrm>
          <a:off x="0" y="1983629"/>
          <a:ext cx="554033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Soporta hasta 4 terminales de distintos fabricantes.</a:t>
          </a:r>
          <a:endParaRPr lang="es-E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0" y="1983629"/>
        <a:ext cx="5540336" cy="449280"/>
      </dsp:txXfrm>
    </dsp:sp>
    <dsp:sp modelId="{0A279AB8-0142-4BB5-A8BF-2F78BBE54B6D}">
      <dsp:nvSpPr>
        <dsp:cNvPr id="0" name=""/>
        <dsp:cNvSpPr/>
      </dsp:nvSpPr>
      <dsp:spPr>
        <a:xfrm>
          <a:off x="0" y="2502030"/>
          <a:ext cx="554033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Control de Auto Llamada para Voz, Video telefonía, SMS.</a:t>
          </a:r>
          <a:endParaRPr lang="es-E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0" y="2502030"/>
        <a:ext cx="5540336" cy="449280"/>
      </dsp:txXfrm>
    </dsp:sp>
    <dsp:sp modelId="{6F180CA4-C6B2-476C-9F90-235B486AE865}">
      <dsp:nvSpPr>
        <dsp:cNvPr id="0" name=""/>
        <dsp:cNvSpPr/>
      </dsp:nvSpPr>
      <dsp:spPr>
        <a:xfrm>
          <a:off x="0" y="3020430"/>
          <a:ext cx="554033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Mapa en tiempo real.</a:t>
          </a:r>
          <a:endParaRPr lang="es-E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0" y="3020430"/>
        <a:ext cx="5540336" cy="449280"/>
      </dsp:txXfrm>
    </dsp:sp>
    <dsp:sp modelId="{379CDD29-E3C4-4FAF-841C-6C811C8AF736}">
      <dsp:nvSpPr>
        <dsp:cNvPr id="0" name=""/>
        <dsp:cNvSpPr/>
      </dsp:nvSpPr>
      <dsp:spPr>
        <a:xfrm>
          <a:off x="0" y="3538830"/>
          <a:ext cx="554033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Medidas </a:t>
          </a:r>
          <a:r>
            <a:rPr lang="es-ES" sz="1600" kern="1200" dirty="0" err="1" smtClean="0">
              <a:latin typeface="Arial" pitchFamily="34" charset="0"/>
              <a:ea typeface="Calibri" pitchFamily="34" charset="0"/>
              <a:cs typeface="Arial" pitchFamily="34" charset="0"/>
            </a:rPr>
            <a:t>Indoor</a:t>
          </a: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.</a:t>
          </a:r>
          <a:endParaRPr lang="es-E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0" y="3538830"/>
        <a:ext cx="5540336" cy="449280"/>
      </dsp:txXfrm>
    </dsp:sp>
    <dsp:sp modelId="{958B2C6F-6F1D-42D9-941B-0A26497B5B77}">
      <dsp:nvSpPr>
        <dsp:cNvPr id="0" name=""/>
        <dsp:cNvSpPr/>
      </dsp:nvSpPr>
      <dsp:spPr>
        <a:xfrm>
          <a:off x="0" y="4057230"/>
          <a:ext cx="554033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Decodificación de mensajes.</a:t>
          </a:r>
          <a:endParaRPr lang="es-E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0" y="4057230"/>
        <a:ext cx="5540336" cy="44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2FCF0-0B9A-4D08-BAAE-DD8BD7FA86F8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3E78B-04F4-4612-89C9-0B61420010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3E78B-04F4-4612-89C9-0B61420010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BD40-DE67-44CE-80AD-B4C44BB89D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4BA4-B7A5-4416-84B8-82DCF7B0D373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1335-1E46-46F1-8A32-DACF2C24FE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2.gif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2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45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9460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1232619" y="241410"/>
            <a:ext cx="6526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ESCUELA SUPERIOR POLITECNICA DEL LITORAL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FACULTAD DE INGENIERIA EN ELECTRICIDAD Y COMPUTACION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1594" y="1455730"/>
            <a:ext cx="66408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SEMINARIO DE GRADUACIÓN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REDES UMTS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PROYECTO:</a:t>
            </a:r>
            <a:endParaRPr lang="es-EC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ESTUDIO Y DISEÑO DE TRANSMISORES Y RECEPTORES PARA REDES UMTS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PRESENTADO POR: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JOSÉ MANUEL AGUIRRE ÁLVAREZ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LUIS ALFREDO CHÁVEZ GONZÁLEZ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8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4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1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Proceso de Sincronización 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4946" b="3804"/>
          <a:stretch>
            <a:fillRect/>
          </a:stretch>
        </p:blipFill>
        <p:spPr bwMode="auto">
          <a:xfrm>
            <a:off x="1043608" y="1416663"/>
            <a:ext cx="509561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165795" y="2290575"/>
            <a:ext cx="2039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Código </a:t>
            </a:r>
            <a:r>
              <a:rPr lang="es-EC" sz="1400" dirty="0" err="1" smtClean="0"/>
              <a:t>scrambling</a:t>
            </a:r>
            <a:r>
              <a:rPr lang="es-EC" sz="1400" dirty="0" smtClean="0"/>
              <a:t> exacto</a:t>
            </a:r>
            <a:endParaRPr lang="es-ES" sz="1400" dirty="0"/>
          </a:p>
        </p:txBody>
      </p:sp>
      <p:pic>
        <p:nvPicPr>
          <p:cNvPr id="5" name="4 Imagen"/>
          <p:cNvPicPr/>
          <p:nvPr/>
        </p:nvPicPr>
        <p:blipFill>
          <a:blip r:embed="rId6" cstate="print"/>
          <a:srcRect t="14714" b="3263"/>
          <a:stretch>
            <a:fillRect/>
          </a:stretch>
        </p:blipFill>
        <p:spPr bwMode="auto">
          <a:xfrm>
            <a:off x="1043608" y="3732580"/>
            <a:ext cx="505904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165795" y="4435921"/>
            <a:ext cx="2580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Relación portadora-interferencia alta al comienzo de una transmisión UMTS-HSDPA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Información de la Celda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4402" b="40489"/>
          <a:stretch>
            <a:fillRect/>
          </a:stretch>
        </p:blipFill>
        <p:spPr bwMode="auto">
          <a:xfrm>
            <a:off x="1259632" y="1645883"/>
            <a:ext cx="63367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52462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 smtClean="0"/>
              <a:t>Información de la celda de una transmisión UMTS-HSDPA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Receptor RAKE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4674" b="3533"/>
          <a:stretch>
            <a:fillRect/>
          </a:stretch>
        </p:blipFill>
        <p:spPr bwMode="auto">
          <a:xfrm>
            <a:off x="1043608" y="1573875"/>
            <a:ext cx="6984775" cy="33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547664" y="5246283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Principales parámetros de los “</a:t>
            </a:r>
            <a:r>
              <a:rPr lang="es-EC" sz="1400" dirty="0" err="1" smtClean="0"/>
              <a:t>fingers</a:t>
            </a:r>
            <a:r>
              <a:rPr lang="es-EC" sz="1400" dirty="0" smtClean="0"/>
              <a:t>” del receptor RAKE al inicio de la conexión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Control de Potencia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4674" b="3261"/>
          <a:stretch>
            <a:fillRect/>
          </a:stretch>
        </p:blipFill>
        <p:spPr bwMode="auto">
          <a:xfrm>
            <a:off x="1763688" y="1573875"/>
            <a:ext cx="5616624" cy="34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483768" y="52462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/>
              <a:t>Control de potencia en </a:t>
            </a:r>
            <a:r>
              <a:rPr lang="es-EC" sz="1400" dirty="0" err="1" smtClean="0"/>
              <a:t>Tx</a:t>
            </a:r>
            <a:r>
              <a:rPr lang="es-EC" sz="1400" dirty="0" smtClean="0"/>
              <a:t> y </a:t>
            </a:r>
            <a:r>
              <a:rPr lang="es-EC" sz="1400" dirty="0" err="1" smtClean="0"/>
              <a:t>Rx</a:t>
            </a:r>
            <a:r>
              <a:rPr lang="es-EC" sz="1400" dirty="0" smtClean="0"/>
              <a:t> durante la conexión.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7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3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0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Tabla Definida del Usuario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0947" b="14411"/>
          <a:stretch>
            <a:fillRect/>
          </a:stretch>
        </p:blipFill>
        <p:spPr bwMode="auto">
          <a:xfrm>
            <a:off x="251520" y="1521302"/>
            <a:ext cx="41044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6" cstate="print"/>
          <a:srcRect t="11789" b="13053"/>
          <a:stretch>
            <a:fillRect/>
          </a:stretch>
        </p:blipFill>
        <p:spPr bwMode="auto">
          <a:xfrm>
            <a:off x="4644008" y="1563814"/>
            <a:ext cx="409806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27784" y="56257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 smtClean="0"/>
              <a:t>Tabla que muestra los principales parámetros de la conexión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Resumen Estadístico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4402" b="52445"/>
          <a:stretch>
            <a:fillRect/>
          </a:stretch>
        </p:blipFill>
        <p:spPr bwMode="auto">
          <a:xfrm>
            <a:off x="1331640" y="1645883"/>
            <a:ext cx="63367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52462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/>
              <a:t>Resumen estadístico de toda la conexión UMTS-HSD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 flipV="1">
            <a:off x="-18300" y="4643320"/>
            <a:ext cx="9144000" cy="2412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0" y="4871005"/>
            <a:ext cx="9144000" cy="98663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V="1">
            <a:off x="-18300" y="5871161"/>
            <a:ext cx="9144000" cy="2412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09385" y="4871005"/>
            <a:ext cx="95563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700" b="1" cap="small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MONITOREO Y SEGUIMIENTO DE UNA TRANSMISIÓN UMTS-HSDPA  CON MALA CONEXIÓN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Proceso de Sincronización 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1579" b="12842"/>
          <a:stretch>
            <a:fillRect/>
          </a:stretch>
        </p:blipFill>
        <p:spPr bwMode="auto">
          <a:xfrm>
            <a:off x="2123728" y="1700808"/>
            <a:ext cx="4899955" cy="27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4725144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Frecuencia de la conexión de una transmisión UMTS-HSDPA “con errores” </a:t>
            </a:r>
            <a:endParaRPr lang="es-E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8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4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1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Proceso de Sincronización 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1789" b="10526"/>
          <a:stretch>
            <a:fillRect/>
          </a:stretch>
        </p:blipFill>
        <p:spPr bwMode="auto">
          <a:xfrm>
            <a:off x="683568" y="1268760"/>
            <a:ext cx="4998256" cy="23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86320" y="2138785"/>
            <a:ext cx="2079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Código </a:t>
            </a:r>
            <a:r>
              <a:rPr lang="es-EC" sz="1400" dirty="0" err="1" smtClean="0"/>
              <a:t>scrambling</a:t>
            </a:r>
            <a:r>
              <a:rPr lang="es-EC" sz="1400" dirty="0" smtClean="0"/>
              <a:t> exacto </a:t>
            </a:r>
            <a:endParaRPr lang="es-ES" sz="1400" dirty="0"/>
          </a:p>
        </p:txBody>
      </p:sp>
      <p:pic>
        <p:nvPicPr>
          <p:cNvPr id="5" name="4 Imagen"/>
          <p:cNvPicPr/>
          <p:nvPr/>
        </p:nvPicPr>
        <p:blipFill>
          <a:blip r:embed="rId6" cstate="print"/>
          <a:srcRect t="11789" b="10105"/>
          <a:stretch>
            <a:fillRect/>
          </a:stretch>
        </p:blipFill>
        <p:spPr bwMode="auto">
          <a:xfrm>
            <a:off x="742560" y="3861048"/>
            <a:ext cx="4968552" cy="231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786320" y="4795110"/>
            <a:ext cx="27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Código </a:t>
            </a:r>
            <a:r>
              <a:rPr lang="es-EC" sz="1400" dirty="0" err="1" smtClean="0"/>
              <a:t>scrambling</a:t>
            </a:r>
            <a:r>
              <a:rPr lang="es-EC" sz="1400" dirty="0" smtClean="0"/>
              <a:t> cuando se presentan errores en la conexión</a:t>
            </a:r>
            <a:endParaRPr lang="es-E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5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1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8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Proceso de Sincronización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/>
          <a:srcRect t="11789" b="10316"/>
          <a:stretch>
            <a:fillRect/>
          </a:stretch>
        </p:blipFill>
        <p:spPr bwMode="auto">
          <a:xfrm>
            <a:off x="1428581" y="1797258"/>
            <a:ext cx="6286838" cy="326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2436" y="2102765"/>
            <a:ext cx="84296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Estructura de la red UMTS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60000"/>
              <a:buFont typeface="Wingdings" pitchFamily="2" charset="2"/>
              <a:buChar char="Ø"/>
              <a:tabLst/>
            </a:pPr>
            <a:r>
              <a:rPr lang="es-ES" sz="2800" dirty="0"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Equipo de usuario (UE).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60000"/>
              <a:buFont typeface="Wingdings" pitchFamily="2" charset="2"/>
              <a:buChar char="Ø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Interfaz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Uu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60000"/>
              <a:buFont typeface="Wingdings" pitchFamily="2" charset="2"/>
              <a:buChar char="Ø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Red de acceso de radio UMTS (UTRAN).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60000"/>
              <a:buFont typeface="Wingdings" pitchFamily="2" charset="2"/>
              <a:buChar char="Ø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Interfaz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Iu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60000"/>
              <a:buFont typeface="Wingdings" pitchFamily="2" charset="2"/>
              <a:buChar char="Ø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Red Central (CORE NETWORK).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3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0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7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2219255" y="241410"/>
            <a:ext cx="470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cap="small" dirty="0" smtClean="0">
                <a:solidFill>
                  <a:schemeClr val="bg1"/>
                </a:solidFill>
              </a:rPr>
              <a:t>Red de Radio Acceso</a:t>
            </a:r>
            <a:endParaRPr lang="en-US" sz="40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Información de la Celda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1368" b="46526"/>
          <a:stretch>
            <a:fillRect/>
          </a:stretch>
        </p:blipFill>
        <p:spPr bwMode="auto">
          <a:xfrm>
            <a:off x="1259632" y="1645883"/>
            <a:ext cx="66967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979712" y="5246283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Información de la celda en una conexión UMTS-HSDPA 2 “con errores” </a:t>
            </a:r>
            <a:endParaRPr lang="es-E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Receptor RAKE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3368" b="10526"/>
          <a:stretch>
            <a:fillRect/>
          </a:stretch>
        </p:blipFill>
        <p:spPr bwMode="auto">
          <a:xfrm>
            <a:off x="1187624" y="1510222"/>
            <a:ext cx="69847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483768" y="51826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/>
              <a:t>Comportamiento de los “</a:t>
            </a:r>
            <a:r>
              <a:rPr lang="es-EC" sz="1400" dirty="0" err="1" smtClean="0"/>
              <a:t>fingers</a:t>
            </a:r>
            <a:r>
              <a:rPr lang="es-EC" sz="1400" dirty="0" smtClean="0"/>
              <a:t>” del receptor RAKE al inicio de la conexión </a:t>
            </a:r>
            <a:endParaRPr lang="es-E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Receptor RAKE</a:t>
            </a:r>
          </a:p>
        </p:txBody>
      </p:sp>
      <p:pic>
        <p:nvPicPr>
          <p:cNvPr id="2" name="1 Imagen"/>
          <p:cNvPicPr/>
          <p:nvPr/>
        </p:nvPicPr>
        <p:blipFill>
          <a:blip r:embed="rId5" cstate="print"/>
          <a:srcRect t="3579" b="10105"/>
          <a:stretch>
            <a:fillRect/>
          </a:stretch>
        </p:blipFill>
        <p:spPr bwMode="auto">
          <a:xfrm>
            <a:off x="1403648" y="1377867"/>
            <a:ext cx="65527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54103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/>
              <a:t>Comportamiento de los “</a:t>
            </a:r>
            <a:r>
              <a:rPr lang="es-EC" sz="1400" dirty="0" err="1" smtClean="0"/>
              <a:t>fingers</a:t>
            </a:r>
            <a:r>
              <a:rPr lang="es-EC" sz="1400" dirty="0" smtClean="0"/>
              <a:t>” del receptor RAKE durante la conexión </a:t>
            </a:r>
            <a:endParaRPr lang="es-E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9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5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2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Control de Potencia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1789" b="10105"/>
          <a:stretch>
            <a:fillRect/>
          </a:stretch>
        </p:blipFill>
        <p:spPr bwMode="auto">
          <a:xfrm>
            <a:off x="395536" y="1284308"/>
            <a:ext cx="54006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6" cstate="print"/>
          <a:srcRect t="12211" b="10105"/>
          <a:stretch>
            <a:fillRect/>
          </a:stretch>
        </p:blipFill>
        <p:spPr bwMode="auto">
          <a:xfrm>
            <a:off x="395536" y="3808475"/>
            <a:ext cx="5472608" cy="243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86320" y="2083176"/>
            <a:ext cx="29523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Control de potencia en </a:t>
            </a:r>
            <a:r>
              <a:rPr kumimoji="0" lang="es-EC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Tx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y </a:t>
            </a:r>
            <a:r>
              <a:rPr kumimoji="0" lang="es-EC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Rx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al inicio de una transmisión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UMTS-HSDPA “con errores”.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862215" y="4567425"/>
            <a:ext cx="248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Control de potencia en </a:t>
            </a:r>
            <a:r>
              <a:rPr lang="es-EC" sz="1400" dirty="0" err="1" smtClean="0"/>
              <a:t>Tx</a:t>
            </a:r>
            <a:r>
              <a:rPr lang="es-EC" sz="1400" dirty="0" smtClean="0"/>
              <a:t> y </a:t>
            </a:r>
            <a:r>
              <a:rPr lang="es-EC" sz="1400" dirty="0" err="1" smtClean="0"/>
              <a:t>Rx</a:t>
            </a:r>
            <a:r>
              <a:rPr lang="es-EC" sz="1400" dirty="0" smtClean="0"/>
              <a:t> de una transmisión UMTS-HSDPA “con errores” cuando recupera la conexión</a:t>
            </a:r>
            <a:endParaRPr lang="es-E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7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3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0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Tabla Definida del Usuario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1368" r="3509" b="13064"/>
          <a:stretch>
            <a:fillRect/>
          </a:stretch>
        </p:blipFill>
        <p:spPr bwMode="auto">
          <a:xfrm>
            <a:off x="323528" y="1412776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6" cstate="print"/>
          <a:srcRect t="11789" r="904" b="13252"/>
          <a:stretch>
            <a:fillRect/>
          </a:stretch>
        </p:blipFill>
        <p:spPr bwMode="auto">
          <a:xfrm>
            <a:off x="4644008" y="1412776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195736" y="5661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/>
              <a:t>Tabla definida del usuario de una conexión UMTS-HSDPA “con errores” </a:t>
            </a:r>
            <a:endParaRPr lang="es-E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Resumen Estadístico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1654" b="57053"/>
          <a:stretch>
            <a:fillRect/>
          </a:stretch>
        </p:blipFill>
        <p:spPr bwMode="auto">
          <a:xfrm>
            <a:off x="1691680" y="1710698"/>
            <a:ext cx="552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67744" y="48790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/>
              <a:t>Resumen estadístico de la transmisión UMTS-HSDPA “con errores”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500042"/>
            <a:ext cx="3816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RED DE RADIO ACCESO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1880" y="1581755"/>
            <a:ext cx="7256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UE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(Equipo de usuario)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(UMTS Terrestrial Radio Access Network)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CORE NETWORK 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(Red central)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965" y="3130854"/>
            <a:ext cx="4370070" cy="23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664876" y="5488308"/>
            <a:ext cx="381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Arquitectura UMTS en un nivel general</a:t>
            </a:r>
            <a:endParaRPr lang="es-ES" dirty="0"/>
          </a:p>
        </p:txBody>
      </p:sp>
      <p:grpSp>
        <p:nvGrpSpPr>
          <p:cNvPr id="8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9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5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2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3129995" y="241410"/>
            <a:ext cx="2884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cap="small" dirty="0" smtClean="0">
                <a:solidFill>
                  <a:schemeClr val="bg1"/>
                </a:solidFill>
              </a:rPr>
              <a:t>Arquitectura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7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3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0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pic>
        <p:nvPicPr>
          <p:cNvPr id="4" name="3 Imagen"/>
          <p:cNvPicPr/>
          <p:nvPr/>
        </p:nvPicPr>
        <p:blipFill>
          <a:blip r:embed="rId5" cstate="print"/>
          <a:srcRect l="3267" t="4305" r="11381" b="16556"/>
          <a:stretch>
            <a:fillRect/>
          </a:stretch>
        </p:blipFill>
        <p:spPr bwMode="auto">
          <a:xfrm>
            <a:off x="1357290" y="1759310"/>
            <a:ext cx="6429420" cy="333725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308515" y="5229201"/>
            <a:ext cx="6526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/>
              <a:t>Domino de Red de Acceso (UTRAN). Está formada por varios </a:t>
            </a:r>
            <a:r>
              <a:rPr lang="es-EC" sz="1600" dirty="0" err="1" smtClean="0"/>
              <a:t>RNC’s</a:t>
            </a:r>
            <a:r>
              <a:rPr lang="es-EC" sz="1600" dirty="0"/>
              <a:t>.</a:t>
            </a:r>
            <a:endParaRPr lang="es-E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0830" y="241410"/>
            <a:ext cx="68305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00" cap="small" dirty="0" smtClean="0">
                <a:solidFill>
                  <a:schemeClr val="bg1"/>
                </a:solidFill>
              </a:rPr>
              <a:t>Domino de Red de Acceso </a:t>
            </a:r>
            <a:r>
              <a:rPr lang="es-ES" sz="3600" cap="small" dirty="0" smtClean="0">
                <a:solidFill>
                  <a:schemeClr val="bg1"/>
                </a:solidFill>
              </a:rPr>
              <a:t>(UTRAN)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009" y="2062890"/>
            <a:ext cx="63579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4799693"/>
            <a:ext cx="60722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Diagrama del sistema de transmisi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recepci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la BS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Estructura</a:t>
            </a:r>
            <a:r>
              <a:rPr lang="es-ES" sz="3900" cap="small" dirty="0" smtClean="0">
                <a:solidFill>
                  <a:schemeClr val="bg1"/>
                </a:solidFill>
              </a:rPr>
              <a:t> de la estación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 flipV="1">
            <a:off x="-18300" y="4643320"/>
            <a:ext cx="9144000" cy="2412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0" y="4871005"/>
            <a:ext cx="9144000" cy="98663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/>
          <p:nvPr/>
        </p:nvSpPr>
        <p:spPr>
          <a:xfrm flipV="1">
            <a:off x="-18300" y="5871161"/>
            <a:ext cx="9144000" cy="2412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581" y="4884526"/>
            <a:ext cx="90068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Monitoreo y Seguimiento en </a:t>
            </a:r>
            <a:r>
              <a:rPr lang="es-EC" sz="2800" b="1" cap="small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s-EC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iempo </a:t>
            </a:r>
            <a:r>
              <a:rPr lang="es-EC" sz="2800" b="1" cap="small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C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eal en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small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Tx</a:t>
            </a:r>
            <a:r>
              <a:rPr kumimoji="0" lang="es-EC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</a:t>
            </a:r>
            <a:r>
              <a:rPr lang="es-EC" sz="2800" b="1" cap="small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C" sz="2800" b="1" i="0" u="none" strike="noStrike" cap="small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kumimoji="0" lang="es-EC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Dentro de </a:t>
            </a:r>
            <a:r>
              <a:rPr lang="es-EC" sz="2800" b="1" cap="small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kumimoji="0" lang="es-EC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 Red UMTS</a:t>
            </a:r>
            <a:endParaRPr kumimoji="0" lang="es-EC" sz="2800" b="0" i="0" u="none" strike="noStrike" cap="small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5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5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12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Software </a:t>
            </a:r>
            <a:r>
              <a:rPr lang="es-ES" sz="4000" cap="small" dirty="0" err="1" smtClean="0">
                <a:solidFill>
                  <a:schemeClr val="bg1"/>
                </a:solidFill>
              </a:rPr>
              <a:t>Xcall</a:t>
            </a:r>
            <a:r>
              <a:rPr lang="es-ES" sz="4000" cap="small" dirty="0" smtClean="0">
                <a:solidFill>
                  <a:schemeClr val="bg1"/>
                </a:solidFill>
              </a:rPr>
              <a:t>-w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2215" y="1911100"/>
            <a:ext cx="3024336" cy="3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869792" y="5022795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Esquema de monitoreo con XCALL-W </a:t>
            </a:r>
            <a:endParaRPr lang="es-ES" sz="1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0090" y="1455730"/>
          <a:ext cx="5540336" cy="455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 flipV="1">
            <a:off x="-18300" y="4643320"/>
            <a:ext cx="9144000" cy="2412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0" y="4871005"/>
            <a:ext cx="9144000" cy="98663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/>
          <p:nvPr/>
        </p:nvSpPr>
        <p:spPr>
          <a:xfrm flipV="1">
            <a:off x="-18300" y="5871161"/>
            <a:ext cx="9144000" cy="2412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581" y="4871005"/>
            <a:ext cx="90068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Monitoreo y Seguimiento de </a:t>
            </a:r>
            <a:r>
              <a:rPr lang="es-ES" sz="2800" b="1" cap="small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kumimoji="0" lang="es-ES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Transmisión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cap="sm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UMTS-HSDPA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grpSp>
          <p:nvGrpSpPr>
            <p:cNvPr id="6" name="Group 9"/>
            <p:cNvGrpSpPr/>
            <p:nvPr/>
          </p:nvGrpSpPr>
          <p:grpSpPr>
            <a:xfrm flipV="1">
              <a:off x="0" y="-2"/>
              <a:ext cx="9144000" cy="1000361"/>
              <a:chOff x="0" y="-1"/>
              <a:chExt cx="9144000" cy="772676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0" y="620885"/>
                <a:ext cx="9144000" cy="15179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-1"/>
                <a:ext cx="9144000" cy="62088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 flipV="1">
              <a:off x="0" y="6373360"/>
              <a:ext cx="9144000" cy="484640"/>
              <a:chOff x="0" y="6373360"/>
              <a:chExt cx="9144000" cy="4846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73360"/>
                <a:ext cx="9144000" cy="9144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464800"/>
                <a:ext cx="9144000" cy="3932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http://www.msia.espol.edu.ec/images/logo_fie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1380" y="317305"/>
              <a:ext cx="1080830" cy="558797"/>
            </a:xfrm>
            <a:prstGeom prst="rect">
              <a:avLst/>
            </a:prstGeom>
            <a:noFill/>
          </p:spPr>
        </p:pic>
        <p:pic>
          <p:nvPicPr>
            <p:cNvPr id="9" name="Picture 4" descr="http://blog.espol.edu.ec/link/files/2009/06/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200453"/>
              <a:ext cx="834845" cy="799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498253" y="241410"/>
            <a:ext cx="614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</a:rPr>
              <a:t>Proceso de Sincronización</a:t>
            </a:r>
          </a:p>
        </p:txBody>
      </p:sp>
      <p:pic>
        <p:nvPicPr>
          <p:cNvPr id="3" name="2 Imagen"/>
          <p:cNvPicPr/>
          <p:nvPr/>
        </p:nvPicPr>
        <p:blipFill>
          <a:blip r:embed="rId5" cstate="print"/>
          <a:srcRect t="14244" b="3198"/>
          <a:stretch>
            <a:fillRect/>
          </a:stretch>
        </p:blipFill>
        <p:spPr bwMode="auto">
          <a:xfrm>
            <a:off x="1877144" y="1721778"/>
            <a:ext cx="538971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86000" y="53221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 smtClean="0"/>
              <a:t>Frecuencia de la conexión de una transmisión UMTS-HSDPA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518</Words>
  <Application>Microsoft Office PowerPoint</Application>
  <PresentationFormat>Presentación en pantalla (4:3)</PresentationFormat>
  <Paragraphs>109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Patiño</dc:creator>
  <cp:lastModifiedBy>Alfredo</cp:lastModifiedBy>
  <cp:revision>31</cp:revision>
  <dcterms:created xsi:type="dcterms:W3CDTF">2010-07-03T23:45:44Z</dcterms:created>
  <dcterms:modified xsi:type="dcterms:W3CDTF">2010-07-07T03:52:37Z</dcterms:modified>
</cp:coreProperties>
</file>