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diagrams/data10.xml" ContentType="application/vnd.openxmlformats-officedocument.drawingml.diagramData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37.xml" ContentType="application/vnd.openxmlformats-officedocument.presentationml.notesSlide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40.xml" ContentType="application/vnd.openxmlformats-officedocument.presentationml.notesSlide+xml"/>
  <Override PartName="/ppt/diagrams/layout16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8"/>
  </p:notesMasterIdLst>
  <p:sldIdLst>
    <p:sldId id="256" r:id="rId2"/>
    <p:sldId id="257" r:id="rId3"/>
    <p:sldId id="288" r:id="rId4"/>
    <p:sldId id="289" r:id="rId5"/>
    <p:sldId id="290" r:id="rId6"/>
    <p:sldId id="291" r:id="rId7"/>
    <p:sldId id="295" r:id="rId8"/>
    <p:sldId id="296" r:id="rId9"/>
    <p:sldId id="297" r:id="rId10"/>
    <p:sldId id="298" r:id="rId11"/>
    <p:sldId id="299" r:id="rId12"/>
    <p:sldId id="286" r:id="rId13"/>
    <p:sldId id="258" r:id="rId14"/>
    <p:sldId id="261" r:id="rId15"/>
    <p:sldId id="262" r:id="rId16"/>
    <p:sldId id="263" r:id="rId17"/>
    <p:sldId id="264" r:id="rId18"/>
    <p:sldId id="266" r:id="rId19"/>
    <p:sldId id="269" r:id="rId20"/>
    <p:sldId id="268" r:id="rId21"/>
    <p:sldId id="25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60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65" r:id="rId40"/>
    <p:sldId id="303" r:id="rId41"/>
    <p:sldId id="305" r:id="rId42"/>
    <p:sldId id="301" r:id="rId43"/>
    <p:sldId id="302" r:id="rId44"/>
    <p:sldId id="306" r:id="rId45"/>
    <p:sldId id="307" r:id="rId46"/>
    <p:sldId id="308" r:id="rId4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Podemos apreciar que los meses donde existe un disminuido volumen de ventas son los de Enero, Febrero, Marzo y Abril; siendo Marzo el mes con un volumen de ventas más bajo con un total de $34.711,94.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979717C2-9AEF-4310-AE47-6674C98AA64E}">
      <dgm:prSet phldrT="[Texto]"/>
      <dgm:spPr/>
      <dgm:t>
        <a:bodyPr/>
        <a:lstStyle/>
        <a:p>
          <a:endParaRPr lang="es-ES" dirty="0"/>
        </a:p>
      </dgm:t>
    </dgm:pt>
    <dgm:pt modelId="{90BDA92C-314E-4E6E-B1B3-87A598EE8C7B}" type="parTrans" cxnId="{FA930333-FC78-498C-89EA-90141B570D2D}">
      <dgm:prSet/>
      <dgm:spPr/>
      <dgm:t>
        <a:bodyPr/>
        <a:lstStyle/>
        <a:p>
          <a:endParaRPr lang="es-ES"/>
        </a:p>
      </dgm:t>
    </dgm:pt>
    <dgm:pt modelId="{EE6EFD35-1DBA-458F-A115-CF045E88082F}" type="sibTrans" cxnId="{FA930333-FC78-498C-89EA-90141B570D2D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2ADE2B-4A26-4877-A012-3357C5BF5FBE}" type="presOf" srcId="{2262E54F-1D7B-4B82-9F74-4AC57AC29910}" destId="{E4E8D243-BE0D-4AEA-AB01-C00FEEE06D47}" srcOrd="0" destOrd="0" presId="urn:microsoft.com/office/officeart/2005/8/layout/chevron2"/>
    <dgm:cxn modelId="{20FC2F14-A57A-4A2D-A6D2-78D362274A03}" type="presOf" srcId="{979717C2-9AEF-4310-AE47-6674C98AA64E}" destId="{E4E8D243-BE0D-4AEA-AB01-C00FEEE06D47}" srcOrd="0" destOrd="1" presId="urn:microsoft.com/office/officeart/2005/8/layout/chevron2"/>
    <dgm:cxn modelId="{FA930333-FC78-498C-89EA-90141B570D2D}" srcId="{9265EAFF-122F-4B87-ACED-DC41045DB859}" destId="{979717C2-9AEF-4310-AE47-6674C98AA64E}" srcOrd="1" destOrd="0" parTransId="{90BDA92C-314E-4E6E-B1B3-87A598EE8C7B}" sibTransId="{EE6EFD35-1DBA-458F-A115-CF045E88082F}"/>
    <dgm:cxn modelId="{8840915C-5798-439F-9AFB-25DC51A5E8C5}" type="presOf" srcId="{57DF8994-975D-4E6C-B18C-A8E804207F8C}" destId="{6279F75C-9915-4886-A667-D3746F56D69A}" srcOrd="0" destOrd="0" presId="urn:microsoft.com/office/officeart/2005/8/layout/chevron2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8771A1EB-80EF-476F-8E11-B0FFCD2D3241}" type="presOf" srcId="{9265EAFF-122F-4B87-ACED-DC41045DB859}" destId="{45BB01BC-6F88-4676-AAC4-191441E9D009}" srcOrd="0" destOrd="0" presId="urn:microsoft.com/office/officeart/2005/8/layout/chevron2"/>
    <dgm:cxn modelId="{3E8D67C6-A29D-42CF-9755-025AA7AA81ED}" type="presParOf" srcId="{6279F75C-9915-4886-A667-D3746F56D69A}" destId="{1FBEBD72-2AEF-4A79-83E9-3E8B5D3970D6}" srcOrd="0" destOrd="0" presId="urn:microsoft.com/office/officeart/2005/8/layout/chevron2"/>
    <dgm:cxn modelId="{8A5B47CF-3A25-47F9-8B95-482AFFDB5C68}" type="presParOf" srcId="{1FBEBD72-2AEF-4A79-83E9-3E8B5D3970D6}" destId="{45BB01BC-6F88-4676-AAC4-191441E9D009}" srcOrd="0" destOrd="0" presId="urn:microsoft.com/office/officeart/2005/8/layout/chevron2"/>
    <dgm:cxn modelId="{78E2E4AC-CF18-4C10-98C3-5D0BE6DD7692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332170-673F-4CB6-B71E-90BEFB5CADF4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FC2A627-7B49-44A2-A07E-9E4C91AE8369}">
      <dgm:prSet phldrT="[Texto]"/>
      <dgm:spPr/>
      <dgm:t>
        <a:bodyPr/>
        <a:lstStyle/>
        <a:p>
          <a:r>
            <a:rPr lang="es-ES" b="1" dirty="0" smtClean="0"/>
            <a:t>GASTOS</a:t>
          </a:r>
          <a:endParaRPr lang="es-ES" b="1" dirty="0"/>
        </a:p>
      </dgm:t>
    </dgm:pt>
    <dgm:pt modelId="{FA436B17-CAEF-441E-AD94-6A214D02FC64}" type="parTrans" cxnId="{3937A349-BD92-4037-AEAD-16DB0C35FDEE}">
      <dgm:prSet/>
      <dgm:spPr/>
      <dgm:t>
        <a:bodyPr/>
        <a:lstStyle/>
        <a:p>
          <a:endParaRPr lang="es-ES"/>
        </a:p>
      </dgm:t>
    </dgm:pt>
    <dgm:pt modelId="{031D4EE8-3FE6-4E43-AEA7-E9D6C7FA0408}" type="sibTrans" cxnId="{3937A349-BD92-4037-AEAD-16DB0C35FDEE}">
      <dgm:prSet/>
      <dgm:spPr/>
      <dgm:t>
        <a:bodyPr/>
        <a:lstStyle/>
        <a:p>
          <a:endParaRPr lang="es-ES"/>
        </a:p>
      </dgm:t>
    </dgm:pt>
    <dgm:pt modelId="{E0B0A3C0-8F16-44AA-9972-63DBB2058C8D}">
      <dgm:prSet phldrT="[Texto]" custT="1"/>
      <dgm:spPr/>
      <dgm:t>
        <a:bodyPr/>
        <a:lstStyle/>
        <a:p>
          <a:r>
            <a:rPr lang="es-ES" sz="1300" dirty="0" smtClean="0"/>
            <a:t>Provisión para cuentas incobrables</a:t>
          </a:r>
          <a:endParaRPr lang="es-ES" sz="1300" dirty="0"/>
        </a:p>
      </dgm:t>
    </dgm:pt>
    <dgm:pt modelId="{94DF0208-08A5-4B9A-8321-DCAFE7D29B72}" type="parTrans" cxnId="{EC0A5C57-ACAF-4893-9FCE-BD7BB24C9DFA}">
      <dgm:prSet/>
      <dgm:spPr/>
      <dgm:t>
        <a:bodyPr/>
        <a:lstStyle/>
        <a:p>
          <a:endParaRPr lang="es-ES"/>
        </a:p>
      </dgm:t>
    </dgm:pt>
    <dgm:pt modelId="{25798BB8-0700-47BA-9671-FD1391E7A3B2}" type="sibTrans" cxnId="{EC0A5C57-ACAF-4893-9FCE-BD7BB24C9DFA}">
      <dgm:prSet/>
      <dgm:spPr/>
      <dgm:t>
        <a:bodyPr/>
        <a:lstStyle/>
        <a:p>
          <a:endParaRPr lang="es-ES"/>
        </a:p>
      </dgm:t>
    </dgm:pt>
    <dgm:pt modelId="{7919CD56-8503-41BF-9034-DF4AEE0E6A2F}">
      <dgm:prSet phldrT="[Texto]" custT="1"/>
      <dgm:spPr/>
      <dgm:t>
        <a:bodyPr/>
        <a:lstStyle/>
        <a:p>
          <a:r>
            <a:rPr lang="es-ES" sz="1400" dirty="0" smtClean="0"/>
            <a:t>Intereses Bancarios</a:t>
          </a:r>
          <a:endParaRPr lang="es-ES" sz="1400" dirty="0"/>
        </a:p>
      </dgm:t>
    </dgm:pt>
    <dgm:pt modelId="{33840495-3EDE-494A-8FC9-4633068A08B8}" type="parTrans" cxnId="{7E342EAC-A201-4ECA-A699-CFEBA6B01AC4}">
      <dgm:prSet/>
      <dgm:spPr/>
      <dgm:t>
        <a:bodyPr/>
        <a:lstStyle/>
        <a:p>
          <a:endParaRPr lang="es-ES"/>
        </a:p>
      </dgm:t>
    </dgm:pt>
    <dgm:pt modelId="{54AE0481-3716-43E1-8862-43C58C09990E}" type="sibTrans" cxnId="{7E342EAC-A201-4ECA-A699-CFEBA6B01AC4}">
      <dgm:prSet/>
      <dgm:spPr/>
      <dgm:t>
        <a:bodyPr/>
        <a:lstStyle/>
        <a:p>
          <a:endParaRPr lang="es-ES"/>
        </a:p>
      </dgm:t>
    </dgm:pt>
    <dgm:pt modelId="{2A355671-B222-49DE-B434-9CBCBA5A37D6}">
      <dgm:prSet phldrT="[Texto]" custT="1"/>
      <dgm:spPr/>
      <dgm:t>
        <a:bodyPr/>
        <a:lstStyle/>
        <a:p>
          <a:r>
            <a:rPr lang="es-ES" sz="1400" dirty="0" smtClean="0"/>
            <a:t>Seguros y Reaseguros</a:t>
          </a:r>
          <a:endParaRPr lang="es-ES" sz="1400" dirty="0"/>
        </a:p>
      </dgm:t>
    </dgm:pt>
    <dgm:pt modelId="{B67BF80D-43CD-445A-9F0D-52E3B4C8ECD5}" type="parTrans" cxnId="{A96B508C-A949-463E-9B54-47C9EA7F768A}">
      <dgm:prSet/>
      <dgm:spPr/>
      <dgm:t>
        <a:bodyPr/>
        <a:lstStyle/>
        <a:p>
          <a:endParaRPr lang="es-ES"/>
        </a:p>
      </dgm:t>
    </dgm:pt>
    <dgm:pt modelId="{038721F4-443C-4D0B-A12C-59513C211BAB}" type="sibTrans" cxnId="{A96B508C-A949-463E-9B54-47C9EA7F768A}">
      <dgm:prSet/>
      <dgm:spPr/>
      <dgm:t>
        <a:bodyPr/>
        <a:lstStyle/>
        <a:p>
          <a:endParaRPr lang="es-ES"/>
        </a:p>
      </dgm:t>
    </dgm:pt>
    <dgm:pt modelId="{7FB04849-5C63-46A5-8F6B-614B2964E596}">
      <dgm:prSet phldrT="[Texto]" custT="1"/>
      <dgm:spPr/>
      <dgm:t>
        <a:bodyPr/>
        <a:lstStyle/>
        <a:p>
          <a:r>
            <a:rPr lang="es-ES" sz="1200" dirty="0" smtClean="0"/>
            <a:t>Depreciación de Activos Fijos</a:t>
          </a:r>
          <a:endParaRPr lang="es-ES" sz="1200" dirty="0"/>
        </a:p>
      </dgm:t>
    </dgm:pt>
    <dgm:pt modelId="{5E016F32-3012-4280-908D-6ADDBEC7E80E}" type="parTrans" cxnId="{6B71D855-1435-40B8-B599-E662C2613972}">
      <dgm:prSet/>
      <dgm:spPr/>
      <dgm:t>
        <a:bodyPr/>
        <a:lstStyle/>
        <a:p>
          <a:endParaRPr lang="es-ES"/>
        </a:p>
      </dgm:t>
    </dgm:pt>
    <dgm:pt modelId="{141845A1-A5F7-46BB-9DB8-234346E9D81A}" type="sibTrans" cxnId="{6B71D855-1435-40B8-B599-E662C2613972}">
      <dgm:prSet/>
      <dgm:spPr/>
      <dgm:t>
        <a:bodyPr/>
        <a:lstStyle/>
        <a:p>
          <a:endParaRPr lang="es-ES"/>
        </a:p>
      </dgm:t>
    </dgm:pt>
    <dgm:pt modelId="{C34D6BE3-76D2-4E01-B973-F7A6D42F0CD2}">
      <dgm:prSet phldrT="[Texto]" custT="1"/>
      <dgm:spPr/>
      <dgm:t>
        <a:bodyPr/>
        <a:lstStyle/>
        <a:p>
          <a:r>
            <a:rPr lang="es-ES" sz="1400" dirty="0" smtClean="0"/>
            <a:t>Servicios </a:t>
          </a:r>
        </a:p>
        <a:p>
          <a:r>
            <a:rPr lang="es-ES" sz="1400" dirty="0" smtClean="0"/>
            <a:t>Básicos</a:t>
          </a:r>
          <a:endParaRPr lang="es-ES" sz="1400" dirty="0"/>
        </a:p>
      </dgm:t>
    </dgm:pt>
    <dgm:pt modelId="{070C15DC-C85A-45C4-92D2-79E0C85A61FB}" type="parTrans" cxnId="{7A2D36F7-F85E-4CB8-A3F7-2233046BD0D4}">
      <dgm:prSet/>
      <dgm:spPr/>
      <dgm:t>
        <a:bodyPr/>
        <a:lstStyle/>
        <a:p>
          <a:endParaRPr lang="es-ES"/>
        </a:p>
      </dgm:t>
    </dgm:pt>
    <dgm:pt modelId="{5B43DC06-5B60-419E-86AA-49E254195380}" type="sibTrans" cxnId="{7A2D36F7-F85E-4CB8-A3F7-2233046BD0D4}">
      <dgm:prSet/>
      <dgm:spPr/>
      <dgm:t>
        <a:bodyPr/>
        <a:lstStyle/>
        <a:p>
          <a:endParaRPr lang="es-ES"/>
        </a:p>
      </dgm:t>
    </dgm:pt>
    <dgm:pt modelId="{A01C6254-4DBC-4B77-8E86-68AF2E62B118}">
      <dgm:prSet phldrT="[Texto]" custT="1"/>
      <dgm:spPr/>
      <dgm:t>
        <a:bodyPr/>
        <a:lstStyle/>
        <a:p>
          <a:r>
            <a:rPr lang="es-ES" sz="1400" dirty="0" smtClean="0"/>
            <a:t>Gastos Personales</a:t>
          </a:r>
        </a:p>
      </dgm:t>
    </dgm:pt>
    <dgm:pt modelId="{A8FF5746-2009-4E57-9F75-E0A22F865864}" type="parTrans" cxnId="{17EEBA4D-EED1-4DC3-A422-38255C9C8A6C}">
      <dgm:prSet/>
      <dgm:spPr/>
      <dgm:t>
        <a:bodyPr/>
        <a:lstStyle/>
        <a:p>
          <a:endParaRPr lang="es-ES"/>
        </a:p>
      </dgm:t>
    </dgm:pt>
    <dgm:pt modelId="{014CD0CC-A263-425E-AA6D-54B811D2F3D0}" type="sibTrans" cxnId="{17EEBA4D-EED1-4DC3-A422-38255C9C8A6C}">
      <dgm:prSet/>
      <dgm:spPr/>
      <dgm:t>
        <a:bodyPr/>
        <a:lstStyle/>
        <a:p>
          <a:endParaRPr lang="es-ES"/>
        </a:p>
      </dgm:t>
    </dgm:pt>
    <dgm:pt modelId="{8AC5C2A7-457A-4FE1-A205-97EC4B84495C}" type="pres">
      <dgm:prSet presAssocID="{EA332170-673F-4CB6-B71E-90BEFB5CAD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6F7153-B20B-41FF-8993-5D87105B688B}" type="pres">
      <dgm:prSet presAssocID="{8FC2A627-7B49-44A2-A07E-9E4C91AE8369}" presName="centerShape" presStyleLbl="node0" presStyleIdx="0" presStyleCnt="1" custLinFactNeighborX="113" custLinFactNeighborY="-435"/>
      <dgm:spPr/>
      <dgm:t>
        <a:bodyPr/>
        <a:lstStyle/>
        <a:p>
          <a:endParaRPr lang="es-ES"/>
        </a:p>
      </dgm:t>
    </dgm:pt>
    <dgm:pt modelId="{E96D47F8-F1CE-458E-907D-4CBA3682A3F8}" type="pres">
      <dgm:prSet presAssocID="{E0B0A3C0-8F16-44AA-9972-63DBB2058C8D}" presName="node" presStyleLbl="node1" presStyleIdx="0" presStyleCnt="6" custScaleX="1263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8A96EE-DB5A-4A5E-9822-608DAD780C4C}" type="pres">
      <dgm:prSet presAssocID="{E0B0A3C0-8F16-44AA-9972-63DBB2058C8D}" presName="dummy" presStyleCnt="0"/>
      <dgm:spPr/>
      <dgm:t>
        <a:bodyPr/>
        <a:lstStyle/>
        <a:p>
          <a:endParaRPr lang="es-ES"/>
        </a:p>
      </dgm:t>
    </dgm:pt>
    <dgm:pt modelId="{476F1CFE-5D73-466F-851F-06D9A5E486C9}" type="pres">
      <dgm:prSet presAssocID="{25798BB8-0700-47BA-9671-FD1391E7A3B2}" presName="sibTrans" presStyleLbl="sibTrans2D1" presStyleIdx="0" presStyleCnt="6"/>
      <dgm:spPr/>
      <dgm:t>
        <a:bodyPr/>
        <a:lstStyle/>
        <a:p>
          <a:endParaRPr lang="es-ES"/>
        </a:p>
      </dgm:t>
    </dgm:pt>
    <dgm:pt modelId="{5CC9290C-EDBC-4AEF-AC43-DFC3348ABA8E}" type="pres">
      <dgm:prSet presAssocID="{7919CD56-8503-41BF-9034-DF4AEE0E6A2F}" presName="node" presStyleLbl="node1" presStyleIdx="1" presStyleCnt="6" custScaleX="1162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2643E-0B7E-48C2-B9C4-67978C33C5E0}" type="pres">
      <dgm:prSet presAssocID="{7919CD56-8503-41BF-9034-DF4AEE0E6A2F}" presName="dummy" presStyleCnt="0"/>
      <dgm:spPr/>
      <dgm:t>
        <a:bodyPr/>
        <a:lstStyle/>
        <a:p>
          <a:endParaRPr lang="es-ES"/>
        </a:p>
      </dgm:t>
    </dgm:pt>
    <dgm:pt modelId="{95A997A6-E257-4012-A58B-1631BFEA8ED4}" type="pres">
      <dgm:prSet presAssocID="{54AE0481-3716-43E1-8862-43C58C09990E}" presName="sibTrans" presStyleLbl="sibTrans2D1" presStyleIdx="1" presStyleCnt="6"/>
      <dgm:spPr/>
      <dgm:t>
        <a:bodyPr/>
        <a:lstStyle/>
        <a:p>
          <a:endParaRPr lang="es-ES"/>
        </a:p>
      </dgm:t>
    </dgm:pt>
    <dgm:pt modelId="{AFED9B8D-B0C6-4437-8F26-21464C522E02}" type="pres">
      <dgm:prSet presAssocID="{2A355671-B222-49DE-B434-9CBCBA5A37D6}" presName="node" presStyleLbl="node1" presStyleIdx="2" presStyleCnt="6" custScaleX="1192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950D3F-2E53-4BCD-B632-8C7FFB560A92}" type="pres">
      <dgm:prSet presAssocID="{2A355671-B222-49DE-B434-9CBCBA5A37D6}" presName="dummy" presStyleCnt="0"/>
      <dgm:spPr/>
      <dgm:t>
        <a:bodyPr/>
        <a:lstStyle/>
        <a:p>
          <a:endParaRPr lang="es-ES"/>
        </a:p>
      </dgm:t>
    </dgm:pt>
    <dgm:pt modelId="{29BFBAD2-D788-4664-8023-96632302C4B4}" type="pres">
      <dgm:prSet presAssocID="{038721F4-443C-4D0B-A12C-59513C211BAB}" presName="sibTrans" presStyleLbl="sibTrans2D1" presStyleIdx="2" presStyleCnt="6"/>
      <dgm:spPr/>
      <dgm:t>
        <a:bodyPr/>
        <a:lstStyle/>
        <a:p>
          <a:endParaRPr lang="es-ES"/>
        </a:p>
      </dgm:t>
    </dgm:pt>
    <dgm:pt modelId="{AC1B7FF6-6D59-48E6-A19C-482F6747AB8C}" type="pres">
      <dgm:prSet presAssocID="{7FB04849-5C63-46A5-8F6B-614B2964E596}" presName="node" presStyleLbl="node1" presStyleIdx="3" presStyleCnt="6" custScaleX="1212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50B837-C7B9-4DA7-8A50-FD15BBA970DF}" type="pres">
      <dgm:prSet presAssocID="{7FB04849-5C63-46A5-8F6B-614B2964E596}" presName="dummy" presStyleCnt="0"/>
      <dgm:spPr/>
      <dgm:t>
        <a:bodyPr/>
        <a:lstStyle/>
        <a:p>
          <a:endParaRPr lang="es-ES"/>
        </a:p>
      </dgm:t>
    </dgm:pt>
    <dgm:pt modelId="{27683377-6B74-493D-8E17-3BD749325ECF}" type="pres">
      <dgm:prSet presAssocID="{141845A1-A5F7-46BB-9DB8-234346E9D81A}" presName="sibTrans" presStyleLbl="sibTrans2D1" presStyleIdx="3" presStyleCnt="6"/>
      <dgm:spPr/>
      <dgm:t>
        <a:bodyPr/>
        <a:lstStyle/>
        <a:p>
          <a:endParaRPr lang="es-ES"/>
        </a:p>
      </dgm:t>
    </dgm:pt>
    <dgm:pt modelId="{334AA4CE-5CFC-42E6-8902-86F03E937174}" type="pres">
      <dgm:prSet presAssocID="{C34D6BE3-76D2-4E01-B973-F7A6D42F0CD2}" presName="node" presStyleLbl="node1" presStyleIdx="4" presStyleCnt="6" custScaleX="1368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05876C-339B-48A5-8BEE-FA02F9BF5339}" type="pres">
      <dgm:prSet presAssocID="{C34D6BE3-76D2-4E01-B973-F7A6D42F0CD2}" presName="dummy" presStyleCnt="0"/>
      <dgm:spPr/>
      <dgm:t>
        <a:bodyPr/>
        <a:lstStyle/>
        <a:p>
          <a:endParaRPr lang="es-ES"/>
        </a:p>
      </dgm:t>
    </dgm:pt>
    <dgm:pt modelId="{575DFB5F-5777-49C0-8067-E9817726759B}" type="pres">
      <dgm:prSet presAssocID="{5B43DC06-5B60-419E-86AA-49E254195380}" presName="sibTrans" presStyleLbl="sibTrans2D1" presStyleIdx="4" presStyleCnt="6"/>
      <dgm:spPr/>
      <dgm:t>
        <a:bodyPr/>
        <a:lstStyle/>
        <a:p>
          <a:endParaRPr lang="es-ES"/>
        </a:p>
      </dgm:t>
    </dgm:pt>
    <dgm:pt modelId="{9CF396EE-1993-44AD-95C6-97522034B887}" type="pres">
      <dgm:prSet presAssocID="{A01C6254-4DBC-4B77-8E86-68AF2E62B118}" presName="node" presStyleLbl="node1" presStyleIdx="5" presStyleCnt="6" custScaleX="1218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5A0A2D-3F85-4B81-917E-18DD8C12D7B6}" type="pres">
      <dgm:prSet presAssocID="{A01C6254-4DBC-4B77-8E86-68AF2E62B118}" presName="dummy" presStyleCnt="0"/>
      <dgm:spPr/>
      <dgm:t>
        <a:bodyPr/>
        <a:lstStyle/>
        <a:p>
          <a:endParaRPr lang="es-ES"/>
        </a:p>
      </dgm:t>
    </dgm:pt>
    <dgm:pt modelId="{06C48389-F6AE-4359-809D-496394297B3B}" type="pres">
      <dgm:prSet presAssocID="{014CD0CC-A263-425E-AA6D-54B811D2F3D0}" presName="sibTrans" presStyleLbl="sibTrans2D1" presStyleIdx="5" presStyleCnt="6"/>
      <dgm:spPr/>
      <dgm:t>
        <a:bodyPr/>
        <a:lstStyle/>
        <a:p>
          <a:endParaRPr lang="es-ES"/>
        </a:p>
      </dgm:t>
    </dgm:pt>
  </dgm:ptLst>
  <dgm:cxnLst>
    <dgm:cxn modelId="{EC0A5C57-ACAF-4893-9FCE-BD7BB24C9DFA}" srcId="{8FC2A627-7B49-44A2-A07E-9E4C91AE8369}" destId="{E0B0A3C0-8F16-44AA-9972-63DBB2058C8D}" srcOrd="0" destOrd="0" parTransId="{94DF0208-08A5-4B9A-8321-DCAFE7D29B72}" sibTransId="{25798BB8-0700-47BA-9671-FD1391E7A3B2}"/>
    <dgm:cxn modelId="{6B71D855-1435-40B8-B599-E662C2613972}" srcId="{8FC2A627-7B49-44A2-A07E-9E4C91AE8369}" destId="{7FB04849-5C63-46A5-8F6B-614B2964E596}" srcOrd="3" destOrd="0" parTransId="{5E016F32-3012-4280-908D-6ADDBEC7E80E}" sibTransId="{141845A1-A5F7-46BB-9DB8-234346E9D81A}"/>
    <dgm:cxn modelId="{3146AFE6-34C1-4F6C-8764-44CD2A37C2ED}" type="presOf" srcId="{A01C6254-4DBC-4B77-8E86-68AF2E62B118}" destId="{9CF396EE-1993-44AD-95C6-97522034B887}" srcOrd="0" destOrd="0" presId="urn:microsoft.com/office/officeart/2005/8/layout/radial6"/>
    <dgm:cxn modelId="{541B33D1-7E73-4057-B7FB-9BA3DE1A3A88}" type="presOf" srcId="{E0B0A3C0-8F16-44AA-9972-63DBB2058C8D}" destId="{E96D47F8-F1CE-458E-907D-4CBA3682A3F8}" srcOrd="0" destOrd="0" presId="urn:microsoft.com/office/officeart/2005/8/layout/radial6"/>
    <dgm:cxn modelId="{2D373FFD-261D-4651-B6D9-A864A6055E13}" type="presOf" srcId="{014CD0CC-A263-425E-AA6D-54B811D2F3D0}" destId="{06C48389-F6AE-4359-809D-496394297B3B}" srcOrd="0" destOrd="0" presId="urn:microsoft.com/office/officeart/2005/8/layout/radial6"/>
    <dgm:cxn modelId="{C6A8596A-6FE7-451E-B7A2-9EC7A7BE1CD5}" type="presOf" srcId="{141845A1-A5F7-46BB-9DB8-234346E9D81A}" destId="{27683377-6B74-493D-8E17-3BD749325ECF}" srcOrd="0" destOrd="0" presId="urn:microsoft.com/office/officeart/2005/8/layout/radial6"/>
    <dgm:cxn modelId="{963389CC-B95E-4061-B28B-74D488808D97}" type="presOf" srcId="{8FC2A627-7B49-44A2-A07E-9E4C91AE8369}" destId="{BB6F7153-B20B-41FF-8993-5D87105B688B}" srcOrd="0" destOrd="0" presId="urn:microsoft.com/office/officeart/2005/8/layout/radial6"/>
    <dgm:cxn modelId="{7E342EAC-A201-4ECA-A699-CFEBA6B01AC4}" srcId="{8FC2A627-7B49-44A2-A07E-9E4C91AE8369}" destId="{7919CD56-8503-41BF-9034-DF4AEE0E6A2F}" srcOrd="1" destOrd="0" parTransId="{33840495-3EDE-494A-8FC9-4633068A08B8}" sibTransId="{54AE0481-3716-43E1-8862-43C58C09990E}"/>
    <dgm:cxn modelId="{FBCE26C4-710A-4F3E-927F-15828AFE9D86}" type="presOf" srcId="{25798BB8-0700-47BA-9671-FD1391E7A3B2}" destId="{476F1CFE-5D73-466F-851F-06D9A5E486C9}" srcOrd="0" destOrd="0" presId="urn:microsoft.com/office/officeart/2005/8/layout/radial6"/>
    <dgm:cxn modelId="{6AAF19D4-B872-43C3-977D-B4862FED0409}" type="presOf" srcId="{5B43DC06-5B60-419E-86AA-49E254195380}" destId="{575DFB5F-5777-49C0-8067-E9817726759B}" srcOrd="0" destOrd="0" presId="urn:microsoft.com/office/officeart/2005/8/layout/radial6"/>
    <dgm:cxn modelId="{95F3E87D-AC18-47A7-A7EB-2A22845C218F}" type="presOf" srcId="{2A355671-B222-49DE-B434-9CBCBA5A37D6}" destId="{AFED9B8D-B0C6-4437-8F26-21464C522E02}" srcOrd="0" destOrd="0" presId="urn:microsoft.com/office/officeart/2005/8/layout/radial6"/>
    <dgm:cxn modelId="{7A2D36F7-F85E-4CB8-A3F7-2233046BD0D4}" srcId="{8FC2A627-7B49-44A2-A07E-9E4C91AE8369}" destId="{C34D6BE3-76D2-4E01-B973-F7A6D42F0CD2}" srcOrd="4" destOrd="0" parTransId="{070C15DC-C85A-45C4-92D2-79E0C85A61FB}" sibTransId="{5B43DC06-5B60-419E-86AA-49E254195380}"/>
    <dgm:cxn modelId="{34044732-D423-4958-9458-B86AF0B99B49}" type="presOf" srcId="{C34D6BE3-76D2-4E01-B973-F7A6D42F0CD2}" destId="{334AA4CE-5CFC-42E6-8902-86F03E937174}" srcOrd="0" destOrd="0" presId="urn:microsoft.com/office/officeart/2005/8/layout/radial6"/>
    <dgm:cxn modelId="{17EEBA4D-EED1-4DC3-A422-38255C9C8A6C}" srcId="{8FC2A627-7B49-44A2-A07E-9E4C91AE8369}" destId="{A01C6254-4DBC-4B77-8E86-68AF2E62B118}" srcOrd="5" destOrd="0" parTransId="{A8FF5746-2009-4E57-9F75-E0A22F865864}" sibTransId="{014CD0CC-A263-425E-AA6D-54B811D2F3D0}"/>
    <dgm:cxn modelId="{C7472459-8ED9-40B4-B655-6A326E0FF026}" type="presOf" srcId="{7FB04849-5C63-46A5-8F6B-614B2964E596}" destId="{AC1B7FF6-6D59-48E6-A19C-482F6747AB8C}" srcOrd="0" destOrd="0" presId="urn:microsoft.com/office/officeart/2005/8/layout/radial6"/>
    <dgm:cxn modelId="{8A5C6F68-CB75-44AF-97A7-30226E4D1E61}" type="presOf" srcId="{038721F4-443C-4D0B-A12C-59513C211BAB}" destId="{29BFBAD2-D788-4664-8023-96632302C4B4}" srcOrd="0" destOrd="0" presId="urn:microsoft.com/office/officeart/2005/8/layout/radial6"/>
    <dgm:cxn modelId="{A96B508C-A949-463E-9B54-47C9EA7F768A}" srcId="{8FC2A627-7B49-44A2-A07E-9E4C91AE8369}" destId="{2A355671-B222-49DE-B434-9CBCBA5A37D6}" srcOrd="2" destOrd="0" parTransId="{B67BF80D-43CD-445A-9F0D-52E3B4C8ECD5}" sibTransId="{038721F4-443C-4D0B-A12C-59513C211BAB}"/>
    <dgm:cxn modelId="{291A39E3-EA01-4833-AF22-2A9F66FFE4B3}" type="presOf" srcId="{7919CD56-8503-41BF-9034-DF4AEE0E6A2F}" destId="{5CC9290C-EDBC-4AEF-AC43-DFC3348ABA8E}" srcOrd="0" destOrd="0" presId="urn:microsoft.com/office/officeart/2005/8/layout/radial6"/>
    <dgm:cxn modelId="{70DB41D4-DFE3-46A7-8743-ECF828A1E3ED}" type="presOf" srcId="{54AE0481-3716-43E1-8862-43C58C09990E}" destId="{95A997A6-E257-4012-A58B-1631BFEA8ED4}" srcOrd="0" destOrd="0" presId="urn:microsoft.com/office/officeart/2005/8/layout/radial6"/>
    <dgm:cxn modelId="{85CA493E-E3F8-4845-AD40-E85A74A71FC7}" type="presOf" srcId="{EA332170-673F-4CB6-B71E-90BEFB5CADF4}" destId="{8AC5C2A7-457A-4FE1-A205-97EC4B84495C}" srcOrd="0" destOrd="0" presId="urn:microsoft.com/office/officeart/2005/8/layout/radial6"/>
    <dgm:cxn modelId="{3937A349-BD92-4037-AEAD-16DB0C35FDEE}" srcId="{EA332170-673F-4CB6-B71E-90BEFB5CADF4}" destId="{8FC2A627-7B49-44A2-A07E-9E4C91AE8369}" srcOrd="0" destOrd="0" parTransId="{FA436B17-CAEF-441E-AD94-6A214D02FC64}" sibTransId="{031D4EE8-3FE6-4E43-AEA7-E9D6C7FA0408}"/>
    <dgm:cxn modelId="{558D687B-3D97-4E97-B152-5FB71ADA84DF}" type="presParOf" srcId="{8AC5C2A7-457A-4FE1-A205-97EC4B84495C}" destId="{BB6F7153-B20B-41FF-8993-5D87105B688B}" srcOrd="0" destOrd="0" presId="urn:microsoft.com/office/officeart/2005/8/layout/radial6"/>
    <dgm:cxn modelId="{638FFFA9-0665-47BB-A271-4ADAB09406CE}" type="presParOf" srcId="{8AC5C2A7-457A-4FE1-A205-97EC4B84495C}" destId="{E96D47F8-F1CE-458E-907D-4CBA3682A3F8}" srcOrd="1" destOrd="0" presId="urn:microsoft.com/office/officeart/2005/8/layout/radial6"/>
    <dgm:cxn modelId="{07DDB951-AA3C-4B89-9377-C26B8E095CB6}" type="presParOf" srcId="{8AC5C2A7-457A-4FE1-A205-97EC4B84495C}" destId="{818A96EE-DB5A-4A5E-9822-608DAD780C4C}" srcOrd="2" destOrd="0" presId="urn:microsoft.com/office/officeart/2005/8/layout/radial6"/>
    <dgm:cxn modelId="{4724A7FA-8BBA-4918-A927-6761027EA740}" type="presParOf" srcId="{8AC5C2A7-457A-4FE1-A205-97EC4B84495C}" destId="{476F1CFE-5D73-466F-851F-06D9A5E486C9}" srcOrd="3" destOrd="0" presId="urn:microsoft.com/office/officeart/2005/8/layout/radial6"/>
    <dgm:cxn modelId="{2DCD8346-3805-4320-81AF-D043551469A0}" type="presParOf" srcId="{8AC5C2A7-457A-4FE1-A205-97EC4B84495C}" destId="{5CC9290C-EDBC-4AEF-AC43-DFC3348ABA8E}" srcOrd="4" destOrd="0" presId="urn:microsoft.com/office/officeart/2005/8/layout/radial6"/>
    <dgm:cxn modelId="{508E1295-D266-40EA-971C-FCA2EF47BFDA}" type="presParOf" srcId="{8AC5C2A7-457A-4FE1-A205-97EC4B84495C}" destId="{8612643E-0B7E-48C2-B9C4-67978C33C5E0}" srcOrd="5" destOrd="0" presId="urn:microsoft.com/office/officeart/2005/8/layout/radial6"/>
    <dgm:cxn modelId="{E2D49CB4-65D4-41D8-8262-245A475AAA4B}" type="presParOf" srcId="{8AC5C2A7-457A-4FE1-A205-97EC4B84495C}" destId="{95A997A6-E257-4012-A58B-1631BFEA8ED4}" srcOrd="6" destOrd="0" presId="urn:microsoft.com/office/officeart/2005/8/layout/radial6"/>
    <dgm:cxn modelId="{2188F502-00A9-42EE-891A-A1E892079D1D}" type="presParOf" srcId="{8AC5C2A7-457A-4FE1-A205-97EC4B84495C}" destId="{AFED9B8D-B0C6-4437-8F26-21464C522E02}" srcOrd="7" destOrd="0" presId="urn:microsoft.com/office/officeart/2005/8/layout/radial6"/>
    <dgm:cxn modelId="{38BC25A2-9F82-4C54-9B43-EAA2E60543F8}" type="presParOf" srcId="{8AC5C2A7-457A-4FE1-A205-97EC4B84495C}" destId="{3C950D3F-2E53-4BCD-B632-8C7FFB560A92}" srcOrd="8" destOrd="0" presId="urn:microsoft.com/office/officeart/2005/8/layout/radial6"/>
    <dgm:cxn modelId="{F8D1D88A-90D7-4C42-AE6C-01224499A79C}" type="presParOf" srcId="{8AC5C2A7-457A-4FE1-A205-97EC4B84495C}" destId="{29BFBAD2-D788-4664-8023-96632302C4B4}" srcOrd="9" destOrd="0" presId="urn:microsoft.com/office/officeart/2005/8/layout/radial6"/>
    <dgm:cxn modelId="{0F1A7ACD-0072-4AE4-B79C-EED2029CCA59}" type="presParOf" srcId="{8AC5C2A7-457A-4FE1-A205-97EC4B84495C}" destId="{AC1B7FF6-6D59-48E6-A19C-482F6747AB8C}" srcOrd="10" destOrd="0" presId="urn:microsoft.com/office/officeart/2005/8/layout/radial6"/>
    <dgm:cxn modelId="{BAA1DBCE-F482-4AD2-BAD5-CB40FC757B66}" type="presParOf" srcId="{8AC5C2A7-457A-4FE1-A205-97EC4B84495C}" destId="{BC50B837-C7B9-4DA7-8A50-FD15BBA970DF}" srcOrd="11" destOrd="0" presId="urn:microsoft.com/office/officeart/2005/8/layout/radial6"/>
    <dgm:cxn modelId="{D77BC93E-F29C-422F-A83F-BED7E6A321D8}" type="presParOf" srcId="{8AC5C2A7-457A-4FE1-A205-97EC4B84495C}" destId="{27683377-6B74-493D-8E17-3BD749325ECF}" srcOrd="12" destOrd="0" presId="urn:microsoft.com/office/officeart/2005/8/layout/radial6"/>
    <dgm:cxn modelId="{6F26019D-77F3-4F96-9773-B7BE8AA6D52A}" type="presParOf" srcId="{8AC5C2A7-457A-4FE1-A205-97EC4B84495C}" destId="{334AA4CE-5CFC-42E6-8902-86F03E937174}" srcOrd="13" destOrd="0" presId="urn:microsoft.com/office/officeart/2005/8/layout/radial6"/>
    <dgm:cxn modelId="{B2FCEBE0-C15A-4F2C-8401-5928889E14D0}" type="presParOf" srcId="{8AC5C2A7-457A-4FE1-A205-97EC4B84495C}" destId="{9F05876C-339B-48A5-8BEE-FA02F9BF5339}" srcOrd="14" destOrd="0" presId="urn:microsoft.com/office/officeart/2005/8/layout/radial6"/>
    <dgm:cxn modelId="{309044F5-85AD-4284-B22B-E13013754792}" type="presParOf" srcId="{8AC5C2A7-457A-4FE1-A205-97EC4B84495C}" destId="{575DFB5F-5777-49C0-8067-E9817726759B}" srcOrd="15" destOrd="0" presId="urn:microsoft.com/office/officeart/2005/8/layout/radial6"/>
    <dgm:cxn modelId="{D017E9B4-DA87-46CA-8A00-B03BDA5E5D1A}" type="presParOf" srcId="{8AC5C2A7-457A-4FE1-A205-97EC4B84495C}" destId="{9CF396EE-1993-44AD-95C6-97522034B887}" srcOrd="16" destOrd="0" presId="urn:microsoft.com/office/officeart/2005/8/layout/radial6"/>
    <dgm:cxn modelId="{C613D16E-84C8-40A8-BBCF-EE583C65D7E1}" type="presParOf" srcId="{8AC5C2A7-457A-4FE1-A205-97EC4B84495C}" destId="{0D5A0A2D-3F85-4B81-917E-18DD8C12D7B6}" srcOrd="17" destOrd="0" presId="urn:microsoft.com/office/officeart/2005/8/layout/radial6"/>
    <dgm:cxn modelId="{CACAA48A-7B64-47B4-84B5-223FFF713BE9}" type="presParOf" srcId="{8AC5C2A7-457A-4FE1-A205-97EC4B84495C}" destId="{06C48389-F6AE-4359-809D-496394297B3B}" srcOrd="18" destOrd="0" presId="urn:microsoft.com/office/officeart/2005/8/layout/radial6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Prueba de Impuesto a la Renta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Revisar el cálculo del Impuesto a la Renta correspondiente al año 2008.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1EBC5323-D105-47F5-8362-6899FFDE1C18}">
      <dgm:prSet phldrT="[Texto]"/>
      <dgm:spPr/>
      <dgm:t>
        <a:bodyPr/>
        <a:lstStyle/>
        <a:p>
          <a:r>
            <a:rPr lang="es-ES" dirty="0" smtClean="0"/>
            <a:t>Prueba de Retenciones</a:t>
          </a:r>
          <a:endParaRPr lang="es-ES" dirty="0"/>
        </a:p>
      </dgm:t>
    </dgm:pt>
    <dgm:pt modelId="{4DAE3D3C-2DC2-472E-BA94-8F4244BEE2A5}" type="parTrans" cxnId="{2677346A-DC81-4572-89EE-FCB0383AA16C}">
      <dgm:prSet/>
      <dgm:spPr/>
      <dgm:t>
        <a:bodyPr/>
        <a:lstStyle/>
        <a:p>
          <a:endParaRPr lang="es-ES"/>
        </a:p>
      </dgm:t>
    </dgm:pt>
    <dgm:pt modelId="{BDBF896B-6080-4206-A9C6-21CA2558ACA4}" type="sibTrans" cxnId="{2677346A-DC81-4572-89EE-FCB0383AA16C}">
      <dgm:prSet/>
      <dgm:spPr/>
      <dgm:t>
        <a:bodyPr/>
        <a:lstStyle/>
        <a:p>
          <a:endParaRPr lang="es-ES"/>
        </a:p>
      </dgm:t>
    </dgm:pt>
    <dgm:pt modelId="{AAE644F0-E272-4D0B-9BAE-019E0E6E009C}">
      <dgm:prSet phldrT="[Texto]"/>
      <dgm:spPr/>
      <dgm:t>
        <a:bodyPr/>
        <a:lstStyle/>
        <a:p>
          <a:r>
            <a:rPr lang="es-ES" dirty="0" smtClean="0"/>
            <a:t>Revisar el cumplimiento de la normativa aplicable al negocio, identificando qué porcentaje de Impuesto a la Renta está obligado a retener en todas sus compras</a:t>
          </a:r>
          <a:endParaRPr lang="es-ES" dirty="0"/>
        </a:p>
      </dgm:t>
    </dgm:pt>
    <dgm:pt modelId="{DBF8C90C-B384-4B8C-8E0D-B4052BDA3333}" type="parTrans" cxnId="{67AE670F-7657-4553-9E73-DD3724E11B17}">
      <dgm:prSet/>
      <dgm:spPr/>
      <dgm:t>
        <a:bodyPr/>
        <a:lstStyle/>
        <a:p>
          <a:endParaRPr lang="es-ES"/>
        </a:p>
      </dgm:t>
    </dgm:pt>
    <dgm:pt modelId="{196E4A84-FDD0-48F0-9589-C0B31C2691D2}" type="sibTrans" cxnId="{67AE670F-7657-4553-9E73-DD3724E11B17}">
      <dgm:prSet/>
      <dgm:spPr/>
      <dgm:t>
        <a:bodyPr/>
        <a:lstStyle/>
        <a:p>
          <a:endParaRPr lang="es-ES"/>
        </a:p>
      </dgm:t>
    </dgm:pt>
    <dgm:pt modelId="{B4FA1B4D-2C3E-4A03-BD96-38E5DA527929}">
      <dgm:prSet phldrT="[Texto]"/>
      <dgm:spPr/>
      <dgm:t>
        <a:bodyPr/>
        <a:lstStyle/>
        <a:p>
          <a:r>
            <a:rPr lang="es-ES" dirty="0" smtClean="0"/>
            <a:t>Comprobar que todas las retenciones emitidas y declaradas pertenezcan al período fiscal.</a:t>
          </a:r>
          <a:endParaRPr lang="es-ES" dirty="0"/>
        </a:p>
      </dgm:t>
    </dgm:pt>
    <dgm:pt modelId="{D91548D4-7CD6-42A6-AB7E-0A80526ECEB4}" type="parTrans" cxnId="{25B3829F-BABA-4BFB-82D6-BF81F802D707}">
      <dgm:prSet/>
      <dgm:spPr/>
      <dgm:t>
        <a:bodyPr/>
        <a:lstStyle/>
        <a:p>
          <a:endParaRPr lang="es-ES"/>
        </a:p>
      </dgm:t>
    </dgm:pt>
    <dgm:pt modelId="{D101C74B-DA4B-4AEF-84D0-78A11A637D8C}" type="sibTrans" cxnId="{25B3829F-BABA-4BFB-82D6-BF81F802D707}">
      <dgm:prSet/>
      <dgm:spPr/>
      <dgm:t>
        <a:bodyPr/>
        <a:lstStyle/>
        <a:p>
          <a:endParaRPr lang="es-ES"/>
        </a:p>
      </dgm:t>
    </dgm:pt>
    <dgm:pt modelId="{5D099554-3182-4883-9B62-707C46CFE9F3}">
      <dgm:prSet phldrT="[Texto]"/>
      <dgm:spPr/>
      <dgm:t>
        <a:bodyPr/>
        <a:lstStyle/>
        <a:p>
          <a:r>
            <a:rPr lang="es-ES" dirty="0" smtClean="0"/>
            <a:t>Prueba a la consistencia de las declaraciones</a:t>
          </a:r>
          <a:endParaRPr lang="es-ES" dirty="0"/>
        </a:p>
      </dgm:t>
    </dgm:pt>
    <dgm:pt modelId="{4AF528BF-CD9D-4C40-A1E0-8556F7FBFBEF}" type="parTrans" cxnId="{EB0F9157-AFD2-4E09-9539-29C32B71042A}">
      <dgm:prSet/>
      <dgm:spPr/>
      <dgm:t>
        <a:bodyPr/>
        <a:lstStyle/>
        <a:p>
          <a:endParaRPr lang="es-ES"/>
        </a:p>
      </dgm:t>
    </dgm:pt>
    <dgm:pt modelId="{14B17E3A-C943-4965-8939-1B702477CDE8}" type="sibTrans" cxnId="{EB0F9157-AFD2-4E09-9539-29C32B71042A}">
      <dgm:prSet/>
      <dgm:spPr/>
      <dgm:t>
        <a:bodyPr/>
        <a:lstStyle/>
        <a:p>
          <a:endParaRPr lang="es-ES"/>
        </a:p>
      </dgm:t>
    </dgm:pt>
    <dgm:pt modelId="{3EE56C12-46B2-48D9-BDC3-E6A6E0652D61}">
      <dgm:prSet phldrT="[Texto]"/>
      <dgm:spPr/>
      <dgm:t>
        <a:bodyPr/>
        <a:lstStyle/>
        <a:p>
          <a:endParaRPr lang="es-ES" dirty="0"/>
        </a:p>
      </dgm:t>
    </dgm:pt>
    <dgm:pt modelId="{EF32BD13-55E8-492A-BFAA-7A887EFD9404}" type="parTrans" cxnId="{8B5D86D0-5602-4DE0-B9EC-081C8A2875DB}">
      <dgm:prSet/>
      <dgm:spPr/>
      <dgm:t>
        <a:bodyPr/>
        <a:lstStyle/>
        <a:p>
          <a:endParaRPr lang="es-ES"/>
        </a:p>
      </dgm:t>
    </dgm:pt>
    <dgm:pt modelId="{137A7443-2044-4ED4-8BB4-22E4DED1B70E}" type="sibTrans" cxnId="{8B5D86D0-5602-4DE0-B9EC-081C8A2875DB}">
      <dgm:prSet/>
      <dgm:spPr/>
      <dgm:t>
        <a:bodyPr/>
        <a:lstStyle/>
        <a:p>
          <a:endParaRPr lang="es-ES"/>
        </a:p>
      </dgm:t>
    </dgm:pt>
    <dgm:pt modelId="{CF87FD55-01EE-40E8-A6E1-D9FDF11DA94E}">
      <dgm:prSet phldrT="[Texto]"/>
      <dgm:spPr/>
      <dgm:t>
        <a:bodyPr/>
        <a:lstStyle/>
        <a:p>
          <a:r>
            <a:rPr lang="es-ES" dirty="0" smtClean="0"/>
            <a:t>Comprobar si fueron declarados todos los impuestos de las compras y ventas respectivas.</a:t>
          </a:r>
          <a:endParaRPr lang="es-ES" dirty="0"/>
        </a:p>
      </dgm:t>
    </dgm:pt>
    <dgm:pt modelId="{F7F15E92-D1DC-4F2F-8A57-06ABA6E9AE88}" type="parTrans" cxnId="{D43A1BAB-9CA9-4AA3-A361-9E00735446D9}">
      <dgm:prSet/>
      <dgm:spPr/>
      <dgm:t>
        <a:bodyPr/>
        <a:lstStyle/>
        <a:p>
          <a:endParaRPr lang="es-ES"/>
        </a:p>
      </dgm:t>
    </dgm:pt>
    <dgm:pt modelId="{E3A65F52-EF50-44E1-89BD-2BE0E0698039}" type="sibTrans" cxnId="{D43A1BAB-9CA9-4AA3-A361-9E00735446D9}">
      <dgm:prSet/>
      <dgm:spPr/>
      <dgm:t>
        <a:bodyPr/>
        <a:lstStyle/>
        <a:p>
          <a:endParaRPr lang="es-ES"/>
        </a:p>
      </dgm:t>
    </dgm:pt>
    <dgm:pt modelId="{979717C2-9AEF-4310-AE47-6674C98AA64E}">
      <dgm:prSet phldrT="[Texto]"/>
      <dgm:spPr/>
      <dgm:t>
        <a:bodyPr/>
        <a:lstStyle/>
        <a:p>
          <a:endParaRPr lang="es-ES" dirty="0"/>
        </a:p>
      </dgm:t>
    </dgm:pt>
    <dgm:pt modelId="{90BDA92C-314E-4E6E-B1B3-87A598EE8C7B}" type="parTrans" cxnId="{FA930333-FC78-498C-89EA-90141B570D2D}">
      <dgm:prSet/>
      <dgm:spPr/>
      <dgm:t>
        <a:bodyPr/>
        <a:lstStyle/>
        <a:p>
          <a:endParaRPr lang="es-ES"/>
        </a:p>
      </dgm:t>
    </dgm:pt>
    <dgm:pt modelId="{EE6EFD35-1DBA-458F-A115-CF045E88082F}" type="sibTrans" cxnId="{FA930333-FC78-498C-89EA-90141B570D2D}">
      <dgm:prSet/>
      <dgm:spPr/>
      <dgm:t>
        <a:bodyPr/>
        <a:lstStyle/>
        <a:p>
          <a:endParaRPr lang="es-ES"/>
        </a:p>
      </dgm:t>
    </dgm:pt>
    <dgm:pt modelId="{D60A2A5E-C163-4A7A-8138-49305CC70AC9}">
      <dgm:prSet phldrT="[Texto]"/>
      <dgm:spPr/>
      <dgm:t>
        <a:bodyPr/>
        <a:lstStyle/>
        <a:p>
          <a:r>
            <a:rPr lang="es-ES" dirty="0" smtClean="0"/>
            <a:t>Revisar que el pago del anticipo del Impuesto a la Renta se ha calculado de acuerdo a la Ley.</a:t>
          </a:r>
          <a:endParaRPr lang="es-ES" dirty="0"/>
        </a:p>
      </dgm:t>
    </dgm:pt>
    <dgm:pt modelId="{3926B702-A528-4309-9D22-8762BD17DD0B}" type="parTrans" cxnId="{F886F3C6-74DA-4AD9-8181-51FA4C83C063}">
      <dgm:prSet/>
      <dgm:spPr/>
      <dgm:t>
        <a:bodyPr/>
        <a:lstStyle/>
        <a:p>
          <a:endParaRPr lang="es-ES"/>
        </a:p>
      </dgm:t>
    </dgm:pt>
    <dgm:pt modelId="{4D48B3B5-79C9-4F9D-B17D-423155BA0531}" type="sibTrans" cxnId="{F886F3C6-74DA-4AD9-8181-51FA4C83C063}">
      <dgm:prSet/>
      <dgm:spPr/>
      <dgm:t>
        <a:bodyPr/>
        <a:lstStyle/>
        <a:p>
          <a:endParaRPr lang="es-ES"/>
        </a:p>
      </dgm:t>
    </dgm:pt>
    <dgm:pt modelId="{39214520-24D9-40E3-8794-5149753B5064}">
      <dgm:prSet phldrT="[Texto]"/>
      <dgm:spPr/>
      <dgm:t>
        <a:bodyPr/>
        <a:lstStyle/>
        <a:p>
          <a:r>
            <a:rPr lang="es-ES" dirty="0" smtClean="0"/>
            <a:t>Revisar si existen diferencias entre lo declarado mensualmente vs. Los registros en libros.</a:t>
          </a:r>
          <a:endParaRPr lang="es-ES" dirty="0"/>
        </a:p>
      </dgm:t>
    </dgm:pt>
    <dgm:pt modelId="{2F60BDF0-76EF-492A-8213-68E98411F38F}" type="parTrans" cxnId="{E0E2056F-C7E6-4F36-B948-9793E1BC7A30}">
      <dgm:prSet/>
      <dgm:spPr/>
      <dgm:t>
        <a:bodyPr/>
        <a:lstStyle/>
        <a:p>
          <a:endParaRPr lang="es-ES"/>
        </a:p>
      </dgm:t>
    </dgm:pt>
    <dgm:pt modelId="{15A770C5-0B01-4974-81AE-57DA21ADDE1B}" type="sibTrans" cxnId="{E0E2056F-C7E6-4F36-B948-9793E1BC7A30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BED59D-1DEC-4800-8D0A-28C6455841E4}" type="pres">
      <dgm:prSet presAssocID="{153D891D-BA90-408D-A822-AE7EBB8D1344}" presName="sp" presStyleCnt="0"/>
      <dgm:spPr/>
      <dgm:t>
        <a:bodyPr/>
        <a:lstStyle/>
        <a:p>
          <a:endParaRPr lang="es-ES"/>
        </a:p>
      </dgm:t>
    </dgm:pt>
    <dgm:pt modelId="{D724410C-5B58-414E-8F5A-02F3621B08C0}" type="pres">
      <dgm:prSet presAssocID="{1EBC5323-D105-47F5-8362-6899FFDE1C18}" presName="composite" presStyleCnt="0"/>
      <dgm:spPr/>
      <dgm:t>
        <a:bodyPr/>
        <a:lstStyle/>
        <a:p>
          <a:endParaRPr lang="es-ES"/>
        </a:p>
      </dgm:t>
    </dgm:pt>
    <dgm:pt modelId="{2860D28B-D488-4F22-973E-1A571F8913F3}" type="pres">
      <dgm:prSet presAssocID="{1EBC5323-D105-47F5-8362-6899FFDE1C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13C1B3-220B-41ED-9815-5B010741BCF7}" type="pres">
      <dgm:prSet presAssocID="{1EBC5323-D105-47F5-8362-6899FFDE1C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EF4905-E416-4811-975B-B1588E947F94}" type="pres">
      <dgm:prSet presAssocID="{BDBF896B-6080-4206-A9C6-21CA2558ACA4}" presName="sp" presStyleCnt="0"/>
      <dgm:spPr/>
      <dgm:t>
        <a:bodyPr/>
        <a:lstStyle/>
        <a:p>
          <a:endParaRPr lang="es-ES"/>
        </a:p>
      </dgm:t>
    </dgm:pt>
    <dgm:pt modelId="{EA06143E-EFA8-4172-A8E4-2CC974AC8872}" type="pres">
      <dgm:prSet presAssocID="{5D099554-3182-4883-9B62-707C46CFE9F3}" presName="composite" presStyleCnt="0"/>
      <dgm:spPr/>
      <dgm:t>
        <a:bodyPr/>
        <a:lstStyle/>
        <a:p>
          <a:endParaRPr lang="es-ES"/>
        </a:p>
      </dgm:t>
    </dgm:pt>
    <dgm:pt modelId="{63A5A844-8A08-4EF2-93CC-29AF9377FC79}" type="pres">
      <dgm:prSet presAssocID="{5D099554-3182-4883-9B62-707C46CFE9F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189BA6-17D0-4822-838E-3133F7704B98}" type="pres">
      <dgm:prSet presAssocID="{5D099554-3182-4883-9B62-707C46CFE9F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AE670F-7657-4553-9E73-DD3724E11B17}" srcId="{1EBC5323-D105-47F5-8362-6899FFDE1C18}" destId="{AAE644F0-E272-4D0B-9BAE-019E0E6E009C}" srcOrd="0" destOrd="0" parTransId="{DBF8C90C-B384-4B8C-8E0D-B4052BDA3333}" sibTransId="{196E4A84-FDD0-48F0-9589-C0B31C2691D2}"/>
    <dgm:cxn modelId="{8BF0C58C-1D26-480F-ABED-66E80588128E}" type="presOf" srcId="{1EBC5323-D105-47F5-8362-6899FFDE1C18}" destId="{2860D28B-D488-4F22-973E-1A571F8913F3}" srcOrd="0" destOrd="0" presId="urn:microsoft.com/office/officeart/2005/8/layout/chevron2"/>
    <dgm:cxn modelId="{FA930333-FC78-498C-89EA-90141B570D2D}" srcId="{9265EAFF-122F-4B87-ACED-DC41045DB859}" destId="{979717C2-9AEF-4310-AE47-6674C98AA64E}" srcOrd="2" destOrd="0" parTransId="{90BDA92C-314E-4E6E-B1B3-87A598EE8C7B}" sibTransId="{EE6EFD35-1DBA-458F-A115-CF045E88082F}"/>
    <dgm:cxn modelId="{50B2901C-6695-4E3D-9663-C957AEC0D661}" type="presOf" srcId="{2262E54F-1D7B-4B82-9F74-4AC57AC29910}" destId="{E4E8D243-BE0D-4AEA-AB01-C00FEEE06D47}" srcOrd="0" destOrd="0" presId="urn:microsoft.com/office/officeart/2005/8/layout/chevron2"/>
    <dgm:cxn modelId="{85D143AF-2338-4BC6-8F6A-2E349A4BFF73}" type="presOf" srcId="{57DF8994-975D-4E6C-B18C-A8E804207F8C}" destId="{6279F75C-9915-4886-A667-D3746F56D69A}" srcOrd="0" destOrd="0" presId="urn:microsoft.com/office/officeart/2005/8/layout/chevron2"/>
    <dgm:cxn modelId="{2677346A-DC81-4572-89EE-FCB0383AA16C}" srcId="{57DF8994-975D-4E6C-B18C-A8E804207F8C}" destId="{1EBC5323-D105-47F5-8362-6899FFDE1C18}" srcOrd="1" destOrd="0" parTransId="{4DAE3D3C-2DC2-472E-BA94-8F4244BEE2A5}" sibTransId="{BDBF896B-6080-4206-A9C6-21CA2558ACA4}"/>
    <dgm:cxn modelId="{6B24ABA8-9494-41F9-8A92-B6B5CBAC97FC}" type="presOf" srcId="{5D099554-3182-4883-9B62-707C46CFE9F3}" destId="{63A5A844-8A08-4EF2-93CC-29AF9377FC79}" srcOrd="0" destOrd="0" presId="urn:microsoft.com/office/officeart/2005/8/layout/chevron2"/>
    <dgm:cxn modelId="{47EB5080-F2EA-4530-A3B4-168CAF202BA5}" type="presOf" srcId="{CF87FD55-01EE-40E8-A6E1-D9FDF11DA94E}" destId="{32189BA6-17D0-4822-838E-3133F7704B98}" srcOrd="0" destOrd="1" presId="urn:microsoft.com/office/officeart/2005/8/layout/chevron2"/>
    <dgm:cxn modelId="{CF25912F-C20A-4331-889F-7CBFEA632AA8}" type="presOf" srcId="{39214520-24D9-40E3-8794-5149753B5064}" destId="{32189BA6-17D0-4822-838E-3133F7704B98}" srcOrd="0" destOrd="2" presId="urn:microsoft.com/office/officeart/2005/8/layout/chevron2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E0E2056F-C7E6-4F36-B948-9793E1BC7A30}" srcId="{5D099554-3182-4883-9B62-707C46CFE9F3}" destId="{39214520-24D9-40E3-8794-5149753B5064}" srcOrd="2" destOrd="0" parTransId="{2F60BDF0-76EF-492A-8213-68E98411F38F}" sibTransId="{15A770C5-0B01-4974-81AE-57DA21ADDE1B}"/>
    <dgm:cxn modelId="{25B3829F-BABA-4BFB-82D6-BF81F802D707}" srcId="{1EBC5323-D105-47F5-8362-6899FFDE1C18}" destId="{B4FA1B4D-2C3E-4A03-BD96-38E5DA527929}" srcOrd="1" destOrd="0" parTransId="{D91548D4-7CD6-42A6-AB7E-0A80526ECEB4}" sibTransId="{D101C74B-DA4B-4AEF-84D0-78A11A637D8C}"/>
    <dgm:cxn modelId="{42A20C73-975F-4260-B965-C73E1371233C}" type="presOf" srcId="{D60A2A5E-C163-4A7A-8138-49305CC70AC9}" destId="{E4E8D243-BE0D-4AEA-AB01-C00FEEE06D47}" srcOrd="0" destOrd="1" presId="urn:microsoft.com/office/officeart/2005/8/layout/chevron2"/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F886F3C6-74DA-4AD9-8181-51FA4C83C063}" srcId="{9265EAFF-122F-4B87-ACED-DC41045DB859}" destId="{D60A2A5E-C163-4A7A-8138-49305CC70AC9}" srcOrd="1" destOrd="0" parTransId="{3926B702-A528-4309-9D22-8762BD17DD0B}" sibTransId="{4D48B3B5-79C9-4F9D-B17D-423155BA0531}"/>
    <dgm:cxn modelId="{9455232E-60FA-4608-86D0-515579C7A30F}" type="presOf" srcId="{B4FA1B4D-2C3E-4A03-BD96-38E5DA527929}" destId="{1C13C1B3-220B-41ED-9815-5B010741BCF7}" srcOrd="0" destOrd="1" presId="urn:microsoft.com/office/officeart/2005/8/layout/chevron2"/>
    <dgm:cxn modelId="{EB0F9157-AFD2-4E09-9539-29C32B71042A}" srcId="{57DF8994-975D-4E6C-B18C-A8E804207F8C}" destId="{5D099554-3182-4883-9B62-707C46CFE9F3}" srcOrd="2" destOrd="0" parTransId="{4AF528BF-CD9D-4C40-A1E0-8556F7FBFBEF}" sibTransId="{14B17E3A-C943-4965-8939-1B702477CDE8}"/>
    <dgm:cxn modelId="{2E4BC242-4984-49E6-8DA1-BB9DBCF78339}" type="presOf" srcId="{979717C2-9AEF-4310-AE47-6674C98AA64E}" destId="{E4E8D243-BE0D-4AEA-AB01-C00FEEE06D47}" srcOrd="0" destOrd="2" presId="urn:microsoft.com/office/officeart/2005/8/layout/chevron2"/>
    <dgm:cxn modelId="{8B5D86D0-5602-4DE0-B9EC-081C8A2875DB}" srcId="{5D099554-3182-4883-9B62-707C46CFE9F3}" destId="{3EE56C12-46B2-48D9-BDC3-E6A6E0652D61}" srcOrd="0" destOrd="0" parTransId="{EF32BD13-55E8-492A-BFAA-7A887EFD9404}" sibTransId="{137A7443-2044-4ED4-8BB4-22E4DED1B70E}"/>
    <dgm:cxn modelId="{6F86A98E-31E5-4476-856A-E1A409546DBB}" type="presOf" srcId="{3EE56C12-46B2-48D9-BDC3-E6A6E0652D61}" destId="{32189BA6-17D0-4822-838E-3133F7704B98}" srcOrd="0" destOrd="0" presId="urn:microsoft.com/office/officeart/2005/8/layout/chevron2"/>
    <dgm:cxn modelId="{8FFEF3D7-87B3-4BB4-A93B-EDF487315723}" type="presOf" srcId="{AAE644F0-E272-4D0B-9BAE-019E0E6E009C}" destId="{1C13C1B3-220B-41ED-9815-5B010741BCF7}" srcOrd="0" destOrd="0" presId="urn:microsoft.com/office/officeart/2005/8/layout/chevron2"/>
    <dgm:cxn modelId="{36143675-CCAA-4468-861F-73CE7668DBD1}" type="presOf" srcId="{9265EAFF-122F-4B87-ACED-DC41045DB859}" destId="{45BB01BC-6F88-4676-AAC4-191441E9D009}" srcOrd="0" destOrd="0" presId="urn:microsoft.com/office/officeart/2005/8/layout/chevron2"/>
    <dgm:cxn modelId="{D43A1BAB-9CA9-4AA3-A361-9E00735446D9}" srcId="{5D099554-3182-4883-9B62-707C46CFE9F3}" destId="{CF87FD55-01EE-40E8-A6E1-D9FDF11DA94E}" srcOrd="1" destOrd="0" parTransId="{F7F15E92-D1DC-4F2F-8A57-06ABA6E9AE88}" sibTransId="{E3A65F52-EF50-44E1-89BD-2BE0E0698039}"/>
    <dgm:cxn modelId="{167D2DD3-10DE-4BCC-A9B3-52B2901968C2}" type="presParOf" srcId="{6279F75C-9915-4886-A667-D3746F56D69A}" destId="{1FBEBD72-2AEF-4A79-83E9-3E8B5D3970D6}" srcOrd="0" destOrd="0" presId="urn:microsoft.com/office/officeart/2005/8/layout/chevron2"/>
    <dgm:cxn modelId="{BDD9ABCB-73A4-46A1-81CD-FE1818EC11F3}" type="presParOf" srcId="{1FBEBD72-2AEF-4A79-83E9-3E8B5D3970D6}" destId="{45BB01BC-6F88-4676-AAC4-191441E9D009}" srcOrd="0" destOrd="0" presId="urn:microsoft.com/office/officeart/2005/8/layout/chevron2"/>
    <dgm:cxn modelId="{6AA707EE-3749-4DE1-ADE0-41156988D805}" type="presParOf" srcId="{1FBEBD72-2AEF-4A79-83E9-3E8B5D3970D6}" destId="{E4E8D243-BE0D-4AEA-AB01-C00FEEE06D47}" srcOrd="1" destOrd="0" presId="urn:microsoft.com/office/officeart/2005/8/layout/chevron2"/>
    <dgm:cxn modelId="{D1801493-9573-4BFD-9176-3BF210124510}" type="presParOf" srcId="{6279F75C-9915-4886-A667-D3746F56D69A}" destId="{33BED59D-1DEC-4800-8D0A-28C6455841E4}" srcOrd="1" destOrd="0" presId="urn:microsoft.com/office/officeart/2005/8/layout/chevron2"/>
    <dgm:cxn modelId="{89483998-5EEF-467A-8011-0E87B8949332}" type="presParOf" srcId="{6279F75C-9915-4886-A667-D3746F56D69A}" destId="{D724410C-5B58-414E-8F5A-02F3621B08C0}" srcOrd="2" destOrd="0" presId="urn:microsoft.com/office/officeart/2005/8/layout/chevron2"/>
    <dgm:cxn modelId="{2AF7C307-464F-4AAB-A1CB-E072C259C514}" type="presParOf" srcId="{D724410C-5B58-414E-8F5A-02F3621B08C0}" destId="{2860D28B-D488-4F22-973E-1A571F8913F3}" srcOrd="0" destOrd="0" presId="urn:microsoft.com/office/officeart/2005/8/layout/chevron2"/>
    <dgm:cxn modelId="{702E2DC6-051C-48C1-8D17-0F88E84E00F0}" type="presParOf" srcId="{D724410C-5B58-414E-8F5A-02F3621B08C0}" destId="{1C13C1B3-220B-41ED-9815-5B010741BCF7}" srcOrd="1" destOrd="0" presId="urn:microsoft.com/office/officeart/2005/8/layout/chevron2"/>
    <dgm:cxn modelId="{EF957230-7074-4B52-A770-826BE1FFB6CC}" type="presParOf" srcId="{6279F75C-9915-4886-A667-D3746F56D69A}" destId="{F3EF4905-E416-4811-975B-B1588E947F94}" srcOrd="3" destOrd="0" presId="urn:microsoft.com/office/officeart/2005/8/layout/chevron2"/>
    <dgm:cxn modelId="{E01A61E3-F8DF-4431-9714-0465837D8FD3}" type="presParOf" srcId="{6279F75C-9915-4886-A667-D3746F56D69A}" destId="{EA06143E-EFA8-4172-A8E4-2CC974AC8872}" srcOrd="4" destOrd="0" presId="urn:microsoft.com/office/officeart/2005/8/layout/chevron2"/>
    <dgm:cxn modelId="{24DCEC72-4257-44B9-9ED8-DF84C9F7782F}" type="presParOf" srcId="{EA06143E-EFA8-4172-A8E4-2CC974AC8872}" destId="{63A5A844-8A08-4EF2-93CC-29AF9377FC79}" srcOrd="0" destOrd="0" presId="urn:microsoft.com/office/officeart/2005/8/layout/chevron2"/>
    <dgm:cxn modelId="{294E8D29-A266-4AE0-BDB8-4C9127190657}" type="presParOf" srcId="{EA06143E-EFA8-4172-A8E4-2CC974AC8872}" destId="{32189BA6-17D0-4822-838E-3133F7704B98}" srcOrd="1" destOrd="0" presId="urn:microsoft.com/office/officeart/2005/8/layout/chevron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F7CB995-2AF2-4C3F-BB55-FB56B3FB8F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10937B-1A1A-414B-BC36-03A24DD744D4}">
      <dgm:prSet/>
      <dgm:spPr/>
      <dgm:t>
        <a:bodyPr/>
        <a:lstStyle/>
        <a:p>
          <a:pPr rtl="0"/>
          <a:r>
            <a:rPr lang="es-ES" b="1" dirty="0" smtClean="0"/>
            <a:t>Ventas Tarifa 0% Y Tarifa 12% - Diferencia entre el Valor registrado vs. Valor declarado</a:t>
          </a:r>
          <a:endParaRPr lang="en-US" dirty="0"/>
        </a:p>
      </dgm:t>
    </dgm:pt>
    <dgm:pt modelId="{531EB19B-17B4-4AE1-A402-47CCABDAC270}" type="parTrans" cxnId="{F6BB2B80-242A-4E65-B01C-876725F59CE6}">
      <dgm:prSet/>
      <dgm:spPr/>
      <dgm:t>
        <a:bodyPr/>
        <a:lstStyle/>
        <a:p>
          <a:endParaRPr lang="en-US"/>
        </a:p>
      </dgm:t>
    </dgm:pt>
    <dgm:pt modelId="{9BC5D73C-6BE8-49A9-8D82-5E0B6AB280A6}" type="sibTrans" cxnId="{F6BB2B80-242A-4E65-B01C-876725F59CE6}">
      <dgm:prSet/>
      <dgm:spPr/>
      <dgm:t>
        <a:bodyPr/>
        <a:lstStyle/>
        <a:p>
          <a:endParaRPr lang="en-US"/>
        </a:p>
      </dgm:t>
    </dgm:pt>
    <dgm:pt modelId="{25D1415E-26AB-471F-A0CD-139E57137C01}">
      <dgm:prSet/>
      <dgm:spPr/>
      <dgm:t>
        <a:bodyPr/>
        <a:lstStyle/>
        <a:p>
          <a:pPr rtl="0"/>
          <a:r>
            <a:rPr lang="es-ES" b="1" dirty="0" smtClean="0"/>
            <a:t>Honorarios, Comisiones y Dietas – Diferencia entre el Valor Registrado y el Valor Declarado</a:t>
          </a:r>
          <a:endParaRPr lang="en-US" dirty="0"/>
        </a:p>
      </dgm:t>
    </dgm:pt>
    <dgm:pt modelId="{A06EEAA3-8F01-4C36-A4F0-65FF8565BF90}" type="parTrans" cxnId="{3B3D1D54-BD61-49F3-A1AC-84A025BB92AA}">
      <dgm:prSet/>
      <dgm:spPr/>
      <dgm:t>
        <a:bodyPr/>
        <a:lstStyle/>
        <a:p>
          <a:endParaRPr lang="en-US"/>
        </a:p>
      </dgm:t>
    </dgm:pt>
    <dgm:pt modelId="{E6343291-CFEF-4079-8857-6FCD85C1A310}" type="sibTrans" cxnId="{3B3D1D54-BD61-49F3-A1AC-84A025BB92AA}">
      <dgm:prSet/>
      <dgm:spPr/>
      <dgm:t>
        <a:bodyPr/>
        <a:lstStyle/>
        <a:p>
          <a:endParaRPr lang="en-US"/>
        </a:p>
      </dgm:t>
    </dgm:pt>
    <dgm:pt modelId="{89FCCD55-6D5C-49DA-9586-4E7A76945AC1}">
      <dgm:prSet/>
      <dgm:spPr/>
      <dgm:t>
        <a:bodyPr/>
        <a:lstStyle/>
        <a:p>
          <a:pPr rtl="0"/>
          <a:r>
            <a:rPr lang="es-ES" b="1" dirty="0" smtClean="0"/>
            <a:t>Arrendamiento de Inmuebles – Diferencias Presentadas entre Declaraciones Mensuales Vs. Declaración del Impuesto a la Renta</a:t>
          </a:r>
          <a:endParaRPr lang="en-US" dirty="0"/>
        </a:p>
      </dgm:t>
    </dgm:pt>
    <dgm:pt modelId="{5E9E6029-7977-4AF6-BDE4-78A94CD67D47}" type="parTrans" cxnId="{D1C0F615-69CF-4A40-BCAF-7C26BF6A8177}">
      <dgm:prSet/>
      <dgm:spPr/>
      <dgm:t>
        <a:bodyPr/>
        <a:lstStyle/>
        <a:p>
          <a:endParaRPr lang="en-US"/>
        </a:p>
      </dgm:t>
    </dgm:pt>
    <dgm:pt modelId="{DD94D9F3-796D-419F-BD9E-738C79FAD1FA}" type="sibTrans" cxnId="{D1C0F615-69CF-4A40-BCAF-7C26BF6A8177}">
      <dgm:prSet/>
      <dgm:spPr/>
      <dgm:t>
        <a:bodyPr/>
        <a:lstStyle/>
        <a:p>
          <a:endParaRPr lang="en-US"/>
        </a:p>
      </dgm:t>
    </dgm:pt>
    <dgm:pt modelId="{70AF8FE0-5FCD-4E6E-A3F0-86DADA7B4988}">
      <dgm:prSet/>
      <dgm:spPr/>
      <dgm:t>
        <a:bodyPr/>
        <a:lstStyle/>
        <a:p>
          <a:pPr rtl="0"/>
          <a:r>
            <a:rPr lang="es-ES" b="1" dirty="0" smtClean="0"/>
            <a:t>Mantenimiento y Reparaciones – Diferencias Presentadas entre Valores Auditados Vs. Declaración del Impuesta a la Renta</a:t>
          </a:r>
          <a:endParaRPr lang="en-US" dirty="0"/>
        </a:p>
      </dgm:t>
    </dgm:pt>
    <dgm:pt modelId="{A000D132-4DA5-45C9-BFF1-AAAFFB49CD32}" type="parTrans" cxnId="{52A2444C-C656-4FE0-9BBD-C55B007F4B67}">
      <dgm:prSet/>
      <dgm:spPr/>
      <dgm:t>
        <a:bodyPr/>
        <a:lstStyle/>
        <a:p>
          <a:endParaRPr lang="en-US"/>
        </a:p>
      </dgm:t>
    </dgm:pt>
    <dgm:pt modelId="{AAA61C32-DE0D-4B95-A818-00B2F14454D5}" type="sibTrans" cxnId="{52A2444C-C656-4FE0-9BBD-C55B007F4B67}">
      <dgm:prSet/>
      <dgm:spPr/>
      <dgm:t>
        <a:bodyPr/>
        <a:lstStyle/>
        <a:p>
          <a:endParaRPr lang="en-US"/>
        </a:p>
      </dgm:t>
    </dgm:pt>
    <dgm:pt modelId="{23DF65A7-B798-4C2B-8CD1-4E42DCEA6221}">
      <dgm:prSet/>
      <dgm:spPr/>
      <dgm:t>
        <a:bodyPr/>
        <a:lstStyle/>
        <a:p>
          <a:pPr rtl="0"/>
          <a:r>
            <a:rPr lang="es-ES" b="1" dirty="0" smtClean="0"/>
            <a:t>Combustibles – Comprobantes de Venta no Válidos</a:t>
          </a:r>
          <a:endParaRPr lang="es-ES" b="1" dirty="0"/>
        </a:p>
      </dgm:t>
    </dgm:pt>
    <dgm:pt modelId="{023434F4-3279-4EAE-AD69-B53614094F8D}" type="parTrans" cxnId="{06EA92EC-9D29-49EC-B085-676565FD6C6B}">
      <dgm:prSet/>
      <dgm:spPr/>
      <dgm:t>
        <a:bodyPr/>
        <a:lstStyle/>
        <a:p>
          <a:endParaRPr lang="en-US"/>
        </a:p>
      </dgm:t>
    </dgm:pt>
    <dgm:pt modelId="{5F67DDF4-0807-47EF-817F-D16B786F08D9}" type="sibTrans" cxnId="{06EA92EC-9D29-49EC-B085-676565FD6C6B}">
      <dgm:prSet/>
      <dgm:spPr/>
      <dgm:t>
        <a:bodyPr/>
        <a:lstStyle/>
        <a:p>
          <a:endParaRPr lang="en-US"/>
        </a:p>
      </dgm:t>
    </dgm:pt>
    <dgm:pt modelId="{AD8171B1-75A1-4C2C-AF8A-EEAC4D274EC6}" type="pres">
      <dgm:prSet presAssocID="{1F7CB995-2AF2-4C3F-BB55-FB56B3FB8F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88D83A-CB8E-4811-908C-E88D7097B034}" type="pres">
      <dgm:prSet presAssocID="{5F10937B-1A1A-414B-BC36-03A24DD744D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33C66-EEE0-4107-B1BF-5A85FA6BE07C}" type="pres">
      <dgm:prSet presAssocID="{9BC5D73C-6BE8-49A9-8D82-5E0B6AB280A6}" presName="spacer" presStyleCnt="0"/>
      <dgm:spPr/>
    </dgm:pt>
    <dgm:pt modelId="{C010E18F-5C4E-4F97-98A6-32524E24B916}" type="pres">
      <dgm:prSet presAssocID="{25D1415E-26AB-471F-A0CD-139E57137C0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88CB8-35A8-4BDA-9BDC-A25D74374745}" type="pres">
      <dgm:prSet presAssocID="{E6343291-CFEF-4079-8857-6FCD85C1A310}" presName="spacer" presStyleCnt="0"/>
      <dgm:spPr/>
    </dgm:pt>
    <dgm:pt modelId="{1FEDDD72-2269-4E10-A04A-80F0BFFA9156}" type="pres">
      <dgm:prSet presAssocID="{89FCCD55-6D5C-49DA-9586-4E7A76945A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13703-FB8C-45FA-876E-715EF4BACF10}" type="pres">
      <dgm:prSet presAssocID="{DD94D9F3-796D-419F-BD9E-738C79FAD1FA}" presName="spacer" presStyleCnt="0"/>
      <dgm:spPr/>
    </dgm:pt>
    <dgm:pt modelId="{8B37B4E4-4D17-46E7-852D-A37F9B75210C}" type="pres">
      <dgm:prSet presAssocID="{70AF8FE0-5FCD-4E6E-A3F0-86DADA7B498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629FE-0C11-4A47-B587-967A6901955F}" type="pres">
      <dgm:prSet presAssocID="{AAA61C32-DE0D-4B95-A818-00B2F14454D5}" presName="spacer" presStyleCnt="0"/>
      <dgm:spPr/>
    </dgm:pt>
    <dgm:pt modelId="{DFCF5713-F6B8-4108-A648-0608C4B1BB1A}" type="pres">
      <dgm:prSet presAssocID="{23DF65A7-B798-4C2B-8CD1-4E42DCEA622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6510A-14F6-4E1E-89FE-E15EA85641B2}" type="presOf" srcId="{23DF65A7-B798-4C2B-8CD1-4E42DCEA6221}" destId="{DFCF5713-F6B8-4108-A648-0608C4B1BB1A}" srcOrd="0" destOrd="0" presId="urn:microsoft.com/office/officeart/2005/8/layout/vList2"/>
    <dgm:cxn modelId="{F66F0C1C-00D0-41DC-9B9A-F934A58A2D0E}" type="presOf" srcId="{89FCCD55-6D5C-49DA-9586-4E7A76945AC1}" destId="{1FEDDD72-2269-4E10-A04A-80F0BFFA9156}" srcOrd="0" destOrd="0" presId="urn:microsoft.com/office/officeart/2005/8/layout/vList2"/>
    <dgm:cxn modelId="{F6BB2B80-242A-4E65-B01C-876725F59CE6}" srcId="{1F7CB995-2AF2-4C3F-BB55-FB56B3FB8FF3}" destId="{5F10937B-1A1A-414B-BC36-03A24DD744D4}" srcOrd="0" destOrd="0" parTransId="{531EB19B-17B4-4AE1-A402-47CCABDAC270}" sibTransId="{9BC5D73C-6BE8-49A9-8D82-5E0B6AB280A6}"/>
    <dgm:cxn modelId="{0B3FE4A2-08D9-4898-8E36-9806AE2088A2}" type="presOf" srcId="{1F7CB995-2AF2-4C3F-BB55-FB56B3FB8FF3}" destId="{AD8171B1-75A1-4C2C-AF8A-EEAC4D274EC6}" srcOrd="0" destOrd="0" presId="urn:microsoft.com/office/officeart/2005/8/layout/vList2"/>
    <dgm:cxn modelId="{D1C0F615-69CF-4A40-BCAF-7C26BF6A8177}" srcId="{1F7CB995-2AF2-4C3F-BB55-FB56B3FB8FF3}" destId="{89FCCD55-6D5C-49DA-9586-4E7A76945AC1}" srcOrd="2" destOrd="0" parTransId="{5E9E6029-7977-4AF6-BDE4-78A94CD67D47}" sibTransId="{DD94D9F3-796D-419F-BD9E-738C79FAD1FA}"/>
    <dgm:cxn modelId="{3B3D1D54-BD61-49F3-A1AC-84A025BB92AA}" srcId="{1F7CB995-2AF2-4C3F-BB55-FB56B3FB8FF3}" destId="{25D1415E-26AB-471F-A0CD-139E57137C01}" srcOrd="1" destOrd="0" parTransId="{A06EEAA3-8F01-4C36-A4F0-65FF8565BF90}" sibTransId="{E6343291-CFEF-4079-8857-6FCD85C1A310}"/>
    <dgm:cxn modelId="{23BD3274-4E83-4C94-8BEB-41566D73F5DE}" type="presOf" srcId="{25D1415E-26AB-471F-A0CD-139E57137C01}" destId="{C010E18F-5C4E-4F97-98A6-32524E24B916}" srcOrd="0" destOrd="0" presId="urn:microsoft.com/office/officeart/2005/8/layout/vList2"/>
    <dgm:cxn modelId="{B4222FCD-98C4-40B3-9DE1-1B0AA6A4BBD6}" type="presOf" srcId="{5F10937B-1A1A-414B-BC36-03A24DD744D4}" destId="{9988D83A-CB8E-4811-908C-E88D7097B034}" srcOrd="0" destOrd="0" presId="urn:microsoft.com/office/officeart/2005/8/layout/vList2"/>
    <dgm:cxn modelId="{52A2444C-C656-4FE0-9BBD-C55B007F4B67}" srcId="{1F7CB995-2AF2-4C3F-BB55-FB56B3FB8FF3}" destId="{70AF8FE0-5FCD-4E6E-A3F0-86DADA7B4988}" srcOrd="3" destOrd="0" parTransId="{A000D132-4DA5-45C9-BFF1-AAAFFB49CD32}" sibTransId="{AAA61C32-DE0D-4B95-A818-00B2F14454D5}"/>
    <dgm:cxn modelId="{3F823DA3-68BB-447F-B40B-C3BF16CAADAB}" type="presOf" srcId="{70AF8FE0-5FCD-4E6E-A3F0-86DADA7B4988}" destId="{8B37B4E4-4D17-46E7-852D-A37F9B75210C}" srcOrd="0" destOrd="0" presId="urn:microsoft.com/office/officeart/2005/8/layout/vList2"/>
    <dgm:cxn modelId="{06EA92EC-9D29-49EC-B085-676565FD6C6B}" srcId="{1F7CB995-2AF2-4C3F-BB55-FB56B3FB8FF3}" destId="{23DF65A7-B798-4C2B-8CD1-4E42DCEA6221}" srcOrd="4" destOrd="0" parTransId="{023434F4-3279-4EAE-AD69-B53614094F8D}" sibTransId="{5F67DDF4-0807-47EF-817F-D16B786F08D9}"/>
    <dgm:cxn modelId="{03CED6EE-012E-4BC9-A39A-4D1EA4A4764D}" type="presParOf" srcId="{AD8171B1-75A1-4C2C-AF8A-EEAC4D274EC6}" destId="{9988D83A-CB8E-4811-908C-E88D7097B034}" srcOrd="0" destOrd="0" presId="urn:microsoft.com/office/officeart/2005/8/layout/vList2"/>
    <dgm:cxn modelId="{DF69C820-77AB-4BCA-8267-EC6B73C7343E}" type="presParOf" srcId="{AD8171B1-75A1-4C2C-AF8A-EEAC4D274EC6}" destId="{17F33C66-EEE0-4107-B1BF-5A85FA6BE07C}" srcOrd="1" destOrd="0" presId="urn:microsoft.com/office/officeart/2005/8/layout/vList2"/>
    <dgm:cxn modelId="{F2633D82-C573-46DA-87E3-B57203FD7567}" type="presParOf" srcId="{AD8171B1-75A1-4C2C-AF8A-EEAC4D274EC6}" destId="{C010E18F-5C4E-4F97-98A6-32524E24B916}" srcOrd="2" destOrd="0" presId="urn:microsoft.com/office/officeart/2005/8/layout/vList2"/>
    <dgm:cxn modelId="{A2D29244-96E7-4B7B-94C4-DE47822B603C}" type="presParOf" srcId="{AD8171B1-75A1-4C2C-AF8A-EEAC4D274EC6}" destId="{C8D88CB8-35A8-4BDA-9BDC-A25D74374745}" srcOrd="3" destOrd="0" presId="urn:microsoft.com/office/officeart/2005/8/layout/vList2"/>
    <dgm:cxn modelId="{AE9D0012-8036-44D4-AA5A-AB18CC86553F}" type="presParOf" srcId="{AD8171B1-75A1-4C2C-AF8A-EEAC4D274EC6}" destId="{1FEDDD72-2269-4E10-A04A-80F0BFFA9156}" srcOrd="4" destOrd="0" presId="urn:microsoft.com/office/officeart/2005/8/layout/vList2"/>
    <dgm:cxn modelId="{AE303F61-1654-4A83-A3AD-71BD872065B1}" type="presParOf" srcId="{AD8171B1-75A1-4C2C-AF8A-EEAC4D274EC6}" destId="{AD313703-FB8C-45FA-876E-715EF4BACF10}" srcOrd="5" destOrd="0" presId="urn:microsoft.com/office/officeart/2005/8/layout/vList2"/>
    <dgm:cxn modelId="{940A7B2D-C7EF-4EFF-A15F-E49FCFB712E9}" type="presParOf" srcId="{AD8171B1-75A1-4C2C-AF8A-EEAC4D274EC6}" destId="{8B37B4E4-4D17-46E7-852D-A37F9B75210C}" srcOrd="6" destOrd="0" presId="urn:microsoft.com/office/officeart/2005/8/layout/vList2"/>
    <dgm:cxn modelId="{3ADC509A-6EAE-44D4-A5BE-9CE08554F9FC}" type="presParOf" srcId="{AD8171B1-75A1-4C2C-AF8A-EEAC4D274EC6}" destId="{A10629FE-0C11-4A47-B587-967A6901955F}" srcOrd="7" destOrd="0" presId="urn:microsoft.com/office/officeart/2005/8/layout/vList2"/>
    <dgm:cxn modelId="{4AA855C3-83BC-4FB9-9FF7-C7208EDC9738}" type="presParOf" srcId="{AD8171B1-75A1-4C2C-AF8A-EEAC4D274EC6}" destId="{DFCF5713-F6B8-4108-A648-0608C4B1BB1A}" srcOrd="8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AB9B89-C14C-4FED-8367-B2F2861A4A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3EE2B4-07F8-4DA6-896C-5DAF4156C374}">
      <dgm:prSet custT="1"/>
      <dgm:spPr/>
      <dgm:t>
        <a:bodyPr/>
        <a:lstStyle/>
        <a:p>
          <a:pPr rtl="0"/>
          <a:r>
            <a:rPr lang="es-ES" sz="1400" b="1" dirty="0" smtClean="0"/>
            <a:t>Suministros y Materiales – Diferencias entre el Valor en Libros Vs. Declaración del Impuesto a la Renta</a:t>
          </a:r>
          <a:endParaRPr lang="en-US" sz="1400" dirty="0"/>
        </a:p>
      </dgm:t>
    </dgm:pt>
    <dgm:pt modelId="{50B51DB2-6AD8-465E-99A0-F113A988BA30}" type="parTrans" cxnId="{644D852D-CE2D-4143-8864-5B34DCA43667}">
      <dgm:prSet/>
      <dgm:spPr/>
      <dgm:t>
        <a:bodyPr/>
        <a:lstStyle/>
        <a:p>
          <a:endParaRPr lang="en-US" sz="1400"/>
        </a:p>
      </dgm:t>
    </dgm:pt>
    <dgm:pt modelId="{73675C1A-7FA5-412C-89BB-76330BD135B3}" type="sibTrans" cxnId="{644D852D-CE2D-4143-8864-5B34DCA43667}">
      <dgm:prSet/>
      <dgm:spPr/>
      <dgm:t>
        <a:bodyPr/>
        <a:lstStyle/>
        <a:p>
          <a:endParaRPr lang="en-US" sz="1400"/>
        </a:p>
      </dgm:t>
    </dgm:pt>
    <dgm:pt modelId="{B64FAD70-0F38-4576-9092-AA6947A2DED2}">
      <dgm:prSet custT="1"/>
      <dgm:spPr/>
      <dgm:t>
        <a:bodyPr/>
        <a:lstStyle/>
        <a:p>
          <a:pPr rtl="0"/>
          <a:r>
            <a:rPr lang="es-ES" sz="1400" b="1" dirty="0" smtClean="0"/>
            <a:t>Transporte – Diferencias entre el Valor en Libros Vs. Declaración del Impuesto a la Renta</a:t>
          </a:r>
          <a:endParaRPr lang="en-US" sz="1400" dirty="0"/>
        </a:p>
      </dgm:t>
    </dgm:pt>
    <dgm:pt modelId="{C7B68B92-FBC9-4229-9C75-679CDA06AF40}" type="parTrans" cxnId="{B73B306D-109D-4C21-92E1-46A8E883DE43}">
      <dgm:prSet/>
      <dgm:spPr/>
      <dgm:t>
        <a:bodyPr/>
        <a:lstStyle/>
        <a:p>
          <a:endParaRPr lang="en-US" sz="1400"/>
        </a:p>
      </dgm:t>
    </dgm:pt>
    <dgm:pt modelId="{936E44EB-6B5D-46F2-A986-88685210DFBC}" type="sibTrans" cxnId="{B73B306D-109D-4C21-92E1-46A8E883DE43}">
      <dgm:prSet/>
      <dgm:spPr/>
      <dgm:t>
        <a:bodyPr/>
        <a:lstStyle/>
        <a:p>
          <a:endParaRPr lang="en-US" sz="1400"/>
        </a:p>
      </dgm:t>
    </dgm:pt>
    <dgm:pt modelId="{462F3AFE-4E3D-4A39-9FEB-4C1620E8CFF5}">
      <dgm:prSet custT="1"/>
      <dgm:spPr/>
      <dgm:t>
        <a:bodyPr/>
        <a:lstStyle/>
        <a:p>
          <a:pPr rtl="0"/>
          <a:r>
            <a:rPr lang="es-ES" sz="1400" b="1" dirty="0" smtClean="0"/>
            <a:t>Provisiones para Cuentas Incobrables – Recuperación de Cuentas por Cobrar no Contabilizadas</a:t>
          </a:r>
          <a:endParaRPr lang="en-US" sz="1400" dirty="0"/>
        </a:p>
      </dgm:t>
    </dgm:pt>
    <dgm:pt modelId="{EFE7C213-D6E5-499B-861A-EEE5D94D59C2}" type="parTrans" cxnId="{F1CA418B-6C6C-4C31-A7D2-AD8E6C57CFB9}">
      <dgm:prSet/>
      <dgm:spPr/>
      <dgm:t>
        <a:bodyPr/>
        <a:lstStyle/>
        <a:p>
          <a:endParaRPr lang="en-US" sz="1400"/>
        </a:p>
      </dgm:t>
    </dgm:pt>
    <dgm:pt modelId="{A6CE6915-A1B8-429D-8AC7-49C7DC0BFF0C}" type="sibTrans" cxnId="{F1CA418B-6C6C-4C31-A7D2-AD8E6C57CFB9}">
      <dgm:prSet/>
      <dgm:spPr/>
      <dgm:t>
        <a:bodyPr/>
        <a:lstStyle/>
        <a:p>
          <a:endParaRPr lang="en-US" sz="1400"/>
        </a:p>
      </dgm:t>
    </dgm:pt>
    <dgm:pt modelId="{4ECFCB34-51D3-4E1C-9E86-B15280FF5E11}">
      <dgm:prSet custT="1"/>
      <dgm:spPr/>
      <dgm:t>
        <a:bodyPr/>
        <a:lstStyle/>
        <a:p>
          <a:pPr rtl="0"/>
          <a:r>
            <a:rPr lang="es-ES" sz="1400" b="1" dirty="0" smtClean="0"/>
            <a:t>Intereses Bancarios</a:t>
          </a:r>
          <a:endParaRPr lang="en-US" sz="1400" dirty="0"/>
        </a:p>
      </dgm:t>
    </dgm:pt>
    <dgm:pt modelId="{4B84B7F1-76B7-445B-ABB3-99FBCCF27D8F}" type="parTrans" cxnId="{EB8E7F6B-8136-4A49-A127-487DDA7ED76C}">
      <dgm:prSet/>
      <dgm:spPr/>
      <dgm:t>
        <a:bodyPr/>
        <a:lstStyle/>
        <a:p>
          <a:endParaRPr lang="en-US" sz="1400"/>
        </a:p>
      </dgm:t>
    </dgm:pt>
    <dgm:pt modelId="{A176FB03-9EC3-4625-94D7-196AFC30F1BD}" type="sibTrans" cxnId="{EB8E7F6B-8136-4A49-A127-487DDA7ED76C}">
      <dgm:prSet/>
      <dgm:spPr/>
      <dgm:t>
        <a:bodyPr/>
        <a:lstStyle/>
        <a:p>
          <a:endParaRPr lang="en-US" sz="1400"/>
        </a:p>
      </dgm:t>
    </dgm:pt>
    <dgm:pt modelId="{ADE3935F-281F-41D8-B4DA-B0C151ABB9FE}">
      <dgm:prSet custT="1"/>
      <dgm:spPr/>
      <dgm:t>
        <a:bodyPr/>
        <a:lstStyle/>
        <a:p>
          <a:pPr rtl="0"/>
          <a:r>
            <a:rPr lang="es-ES" sz="1400" b="1" dirty="0" smtClean="0"/>
            <a:t>Seguros y Reaseguros</a:t>
          </a:r>
          <a:endParaRPr lang="en-US" sz="1400" dirty="0"/>
        </a:p>
      </dgm:t>
    </dgm:pt>
    <dgm:pt modelId="{5BA7AA67-A4B7-4DAB-884E-ECD85368A22C}" type="parTrans" cxnId="{3196CF10-D4EB-40A6-9F9C-0136B7EB88DC}">
      <dgm:prSet/>
      <dgm:spPr/>
      <dgm:t>
        <a:bodyPr/>
        <a:lstStyle/>
        <a:p>
          <a:endParaRPr lang="en-US" sz="1400"/>
        </a:p>
      </dgm:t>
    </dgm:pt>
    <dgm:pt modelId="{79B9D800-E426-4DB3-A1A7-1E0892891ECA}" type="sibTrans" cxnId="{3196CF10-D4EB-40A6-9F9C-0136B7EB88DC}">
      <dgm:prSet/>
      <dgm:spPr/>
      <dgm:t>
        <a:bodyPr/>
        <a:lstStyle/>
        <a:p>
          <a:endParaRPr lang="en-US" sz="1400"/>
        </a:p>
      </dgm:t>
    </dgm:pt>
    <dgm:pt modelId="{6DA2794C-1B58-4D3B-8572-FE890AB1032F}" type="pres">
      <dgm:prSet presAssocID="{CEAB9B89-C14C-4FED-8367-B2F2861A4A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CE6DE-31D0-4400-9B31-E7D6F9C4DB66}" type="pres">
      <dgm:prSet presAssocID="{2D3EE2B4-07F8-4DA6-896C-5DAF4156C37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8D8C-2D74-43CB-8BBB-5DC50C45726C}" type="pres">
      <dgm:prSet presAssocID="{73675C1A-7FA5-412C-89BB-76330BD135B3}" presName="spacer" presStyleCnt="0"/>
      <dgm:spPr/>
    </dgm:pt>
    <dgm:pt modelId="{E7855640-6F09-49B4-89F4-44119B62C8D6}" type="pres">
      <dgm:prSet presAssocID="{B64FAD70-0F38-4576-9092-AA6947A2DED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E8809-6F41-47A9-BDC4-643DDF0A7296}" type="pres">
      <dgm:prSet presAssocID="{936E44EB-6B5D-46F2-A986-88685210DFBC}" presName="spacer" presStyleCnt="0"/>
      <dgm:spPr/>
    </dgm:pt>
    <dgm:pt modelId="{DCA743D9-3465-4DCD-8A82-D3B154F48100}" type="pres">
      <dgm:prSet presAssocID="{462F3AFE-4E3D-4A39-9FEB-4C1620E8CFF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7DA05-D820-47D7-AA67-35F6F81F90FE}" type="pres">
      <dgm:prSet presAssocID="{A6CE6915-A1B8-429D-8AC7-49C7DC0BFF0C}" presName="spacer" presStyleCnt="0"/>
      <dgm:spPr/>
    </dgm:pt>
    <dgm:pt modelId="{A329307F-7CFF-48BF-887E-13ECAFBA7FC6}" type="pres">
      <dgm:prSet presAssocID="{4ECFCB34-51D3-4E1C-9E86-B15280FF5E1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97EBA-FAE9-45B0-A070-41E9021E34F7}" type="pres">
      <dgm:prSet presAssocID="{A176FB03-9EC3-4625-94D7-196AFC30F1BD}" presName="spacer" presStyleCnt="0"/>
      <dgm:spPr/>
    </dgm:pt>
    <dgm:pt modelId="{A3879EED-C507-46D5-80B1-B1D66600A4AB}" type="pres">
      <dgm:prSet presAssocID="{ADE3935F-281F-41D8-B4DA-B0C151ABB9F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A87A0E-B7CC-4FD5-A57A-49C7B0716992}" type="presOf" srcId="{CEAB9B89-C14C-4FED-8367-B2F2861A4A13}" destId="{6DA2794C-1B58-4D3B-8572-FE890AB1032F}" srcOrd="0" destOrd="0" presId="urn:microsoft.com/office/officeart/2005/8/layout/vList2"/>
    <dgm:cxn modelId="{A28DA7EC-6B55-4475-8225-B5B067107CEB}" type="presOf" srcId="{B64FAD70-0F38-4576-9092-AA6947A2DED2}" destId="{E7855640-6F09-49B4-89F4-44119B62C8D6}" srcOrd="0" destOrd="0" presId="urn:microsoft.com/office/officeart/2005/8/layout/vList2"/>
    <dgm:cxn modelId="{EC6AA257-C62C-4C1E-A4C1-29E0B4B06B4F}" type="presOf" srcId="{2D3EE2B4-07F8-4DA6-896C-5DAF4156C374}" destId="{45ECE6DE-31D0-4400-9B31-E7D6F9C4DB66}" srcOrd="0" destOrd="0" presId="urn:microsoft.com/office/officeart/2005/8/layout/vList2"/>
    <dgm:cxn modelId="{0D3EA33D-5C02-47F6-BBA1-4A1373D4EC25}" type="presOf" srcId="{462F3AFE-4E3D-4A39-9FEB-4C1620E8CFF5}" destId="{DCA743D9-3465-4DCD-8A82-D3B154F48100}" srcOrd="0" destOrd="0" presId="urn:microsoft.com/office/officeart/2005/8/layout/vList2"/>
    <dgm:cxn modelId="{F1CA418B-6C6C-4C31-A7D2-AD8E6C57CFB9}" srcId="{CEAB9B89-C14C-4FED-8367-B2F2861A4A13}" destId="{462F3AFE-4E3D-4A39-9FEB-4C1620E8CFF5}" srcOrd="2" destOrd="0" parTransId="{EFE7C213-D6E5-499B-861A-EEE5D94D59C2}" sibTransId="{A6CE6915-A1B8-429D-8AC7-49C7DC0BFF0C}"/>
    <dgm:cxn modelId="{EB8E7F6B-8136-4A49-A127-487DDA7ED76C}" srcId="{CEAB9B89-C14C-4FED-8367-B2F2861A4A13}" destId="{4ECFCB34-51D3-4E1C-9E86-B15280FF5E11}" srcOrd="3" destOrd="0" parTransId="{4B84B7F1-76B7-445B-ABB3-99FBCCF27D8F}" sibTransId="{A176FB03-9EC3-4625-94D7-196AFC30F1BD}"/>
    <dgm:cxn modelId="{69475555-FB25-4A72-846D-62F5E2C61B7D}" type="presOf" srcId="{4ECFCB34-51D3-4E1C-9E86-B15280FF5E11}" destId="{A329307F-7CFF-48BF-887E-13ECAFBA7FC6}" srcOrd="0" destOrd="0" presId="urn:microsoft.com/office/officeart/2005/8/layout/vList2"/>
    <dgm:cxn modelId="{644D852D-CE2D-4143-8864-5B34DCA43667}" srcId="{CEAB9B89-C14C-4FED-8367-B2F2861A4A13}" destId="{2D3EE2B4-07F8-4DA6-896C-5DAF4156C374}" srcOrd="0" destOrd="0" parTransId="{50B51DB2-6AD8-465E-99A0-F113A988BA30}" sibTransId="{73675C1A-7FA5-412C-89BB-76330BD135B3}"/>
    <dgm:cxn modelId="{B73B306D-109D-4C21-92E1-46A8E883DE43}" srcId="{CEAB9B89-C14C-4FED-8367-B2F2861A4A13}" destId="{B64FAD70-0F38-4576-9092-AA6947A2DED2}" srcOrd="1" destOrd="0" parTransId="{C7B68B92-FBC9-4229-9C75-679CDA06AF40}" sibTransId="{936E44EB-6B5D-46F2-A986-88685210DFBC}"/>
    <dgm:cxn modelId="{3196CF10-D4EB-40A6-9F9C-0136B7EB88DC}" srcId="{CEAB9B89-C14C-4FED-8367-B2F2861A4A13}" destId="{ADE3935F-281F-41D8-B4DA-B0C151ABB9FE}" srcOrd="4" destOrd="0" parTransId="{5BA7AA67-A4B7-4DAB-884E-ECD85368A22C}" sibTransId="{79B9D800-E426-4DB3-A1A7-1E0892891ECA}"/>
    <dgm:cxn modelId="{50E12E5B-47E7-428D-8933-EC0DD74F7491}" type="presOf" srcId="{ADE3935F-281F-41D8-B4DA-B0C151ABB9FE}" destId="{A3879EED-C507-46D5-80B1-B1D66600A4AB}" srcOrd="0" destOrd="0" presId="urn:microsoft.com/office/officeart/2005/8/layout/vList2"/>
    <dgm:cxn modelId="{19E5071F-1C85-47F2-92F7-733E3E854F4E}" type="presParOf" srcId="{6DA2794C-1B58-4D3B-8572-FE890AB1032F}" destId="{45ECE6DE-31D0-4400-9B31-E7D6F9C4DB66}" srcOrd="0" destOrd="0" presId="urn:microsoft.com/office/officeart/2005/8/layout/vList2"/>
    <dgm:cxn modelId="{B8AC7488-1C75-4688-B1CF-E43717E82DB9}" type="presParOf" srcId="{6DA2794C-1B58-4D3B-8572-FE890AB1032F}" destId="{92D68D8C-2D74-43CB-8BBB-5DC50C45726C}" srcOrd="1" destOrd="0" presId="urn:microsoft.com/office/officeart/2005/8/layout/vList2"/>
    <dgm:cxn modelId="{984A8D77-B979-49C1-8390-A3A4B00D2490}" type="presParOf" srcId="{6DA2794C-1B58-4D3B-8572-FE890AB1032F}" destId="{E7855640-6F09-49B4-89F4-44119B62C8D6}" srcOrd="2" destOrd="0" presId="urn:microsoft.com/office/officeart/2005/8/layout/vList2"/>
    <dgm:cxn modelId="{88B07978-816B-4B60-83D5-064A1556060F}" type="presParOf" srcId="{6DA2794C-1B58-4D3B-8572-FE890AB1032F}" destId="{0BCE8809-6F41-47A9-BDC4-643DDF0A7296}" srcOrd="3" destOrd="0" presId="urn:microsoft.com/office/officeart/2005/8/layout/vList2"/>
    <dgm:cxn modelId="{3AC49505-585A-4C0D-96EF-9055B49A9F78}" type="presParOf" srcId="{6DA2794C-1B58-4D3B-8572-FE890AB1032F}" destId="{DCA743D9-3465-4DCD-8A82-D3B154F48100}" srcOrd="4" destOrd="0" presId="urn:microsoft.com/office/officeart/2005/8/layout/vList2"/>
    <dgm:cxn modelId="{1574271A-08BD-4D8A-B143-D84F6C0E00E7}" type="presParOf" srcId="{6DA2794C-1B58-4D3B-8572-FE890AB1032F}" destId="{CA97DA05-D820-47D7-AA67-35F6F81F90FE}" srcOrd="5" destOrd="0" presId="urn:microsoft.com/office/officeart/2005/8/layout/vList2"/>
    <dgm:cxn modelId="{F7121B85-F5D0-47C3-9B2D-B334037F0450}" type="presParOf" srcId="{6DA2794C-1B58-4D3B-8572-FE890AB1032F}" destId="{A329307F-7CFF-48BF-887E-13ECAFBA7FC6}" srcOrd="6" destOrd="0" presId="urn:microsoft.com/office/officeart/2005/8/layout/vList2"/>
    <dgm:cxn modelId="{7A984280-1A92-4B53-ACCE-72D5B65C6DFC}" type="presParOf" srcId="{6DA2794C-1B58-4D3B-8572-FE890AB1032F}" destId="{E4597EBA-FAE9-45B0-A070-41E9021E34F7}" srcOrd="7" destOrd="0" presId="urn:microsoft.com/office/officeart/2005/8/layout/vList2"/>
    <dgm:cxn modelId="{C2102BDC-02A1-4A18-803A-FB12731562C8}" type="presParOf" srcId="{6DA2794C-1B58-4D3B-8572-FE890AB1032F}" destId="{A3879EED-C507-46D5-80B1-B1D66600A4AB}" srcOrd="8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4C8727-96B0-4C37-83E2-D3FE4FDBFB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2BEEA-C55E-4029-A539-9DE2DEA851D6}">
      <dgm:prSet/>
      <dgm:spPr/>
      <dgm:t>
        <a:bodyPr/>
        <a:lstStyle/>
        <a:p>
          <a:pPr rtl="0"/>
          <a:r>
            <a:rPr lang="es-ES" b="1" dirty="0" smtClean="0"/>
            <a:t>Depreciaciones – Cálculo de Depreciaciones con Resultados Sub-evaluados</a:t>
          </a:r>
          <a:endParaRPr lang="en-US" dirty="0"/>
        </a:p>
      </dgm:t>
    </dgm:pt>
    <dgm:pt modelId="{1E121E78-D804-4C86-BB8F-7A4A0677DED8}" type="parTrans" cxnId="{48C01011-BC1F-4383-8EFC-740411916D86}">
      <dgm:prSet/>
      <dgm:spPr/>
      <dgm:t>
        <a:bodyPr/>
        <a:lstStyle/>
        <a:p>
          <a:endParaRPr lang="en-US"/>
        </a:p>
      </dgm:t>
    </dgm:pt>
    <dgm:pt modelId="{4694ED94-7586-489F-997A-64295A16A188}" type="sibTrans" cxnId="{48C01011-BC1F-4383-8EFC-740411916D86}">
      <dgm:prSet/>
      <dgm:spPr/>
      <dgm:t>
        <a:bodyPr/>
        <a:lstStyle/>
        <a:p>
          <a:endParaRPr lang="en-US"/>
        </a:p>
      </dgm:t>
    </dgm:pt>
    <dgm:pt modelId="{DA52F2F4-126D-48BB-9926-EB64E74157DE}">
      <dgm:prSet/>
      <dgm:spPr/>
      <dgm:t>
        <a:bodyPr/>
        <a:lstStyle/>
        <a:p>
          <a:pPr rtl="0"/>
          <a:r>
            <a:rPr lang="es-ES" b="1" dirty="0" smtClean="0"/>
            <a:t>Servicios Básicos – Diferencia de Retenciones no Efectuadas</a:t>
          </a:r>
          <a:endParaRPr lang="en-US" dirty="0"/>
        </a:p>
      </dgm:t>
    </dgm:pt>
    <dgm:pt modelId="{3EE91C94-299E-4A30-9D1B-A2D927533CB5}" type="parTrans" cxnId="{6F57882F-EC8E-4E5F-AECD-AE0FB339CA6D}">
      <dgm:prSet/>
      <dgm:spPr/>
      <dgm:t>
        <a:bodyPr/>
        <a:lstStyle/>
        <a:p>
          <a:endParaRPr lang="en-US"/>
        </a:p>
      </dgm:t>
    </dgm:pt>
    <dgm:pt modelId="{6BA06B1F-8E28-4EA9-AE18-437B3841BC34}" type="sibTrans" cxnId="{6F57882F-EC8E-4E5F-AECD-AE0FB339CA6D}">
      <dgm:prSet/>
      <dgm:spPr/>
      <dgm:t>
        <a:bodyPr/>
        <a:lstStyle/>
        <a:p>
          <a:endParaRPr lang="en-US"/>
        </a:p>
      </dgm:t>
    </dgm:pt>
    <dgm:pt modelId="{351D937A-2FB5-4AFD-94B6-A18E22DB7AC3}">
      <dgm:prSet/>
      <dgm:spPr/>
      <dgm:t>
        <a:bodyPr/>
        <a:lstStyle/>
        <a:p>
          <a:pPr rtl="0"/>
          <a:r>
            <a:rPr lang="es-ES" b="1" dirty="0" smtClean="0"/>
            <a:t>Gastos Personales – Comprobantes de Venta no Válidos</a:t>
          </a:r>
          <a:endParaRPr lang="en-US" dirty="0"/>
        </a:p>
      </dgm:t>
    </dgm:pt>
    <dgm:pt modelId="{EFCB1D88-862F-4598-A3BD-68D2A5990BC7}" type="parTrans" cxnId="{8286938F-7197-4C4F-BFF9-D56E7B3D9617}">
      <dgm:prSet/>
      <dgm:spPr/>
      <dgm:t>
        <a:bodyPr/>
        <a:lstStyle/>
        <a:p>
          <a:endParaRPr lang="en-US"/>
        </a:p>
      </dgm:t>
    </dgm:pt>
    <dgm:pt modelId="{EBB5F25A-4354-4EE2-A213-4BB3ED31CE01}" type="sibTrans" cxnId="{8286938F-7197-4C4F-BFF9-D56E7B3D9617}">
      <dgm:prSet/>
      <dgm:spPr/>
      <dgm:t>
        <a:bodyPr/>
        <a:lstStyle/>
        <a:p>
          <a:endParaRPr lang="en-US"/>
        </a:p>
      </dgm:t>
    </dgm:pt>
    <dgm:pt modelId="{44FFB3F7-B87B-4F61-854A-4251DE57123B}">
      <dgm:prSet/>
      <dgm:spPr/>
      <dgm:t>
        <a:bodyPr/>
        <a:lstStyle/>
        <a:p>
          <a:pPr rtl="0"/>
          <a:r>
            <a:rPr lang="es-ES" b="1" dirty="0" smtClean="0"/>
            <a:t>Otros Gastos – Diferencias entre el Valor Declarado y el Valor Registrado</a:t>
          </a:r>
          <a:endParaRPr lang="en-US" dirty="0"/>
        </a:p>
      </dgm:t>
    </dgm:pt>
    <dgm:pt modelId="{89EE05F4-96CA-455C-ADAD-B2DF2D24B7C1}" type="parTrans" cxnId="{F20C8440-B52D-4BA1-858E-1BC943C79569}">
      <dgm:prSet/>
      <dgm:spPr/>
      <dgm:t>
        <a:bodyPr/>
        <a:lstStyle/>
        <a:p>
          <a:endParaRPr lang="en-US"/>
        </a:p>
      </dgm:t>
    </dgm:pt>
    <dgm:pt modelId="{48826E12-2554-4053-8A13-12BA193F583B}" type="sibTrans" cxnId="{F20C8440-B52D-4BA1-858E-1BC943C79569}">
      <dgm:prSet/>
      <dgm:spPr/>
      <dgm:t>
        <a:bodyPr/>
        <a:lstStyle/>
        <a:p>
          <a:endParaRPr lang="en-US"/>
        </a:p>
      </dgm:t>
    </dgm:pt>
    <dgm:pt modelId="{9F21D101-DDB1-4818-9CB4-5E7CF1BD7A9B}">
      <dgm:prSet/>
      <dgm:spPr/>
      <dgm:t>
        <a:bodyPr/>
        <a:lstStyle/>
        <a:p>
          <a:pPr rtl="0"/>
          <a:r>
            <a:rPr lang="es-ES" b="1" dirty="0" smtClean="0"/>
            <a:t>Compras – Diferencias entre el Valor del IVA Declarado y el Valor del IVA Registrado</a:t>
          </a:r>
          <a:endParaRPr lang="es-ES" dirty="0"/>
        </a:p>
      </dgm:t>
    </dgm:pt>
    <dgm:pt modelId="{03FC5C95-1EFD-4392-A15E-69AA7FB0C473}" type="parTrans" cxnId="{E3F9EA21-2881-4B11-B491-B3BE9DF172C9}">
      <dgm:prSet/>
      <dgm:spPr/>
      <dgm:t>
        <a:bodyPr/>
        <a:lstStyle/>
        <a:p>
          <a:endParaRPr lang="en-US"/>
        </a:p>
      </dgm:t>
    </dgm:pt>
    <dgm:pt modelId="{010E673F-519E-4B8E-98B7-C9D68D1B8DCA}" type="sibTrans" cxnId="{E3F9EA21-2881-4B11-B491-B3BE9DF172C9}">
      <dgm:prSet/>
      <dgm:spPr/>
      <dgm:t>
        <a:bodyPr/>
        <a:lstStyle/>
        <a:p>
          <a:endParaRPr lang="en-US"/>
        </a:p>
      </dgm:t>
    </dgm:pt>
    <dgm:pt modelId="{68C937BD-2C17-4276-9770-4074F4DF5EE0}" type="pres">
      <dgm:prSet presAssocID="{394C8727-96B0-4C37-83E2-D3FE4FDBFB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6AD4F-55BE-4205-B655-5F6F8BC35B9D}" type="pres">
      <dgm:prSet presAssocID="{D892BEEA-C55E-4029-A539-9DE2DEA851D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14E68-05B2-4470-B0D1-E31DE0B8A0FA}" type="pres">
      <dgm:prSet presAssocID="{4694ED94-7586-489F-997A-64295A16A188}" presName="spacer" presStyleCnt="0"/>
      <dgm:spPr/>
    </dgm:pt>
    <dgm:pt modelId="{0629AC2C-E790-4A53-B10E-A536F5A416BD}" type="pres">
      <dgm:prSet presAssocID="{DA52F2F4-126D-48BB-9926-EB64E74157D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E7734-8820-490C-9686-76DAF72026B9}" type="pres">
      <dgm:prSet presAssocID="{6BA06B1F-8E28-4EA9-AE18-437B3841BC34}" presName="spacer" presStyleCnt="0"/>
      <dgm:spPr/>
    </dgm:pt>
    <dgm:pt modelId="{E07BEE95-F62C-4193-B10F-29023E507E77}" type="pres">
      <dgm:prSet presAssocID="{351D937A-2FB5-4AFD-94B6-A18E22DB7AC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0FE9D-9EC8-4E88-B78F-EA3363122465}" type="pres">
      <dgm:prSet presAssocID="{EBB5F25A-4354-4EE2-A213-4BB3ED31CE01}" presName="spacer" presStyleCnt="0"/>
      <dgm:spPr/>
    </dgm:pt>
    <dgm:pt modelId="{7BA1CDF5-5A86-4C6C-9254-5241A84103D0}" type="pres">
      <dgm:prSet presAssocID="{44FFB3F7-B87B-4F61-854A-4251DE57123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1EE1-6974-4BB3-9364-C835F5FA7DD3}" type="pres">
      <dgm:prSet presAssocID="{48826E12-2554-4053-8A13-12BA193F583B}" presName="spacer" presStyleCnt="0"/>
      <dgm:spPr/>
    </dgm:pt>
    <dgm:pt modelId="{ECDADD43-DC62-42CD-B12B-BD660552ADF7}" type="pres">
      <dgm:prSet presAssocID="{9F21D101-DDB1-4818-9CB4-5E7CF1BD7A9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57882F-EC8E-4E5F-AECD-AE0FB339CA6D}" srcId="{394C8727-96B0-4C37-83E2-D3FE4FDBFB70}" destId="{DA52F2F4-126D-48BB-9926-EB64E74157DE}" srcOrd="1" destOrd="0" parTransId="{3EE91C94-299E-4A30-9D1B-A2D927533CB5}" sibTransId="{6BA06B1F-8E28-4EA9-AE18-437B3841BC34}"/>
    <dgm:cxn modelId="{8286938F-7197-4C4F-BFF9-D56E7B3D9617}" srcId="{394C8727-96B0-4C37-83E2-D3FE4FDBFB70}" destId="{351D937A-2FB5-4AFD-94B6-A18E22DB7AC3}" srcOrd="2" destOrd="0" parTransId="{EFCB1D88-862F-4598-A3BD-68D2A5990BC7}" sibTransId="{EBB5F25A-4354-4EE2-A213-4BB3ED31CE01}"/>
    <dgm:cxn modelId="{6A13184F-6D5E-4DA9-B920-B34BB12543B5}" type="presOf" srcId="{DA52F2F4-126D-48BB-9926-EB64E74157DE}" destId="{0629AC2C-E790-4A53-B10E-A536F5A416BD}" srcOrd="0" destOrd="0" presId="urn:microsoft.com/office/officeart/2005/8/layout/vList2"/>
    <dgm:cxn modelId="{99D2DD9D-0D7A-4C93-A351-6DF664A90F25}" type="presOf" srcId="{394C8727-96B0-4C37-83E2-D3FE4FDBFB70}" destId="{68C937BD-2C17-4276-9770-4074F4DF5EE0}" srcOrd="0" destOrd="0" presId="urn:microsoft.com/office/officeart/2005/8/layout/vList2"/>
    <dgm:cxn modelId="{48C01011-BC1F-4383-8EFC-740411916D86}" srcId="{394C8727-96B0-4C37-83E2-D3FE4FDBFB70}" destId="{D892BEEA-C55E-4029-A539-9DE2DEA851D6}" srcOrd="0" destOrd="0" parTransId="{1E121E78-D804-4C86-BB8F-7A4A0677DED8}" sibTransId="{4694ED94-7586-489F-997A-64295A16A188}"/>
    <dgm:cxn modelId="{0F3367C4-5F71-4CB1-B5BE-7DA2F78D0720}" type="presOf" srcId="{9F21D101-DDB1-4818-9CB4-5E7CF1BD7A9B}" destId="{ECDADD43-DC62-42CD-B12B-BD660552ADF7}" srcOrd="0" destOrd="0" presId="urn:microsoft.com/office/officeart/2005/8/layout/vList2"/>
    <dgm:cxn modelId="{AEB69217-D7E5-4443-9DE0-2709DE81B115}" type="presOf" srcId="{351D937A-2FB5-4AFD-94B6-A18E22DB7AC3}" destId="{E07BEE95-F62C-4193-B10F-29023E507E77}" srcOrd="0" destOrd="0" presId="urn:microsoft.com/office/officeart/2005/8/layout/vList2"/>
    <dgm:cxn modelId="{7D0EAA5F-8313-4FF7-9DCC-6E2B5A72FD8F}" type="presOf" srcId="{D892BEEA-C55E-4029-A539-9DE2DEA851D6}" destId="{E8A6AD4F-55BE-4205-B655-5F6F8BC35B9D}" srcOrd="0" destOrd="0" presId="urn:microsoft.com/office/officeart/2005/8/layout/vList2"/>
    <dgm:cxn modelId="{F20C8440-B52D-4BA1-858E-1BC943C79569}" srcId="{394C8727-96B0-4C37-83E2-D3FE4FDBFB70}" destId="{44FFB3F7-B87B-4F61-854A-4251DE57123B}" srcOrd="3" destOrd="0" parTransId="{89EE05F4-96CA-455C-ADAD-B2DF2D24B7C1}" sibTransId="{48826E12-2554-4053-8A13-12BA193F583B}"/>
    <dgm:cxn modelId="{E3F9EA21-2881-4B11-B491-B3BE9DF172C9}" srcId="{394C8727-96B0-4C37-83E2-D3FE4FDBFB70}" destId="{9F21D101-DDB1-4818-9CB4-5E7CF1BD7A9B}" srcOrd="4" destOrd="0" parTransId="{03FC5C95-1EFD-4392-A15E-69AA7FB0C473}" sibTransId="{010E673F-519E-4B8E-98B7-C9D68D1B8DCA}"/>
    <dgm:cxn modelId="{E74EAA45-4EB9-4115-A6F3-79DEAC0AFF01}" type="presOf" srcId="{44FFB3F7-B87B-4F61-854A-4251DE57123B}" destId="{7BA1CDF5-5A86-4C6C-9254-5241A84103D0}" srcOrd="0" destOrd="0" presId="urn:microsoft.com/office/officeart/2005/8/layout/vList2"/>
    <dgm:cxn modelId="{983117CC-5DE7-4733-9500-503CDD018C4B}" type="presParOf" srcId="{68C937BD-2C17-4276-9770-4074F4DF5EE0}" destId="{E8A6AD4F-55BE-4205-B655-5F6F8BC35B9D}" srcOrd="0" destOrd="0" presId="urn:microsoft.com/office/officeart/2005/8/layout/vList2"/>
    <dgm:cxn modelId="{D220E06E-82F5-4949-A6B9-80E07C78D4D0}" type="presParOf" srcId="{68C937BD-2C17-4276-9770-4074F4DF5EE0}" destId="{EE514E68-05B2-4470-B0D1-E31DE0B8A0FA}" srcOrd="1" destOrd="0" presId="urn:microsoft.com/office/officeart/2005/8/layout/vList2"/>
    <dgm:cxn modelId="{5D84FBFB-A1D2-40AD-820E-BA2F889DE4FB}" type="presParOf" srcId="{68C937BD-2C17-4276-9770-4074F4DF5EE0}" destId="{0629AC2C-E790-4A53-B10E-A536F5A416BD}" srcOrd="2" destOrd="0" presId="urn:microsoft.com/office/officeart/2005/8/layout/vList2"/>
    <dgm:cxn modelId="{F15331BC-0D58-473B-AB83-16B5B71FE7FB}" type="presParOf" srcId="{68C937BD-2C17-4276-9770-4074F4DF5EE0}" destId="{648E7734-8820-490C-9686-76DAF72026B9}" srcOrd="3" destOrd="0" presId="urn:microsoft.com/office/officeart/2005/8/layout/vList2"/>
    <dgm:cxn modelId="{14508387-DCF1-4A39-A5C4-A1DAFA3CF6BF}" type="presParOf" srcId="{68C937BD-2C17-4276-9770-4074F4DF5EE0}" destId="{E07BEE95-F62C-4193-B10F-29023E507E77}" srcOrd="4" destOrd="0" presId="urn:microsoft.com/office/officeart/2005/8/layout/vList2"/>
    <dgm:cxn modelId="{BD87A737-02B8-4900-9001-BF68D3361C16}" type="presParOf" srcId="{68C937BD-2C17-4276-9770-4074F4DF5EE0}" destId="{4680FE9D-9EC8-4E88-B78F-EA3363122465}" srcOrd="5" destOrd="0" presId="urn:microsoft.com/office/officeart/2005/8/layout/vList2"/>
    <dgm:cxn modelId="{F9465955-0C07-4E7D-84F5-17D23DA14554}" type="presParOf" srcId="{68C937BD-2C17-4276-9770-4074F4DF5EE0}" destId="{7BA1CDF5-5A86-4C6C-9254-5241A84103D0}" srcOrd="6" destOrd="0" presId="urn:microsoft.com/office/officeart/2005/8/layout/vList2"/>
    <dgm:cxn modelId="{33236095-D806-47F3-A769-54E3EA209471}" type="presParOf" srcId="{68C937BD-2C17-4276-9770-4074F4DF5EE0}" destId="{FAF11EE1-6974-4BB3-9364-C835F5FA7DD3}" srcOrd="7" destOrd="0" presId="urn:microsoft.com/office/officeart/2005/8/layout/vList2"/>
    <dgm:cxn modelId="{6B5091C4-A054-48F5-8583-A257C5FA85E5}" type="presParOf" srcId="{68C937BD-2C17-4276-9770-4074F4DF5EE0}" destId="{ECDADD43-DC62-42CD-B12B-BD660552ADF7}" srcOrd="8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32C926F-8F88-42B3-AC84-357831F0DF63}" type="doc">
      <dgm:prSet loTypeId="urn:microsoft.com/office/officeart/2005/8/layout/list1" loCatId="list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DF1B5E95-AAAD-4FA9-9C69-E0E561398C0E}">
      <dgm:prSet custT="1"/>
      <dgm:spPr/>
      <dgm:t>
        <a:bodyPr/>
        <a:lstStyle/>
        <a:p>
          <a:pPr rtl="0"/>
          <a:r>
            <a:rPr lang="es-ES" sz="1400" b="1" i="1" dirty="0" smtClean="0"/>
            <a:t>Riesgo País</a:t>
          </a:r>
          <a:endParaRPr lang="en-US" sz="1400" dirty="0"/>
        </a:p>
      </dgm:t>
    </dgm:pt>
    <dgm:pt modelId="{5613A0AD-6772-40D5-9414-52351EEE75EC}" type="parTrans" cxnId="{CC2E672A-7FA5-41B6-86FE-69F289B03B4C}">
      <dgm:prSet/>
      <dgm:spPr/>
      <dgm:t>
        <a:bodyPr/>
        <a:lstStyle/>
        <a:p>
          <a:endParaRPr lang="en-US" sz="1400"/>
        </a:p>
      </dgm:t>
    </dgm:pt>
    <dgm:pt modelId="{E8FE9ACB-8B95-4D43-9600-37AD9DF7A6C0}" type="sibTrans" cxnId="{CC2E672A-7FA5-41B6-86FE-69F289B03B4C}">
      <dgm:prSet/>
      <dgm:spPr/>
      <dgm:t>
        <a:bodyPr/>
        <a:lstStyle/>
        <a:p>
          <a:endParaRPr lang="en-US" sz="1400"/>
        </a:p>
      </dgm:t>
    </dgm:pt>
    <dgm:pt modelId="{270F9156-7C35-416C-8C2F-97896CAA1F84}">
      <dgm:prSet custT="1"/>
      <dgm:spPr/>
      <dgm:t>
        <a:bodyPr/>
        <a:lstStyle/>
        <a:p>
          <a:pPr rtl="0"/>
          <a:r>
            <a:rPr lang="es-ES" sz="1400" b="1" i="1" dirty="0" smtClean="0"/>
            <a:t>Debilidad en las Políticas de Control Interno</a:t>
          </a:r>
          <a:endParaRPr lang="en-US" sz="1400" dirty="0"/>
        </a:p>
      </dgm:t>
    </dgm:pt>
    <dgm:pt modelId="{4A3CF140-0616-4473-87E6-238B29F1224E}" type="parTrans" cxnId="{146CE3C6-15FC-4900-A26A-850A07947B1A}">
      <dgm:prSet/>
      <dgm:spPr/>
      <dgm:t>
        <a:bodyPr/>
        <a:lstStyle/>
        <a:p>
          <a:endParaRPr lang="en-US" sz="1400"/>
        </a:p>
      </dgm:t>
    </dgm:pt>
    <dgm:pt modelId="{A6CF96A4-BFF4-4A28-802D-6E5E44DCF9CE}" type="sibTrans" cxnId="{146CE3C6-15FC-4900-A26A-850A07947B1A}">
      <dgm:prSet/>
      <dgm:spPr/>
      <dgm:t>
        <a:bodyPr/>
        <a:lstStyle/>
        <a:p>
          <a:endParaRPr lang="en-US" sz="1400"/>
        </a:p>
      </dgm:t>
    </dgm:pt>
    <dgm:pt modelId="{DC2C8D6A-C6C3-47AC-9BD4-515662D33C3F}">
      <dgm:prSet custT="1"/>
      <dgm:spPr/>
      <dgm:t>
        <a:bodyPr/>
        <a:lstStyle/>
        <a:p>
          <a:pPr rtl="0"/>
          <a:r>
            <a:rPr lang="es-EC" sz="1400" b="1" i="1" dirty="0" smtClean="0"/>
            <a:t>Falta de Procedimientos Documentados para el Cumplimiento Tributario</a:t>
          </a:r>
          <a:endParaRPr lang="en-US" sz="1400" dirty="0"/>
        </a:p>
      </dgm:t>
    </dgm:pt>
    <dgm:pt modelId="{D02F0684-7DB5-468F-AAE4-B5D691722936}" type="parTrans" cxnId="{EAEA6E65-CD9A-45C0-AD38-1C6F9448B060}">
      <dgm:prSet/>
      <dgm:spPr/>
      <dgm:t>
        <a:bodyPr/>
        <a:lstStyle/>
        <a:p>
          <a:endParaRPr lang="en-US" sz="1400"/>
        </a:p>
      </dgm:t>
    </dgm:pt>
    <dgm:pt modelId="{0D1C783A-F422-450C-845A-CB95337BF33A}" type="sibTrans" cxnId="{EAEA6E65-CD9A-45C0-AD38-1C6F9448B060}">
      <dgm:prSet/>
      <dgm:spPr/>
      <dgm:t>
        <a:bodyPr/>
        <a:lstStyle/>
        <a:p>
          <a:endParaRPr lang="en-US" sz="1400"/>
        </a:p>
      </dgm:t>
    </dgm:pt>
    <dgm:pt modelId="{51CAA0F6-7E47-4012-BC31-F55E9B8669AE}" type="pres">
      <dgm:prSet presAssocID="{B32C926F-8F88-42B3-AC84-357831F0DF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CD9AFD-637A-47A8-ACAF-3B136411AC26}" type="pres">
      <dgm:prSet presAssocID="{DF1B5E95-AAAD-4FA9-9C69-E0E561398C0E}" presName="parentLin" presStyleCnt="0"/>
      <dgm:spPr/>
    </dgm:pt>
    <dgm:pt modelId="{8BC63315-03C1-46BD-BC89-CD7DBF85A0E9}" type="pres">
      <dgm:prSet presAssocID="{DF1B5E95-AAAD-4FA9-9C69-E0E561398C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8221800-8C89-40EB-8852-657E6CE897F4}" type="pres">
      <dgm:prSet presAssocID="{DF1B5E95-AAAD-4FA9-9C69-E0E561398C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B1A03-50F0-4C9D-8E27-06C0AB3DCFB1}" type="pres">
      <dgm:prSet presAssocID="{DF1B5E95-AAAD-4FA9-9C69-E0E561398C0E}" presName="negativeSpace" presStyleCnt="0"/>
      <dgm:spPr/>
    </dgm:pt>
    <dgm:pt modelId="{9A9C143D-A292-49E4-B04F-0450CD393175}" type="pres">
      <dgm:prSet presAssocID="{DF1B5E95-AAAD-4FA9-9C69-E0E561398C0E}" presName="childText" presStyleLbl="conFgAcc1" presStyleIdx="0" presStyleCnt="3">
        <dgm:presLayoutVars>
          <dgm:bulletEnabled val="1"/>
        </dgm:presLayoutVars>
      </dgm:prSet>
      <dgm:spPr/>
    </dgm:pt>
    <dgm:pt modelId="{BA19D85D-8157-4946-B412-7CCC589E9EF3}" type="pres">
      <dgm:prSet presAssocID="{E8FE9ACB-8B95-4D43-9600-37AD9DF7A6C0}" presName="spaceBetweenRectangles" presStyleCnt="0"/>
      <dgm:spPr/>
    </dgm:pt>
    <dgm:pt modelId="{2A7469F1-5A7A-4EE3-8A73-2672AB757AA8}" type="pres">
      <dgm:prSet presAssocID="{270F9156-7C35-416C-8C2F-97896CAA1F84}" presName="parentLin" presStyleCnt="0"/>
      <dgm:spPr/>
    </dgm:pt>
    <dgm:pt modelId="{025BA114-2BAB-4013-9E94-DF4FA082CE26}" type="pres">
      <dgm:prSet presAssocID="{270F9156-7C35-416C-8C2F-97896CAA1F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D9D619B-D693-418E-87D4-1D12A0A3F558}" type="pres">
      <dgm:prSet presAssocID="{270F9156-7C35-416C-8C2F-97896CAA1F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5AC63-FC19-4D4C-9118-51054FF9C898}" type="pres">
      <dgm:prSet presAssocID="{270F9156-7C35-416C-8C2F-97896CAA1F84}" presName="negativeSpace" presStyleCnt="0"/>
      <dgm:spPr/>
    </dgm:pt>
    <dgm:pt modelId="{F5ECD3D0-F729-4C20-A6F2-911A1959CEE9}" type="pres">
      <dgm:prSet presAssocID="{270F9156-7C35-416C-8C2F-97896CAA1F84}" presName="childText" presStyleLbl="conFgAcc1" presStyleIdx="1" presStyleCnt="3">
        <dgm:presLayoutVars>
          <dgm:bulletEnabled val="1"/>
        </dgm:presLayoutVars>
      </dgm:prSet>
      <dgm:spPr/>
    </dgm:pt>
    <dgm:pt modelId="{16F53AE8-560A-4941-BB63-331C9599B6D6}" type="pres">
      <dgm:prSet presAssocID="{A6CF96A4-BFF4-4A28-802D-6E5E44DCF9CE}" presName="spaceBetweenRectangles" presStyleCnt="0"/>
      <dgm:spPr/>
    </dgm:pt>
    <dgm:pt modelId="{410E6727-CB89-43C4-B0D7-3D43B43FB44F}" type="pres">
      <dgm:prSet presAssocID="{DC2C8D6A-C6C3-47AC-9BD4-515662D33C3F}" presName="parentLin" presStyleCnt="0"/>
      <dgm:spPr/>
    </dgm:pt>
    <dgm:pt modelId="{E175D379-D528-4F28-AE36-7974BFA19DE7}" type="pres">
      <dgm:prSet presAssocID="{DC2C8D6A-C6C3-47AC-9BD4-515662D33C3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1D6D3F2-7C62-4B97-B5DD-ECB461812143}" type="pres">
      <dgm:prSet presAssocID="{DC2C8D6A-C6C3-47AC-9BD4-515662D33C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05DD3-90FF-47A1-A8A2-1E3B305F071E}" type="pres">
      <dgm:prSet presAssocID="{DC2C8D6A-C6C3-47AC-9BD4-515662D33C3F}" presName="negativeSpace" presStyleCnt="0"/>
      <dgm:spPr/>
    </dgm:pt>
    <dgm:pt modelId="{AD62543B-CB89-4CDA-9E74-1D02C15ED915}" type="pres">
      <dgm:prSet presAssocID="{DC2C8D6A-C6C3-47AC-9BD4-515662D33C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1A2A82-EE72-45D2-B0FC-54A11B634AD4}" type="presOf" srcId="{DC2C8D6A-C6C3-47AC-9BD4-515662D33C3F}" destId="{E175D379-D528-4F28-AE36-7974BFA19DE7}" srcOrd="0" destOrd="0" presId="urn:microsoft.com/office/officeart/2005/8/layout/list1"/>
    <dgm:cxn modelId="{D454CD97-8B99-4D99-84B2-110CFE3D48FA}" type="presOf" srcId="{DF1B5E95-AAAD-4FA9-9C69-E0E561398C0E}" destId="{8BC63315-03C1-46BD-BC89-CD7DBF85A0E9}" srcOrd="0" destOrd="0" presId="urn:microsoft.com/office/officeart/2005/8/layout/list1"/>
    <dgm:cxn modelId="{EAEA6E65-CD9A-45C0-AD38-1C6F9448B060}" srcId="{B32C926F-8F88-42B3-AC84-357831F0DF63}" destId="{DC2C8D6A-C6C3-47AC-9BD4-515662D33C3F}" srcOrd="2" destOrd="0" parTransId="{D02F0684-7DB5-468F-AAE4-B5D691722936}" sibTransId="{0D1C783A-F422-450C-845A-CB95337BF33A}"/>
    <dgm:cxn modelId="{146CE3C6-15FC-4900-A26A-850A07947B1A}" srcId="{B32C926F-8F88-42B3-AC84-357831F0DF63}" destId="{270F9156-7C35-416C-8C2F-97896CAA1F84}" srcOrd="1" destOrd="0" parTransId="{4A3CF140-0616-4473-87E6-238B29F1224E}" sibTransId="{A6CF96A4-BFF4-4A28-802D-6E5E44DCF9CE}"/>
    <dgm:cxn modelId="{7B61913E-C72E-4EAE-8BB6-24EBCB886C68}" type="presOf" srcId="{270F9156-7C35-416C-8C2F-97896CAA1F84}" destId="{FD9D619B-D693-418E-87D4-1D12A0A3F558}" srcOrd="1" destOrd="0" presId="urn:microsoft.com/office/officeart/2005/8/layout/list1"/>
    <dgm:cxn modelId="{BAA86422-E1FD-466A-9D31-C0B8900C5A62}" type="presOf" srcId="{DF1B5E95-AAAD-4FA9-9C69-E0E561398C0E}" destId="{18221800-8C89-40EB-8852-657E6CE897F4}" srcOrd="1" destOrd="0" presId="urn:microsoft.com/office/officeart/2005/8/layout/list1"/>
    <dgm:cxn modelId="{2552A907-78ED-4DA5-90A8-581DA2E8A965}" type="presOf" srcId="{270F9156-7C35-416C-8C2F-97896CAA1F84}" destId="{025BA114-2BAB-4013-9E94-DF4FA082CE26}" srcOrd="0" destOrd="0" presId="urn:microsoft.com/office/officeart/2005/8/layout/list1"/>
    <dgm:cxn modelId="{2656DAA8-8227-48DE-AA5F-858FE7010C77}" type="presOf" srcId="{B32C926F-8F88-42B3-AC84-357831F0DF63}" destId="{51CAA0F6-7E47-4012-BC31-F55E9B8669AE}" srcOrd="0" destOrd="0" presId="urn:microsoft.com/office/officeart/2005/8/layout/list1"/>
    <dgm:cxn modelId="{CC2E672A-7FA5-41B6-86FE-69F289B03B4C}" srcId="{B32C926F-8F88-42B3-AC84-357831F0DF63}" destId="{DF1B5E95-AAAD-4FA9-9C69-E0E561398C0E}" srcOrd="0" destOrd="0" parTransId="{5613A0AD-6772-40D5-9414-52351EEE75EC}" sibTransId="{E8FE9ACB-8B95-4D43-9600-37AD9DF7A6C0}"/>
    <dgm:cxn modelId="{2CAF0D21-21D8-4588-B915-B0828D1A2FDF}" type="presOf" srcId="{DC2C8D6A-C6C3-47AC-9BD4-515662D33C3F}" destId="{81D6D3F2-7C62-4B97-B5DD-ECB461812143}" srcOrd="1" destOrd="0" presId="urn:microsoft.com/office/officeart/2005/8/layout/list1"/>
    <dgm:cxn modelId="{126F4D31-1050-4E43-B3BE-694109A04AD0}" type="presParOf" srcId="{51CAA0F6-7E47-4012-BC31-F55E9B8669AE}" destId="{13CD9AFD-637A-47A8-ACAF-3B136411AC26}" srcOrd="0" destOrd="0" presId="urn:microsoft.com/office/officeart/2005/8/layout/list1"/>
    <dgm:cxn modelId="{339756AC-3D39-4D9A-9505-BC11D0E0D046}" type="presParOf" srcId="{13CD9AFD-637A-47A8-ACAF-3B136411AC26}" destId="{8BC63315-03C1-46BD-BC89-CD7DBF85A0E9}" srcOrd="0" destOrd="0" presId="urn:microsoft.com/office/officeart/2005/8/layout/list1"/>
    <dgm:cxn modelId="{35AEE2F9-0065-40B8-94DD-C3667B431CDA}" type="presParOf" srcId="{13CD9AFD-637A-47A8-ACAF-3B136411AC26}" destId="{18221800-8C89-40EB-8852-657E6CE897F4}" srcOrd="1" destOrd="0" presId="urn:microsoft.com/office/officeart/2005/8/layout/list1"/>
    <dgm:cxn modelId="{68963328-9D19-408C-80C9-052F154D58DA}" type="presParOf" srcId="{51CAA0F6-7E47-4012-BC31-F55E9B8669AE}" destId="{305B1A03-50F0-4C9D-8E27-06C0AB3DCFB1}" srcOrd="1" destOrd="0" presId="urn:microsoft.com/office/officeart/2005/8/layout/list1"/>
    <dgm:cxn modelId="{79C3C831-5E47-497E-88AF-972F449BD5C1}" type="presParOf" srcId="{51CAA0F6-7E47-4012-BC31-F55E9B8669AE}" destId="{9A9C143D-A292-49E4-B04F-0450CD393175}" srcOrd="2" destOrd="0" presId="urn:microsoft.com/office/officeart/2005/8/layout/list1"/>
    <dgm:cxn modelId="{A77FCB80-5DF4-4FE9-A06C-0E1E0D3217F5}" type="presParOf" srcId="{51CAA0F6-7E47-4012-BC31-F55E9B8669AE}" destId="{BA19D85D-8157-4946-B412-7CCC589E9EF3}" srcOrd="3" destOrd="0" presId="urn:microsoft.com/office/officeart/2005/8/layout/list1"/>
    <dgm:cxn modelId="{633C2162-79E1-41F1-8E7E-8E1B649D1010}" type="presParOf" srcId="{51CAA0F6-7E47-4012-BC31-F55E9B8669AE}" destId="{2A7469F1-5A7A-4EE3-8A73-2672AB757AA8}" srcOrd="4" destOrd="0" presId="urn:microsoft.com/office/officeart/2005/8/layout/list1"/>
    <dgm:cxn modelId="{1B915045-6827-48C4-9C3E-AFD34010CC07}" type="presParOf" srcId="{2A7469F1-5A7A-4EE3-8A73-2672AB757AA8}" destId="{025BA114-2BAB-4013-9E94-DF4FA082CE26}" srcOrd="0" destOrd="0" presId="urn:microsoft.com/office/officeart/2005/8/layout/list1"/>
    <dgm:cxn modelId="{D543FDEE-79A4-4414-92B2-32E5C0482ECB}" type="presParOf" srcId="{2A7469F1-5A7A-4EE3-8A73-2672AB757AA8}" destId="{FD9D619B-D693-418E-87D4-1D12A0A3F558}" srcOrd="1" destOrd="0" presId="urn:microsoft.com/office/officeart/2005/8/layout/list1"/>
    <dgm:cxn modelId="{58F8A5B7-2A53-42B0-AB7E-13816A86465F}" type="presParOf" srcId="{51CAA0F6-7E47-4012-BC31-F55E9B8669AE}" destId="{FFC5AC63-FC19-4D4C-9118-51054FF9C898}" srcOrd="5" destOrd="0" presId="urn:microsoft.com/office/officeart/2005/8/layout/list1"/>
    <dgm:cxn modelId="{25301606-BC4D-4A78-8831-C37F3190360E}" type="presParOf" srcId="{51CAA0F6-7E47-4012-BC31-F55E9B8669AE}" destId="{F5ECD3D0-F729-4C20-A6F2-911A1959CEE9}" srcOrd="6" destOrd="0" presId="urn:microsoft.com/office/officeart/2005/8/layout/list1"/>
    <dgm:cxn modelId="{1B50C679-C2EF-40FB-A7CB-F9D6BE95F254}" type="presParOf" srcId="{51CAA0F6-7E47-4012-BC31-F55E9B8669AE}" destId="{16F53AE8-560A-4941-BB63-331C9599B6D6}" srcOrd="7" destOrd="0" presId="urn:microsoft.com/office/officeart/2005/8/layout/list1"/>
    <dgm:cxn modelId="{4BAC28EB-0D26-47BB-849C-A30D0CE5E2C2}" type="presParOf" srcId="{51CAA0F6-7E47-4012-BC31-F55E9B8669AE}" destId="{410E6727-CB89-43C4-B0D7-3D43B43FB44F}" srcOrd="8" destOrd="0" presId="urn:microsoft.com/office/officeart/2005/8/layout/list1"/>
    <dgm:cxn modelId="{07A1BBAA-4C3D-4F0D-ACE6-41344934C1C5}" type="presParOf" srcId="{410E6727-CB89-43C4-B0D7-3D43B43FB44F}" destId="{E175D379-D528-4F28-AE36-7974BFA19DE7}" srcOrd="0" destOrd="0" presId="urn:microsoft.com/office/officeart/2005/8/layout/list1"/>
    <dgm:cxn modelId="{77DD1D05-7FF6-40F7-953B-38F837332943}" type="presParOf" srcId="{410E6727-CB89-43C4-B0D7-3D43B43FB44F}" destId="{81D6D3F2-7C62-4B97-B5DD-ECB461812143}" srcOrd="1" destOrd="0" presId="urn:microsoft.com/office/officeart/2005/8/layout/list1"/>
    <dgm:cxn modelId="{C687AA34-B47F-4D88-AE68-2B66F421B76F}" type="presParOf" srcId="{51CAA0F6-7E47-4012-BC31-F55E9B8669AE}" destId="{9B705DD3-90FF-47A1-A8A2-1E3B305F071E}" srcOrd="9" destOrd="0" presId="urn:microsoft.com/office/officeart/2005/8/layout/list1"/>
    <dgm:cxn modelId="{0B156D0D-4C8D-4845-8045-9B0822198735}" type="presParOf" srcId="{51CAA0F6-7E47-4012-BC31-F55E9B8669AE}" destId="{AD62543B-CB89-4CDA-9E74-1D02C15ED915}" srcOrd="10" destOrd="0" presId="urn:microsoft.com/office/officeart/2005/8/layout/list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4671E32-988C-4B07-8D28-B8561D41C28F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795121A7-B8A1-4B80-BAE5-CEB70E522782}">
      <dgm:prSet/>
      <dgm:spPr/>
      <dgm:t>
        <a:bodyPr/>
        <a:lstStyle/>
        <a:p>
          <a:pPr rtl="0"/>
          <a:r>
            <a:rPr lang="es-ES" dirty="0" smtClean="0"/>
            <a:t>Es necesario recalcar que un motivo para que se de una contingencia tributaria es debido al desconocimiento de las leyes tributarias vigentes actualmente o por la interpretación incorrecta de las mismas, por lo que es recomendable que se capacite al personal encargado de llevar los registros contables, con seminarios de cumplimiento y actualización tributaria. </a:t>
          </a:r>
          <a:endParaRPr lang="en-US" dirty="0"/>
        </a:p>
      </dgm:t>
    </dgm:pt>
    <dgm:pt modelId="{24D13EA0-527A-41E5-8B63-F7A10D5422E1}" type="parTrans" cxnId="{20985640-D564-4093-A36D-70FA7F7DFC00}">
      <dgm:prSet/>
      <dgm:spPr/>
      <dgm:t>
        <a:bodyPr/>
        <a:lstStyle/>
        <a:p>
          <a:endParaRPr lang="en-US"/>
        </a:p>
      </dgm:t>
    </dgm:pt>
    <dgm:pt modelId="{3EEA4B46-9FEE-47E8-9777-9358F4FD644E}" type="sibTrans" cxnId="{20985640-D564-4093-A36D-70FA7F7DFC00}">
      <dgm:prSet/>
      <dgm:spPr/>
      <dgm:t>
        <a:bodyPr/>
        <a:lstStyle/>
        <a:p>
          <a:endParaRPr lang="en-US"/>
        </a:p>
      </dgm:t>
    </dgm:pt>
    <dgm:pt modelId="{67330A5D-22C6-45E7-BA5B-EB7459738A8C}" type="pres">
      <dgm:prSet presAssocID="{04671E32-988C-4B07-8D28-B8561D41C2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D6F09-A032-4D86-B7CE-45F4B240E79D}" type="pres">
      <dgm:prSet presAssocID="{795121A7-B8A1-4B80-BAE5-CEB70E5227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44CE92-3D21-43E8-AABA-7B5121B9E886}" type="presOf" srcId="{795121A7-B8A1-4B80-BAE5-CEB70E522782}" destId="{030D6F09-A032-4D86-B7CE-45F4B240E79D}" srcOrd="0" destOrd="0" presId="urn:microsoft.com/office/officeart/2005/8/layout/vList2"/>
    <dgm:cxn modelId="{20985640-D564-4093-A36D-70FA7F7DFC00}" srcId="{04671E32-988C-4B07-8D28-B8561D41C28F}" destId="{795121A7-B8A1-4B80-BAE5-CEB70E522782}" srcOrd="0" destOrd="0" parTransId="{24D13EA0-527A-41E5-8B63-F7A10D5422E1}" sibTransId="{3EEA4B46-9FEE-47E8-9777-9358F4FD644E}"/>
    <dgm:cxn modelId="{2AF51DE8-F9C1-44E2-BFD1-CC03E86C19D7}" type="presOf" srcId="{04671E32-988C-4B07-8D28-B8561D41C28F}" destId="{67330A5D-22C6-45E7-BA5B-EB7459738A8C}" srcOrd="0" destOrd="0" presId="urn:microsoft.com/office/officeart/2005/8/layout/vList2"/>
    <dgm:cxn modelId="{8CD94FA1-08A3-47BB-BBBB-92C09A594F6D}" type="presParOf" srcId="{67330A5D-22C6-45E7-BA5B-EB7459738A8C}" destId="{030D6F09-A032-4D86-B7CE-45F4B240E79D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Se aprecia que el principal volumen de ventas se realiza a clientes al menudeo, es decir Otros, por lo que los demás clientes que aparecen en este gráfico, tienen una participación a la cual no se la podría calificar como influyente, es decir, su poder de negociación es relativamente bajo.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D888B87D-9853-40A7-928C-984E398D7D36}" type="presOf" srcId="{57DF8994-975D-4E6C-B18C-A8E804207F8C}" destId="{6279F75C-9915-4886-A667-D3746F56D69A}" srcOrd="0" destOrd="0" presId="urn:microsoft.com/office/officeart/2005/8/layout/chevron2"/>
    <dgm:cxn modelId="{FBD84E28-2ADC-4DB2-AA5D-3F0DFF78F3CD}" type="presOf" srcId="{9265EAFF-122F-4B87-ACED-DC41045DB859}" destId="{45BB01BC-6F88-4676-AAC4-191441E9D009}" srcOrd="0" destOrd="0" presId="urn:microsoft.com/office/officeart/2005/8/layout/chevron2"/>
    <dgm:cxn modelId="{47997DD6-BC72-460B-93E7-80FEE08C517F}" type="presOf" srcId="{2262E54F-1D7B-4B82-9F74-4AC57AC29910}" destId="{E4E8D243-BE0D-4AEA-AB01-C00FEEE06D47}" srcOrd="0" destOrd="0" presId="urn:microsoft.com/office/officeart/2005/8/layout/chevron2"/>
    <dgm:cxn modelId="{83B8C85B-D94F-4293-BCAB-D2DDE2AC6D48}" type="presParOf" srcId="{6279F75C-9915-4886-A667-D3746F56D69A}" destId="{1FBEBD72-2AEF-4A79-83E9-3E8B5D3970D6}" srcOrd="0" destOrd="0" presId="urn:microsoft.com/office/officeart/2005/8/layout/chevron2"/>
    <dgm:cxn modelId="{B964D263-6F7C-4265-9332-B76DB65EAA78}" type="presParOf" srcId="{1FBEBD72-2AEF-4A79-83E9-3E8B5D3970D6}" destId="{45BB01BC-6F88-4676-AAC4-191441E9D009}" srcOrd="0" destOrd="0" presId="urn:microsoft.com/office/officeart/2005/8/layout/chevron2"/>
    <dgm:cxn modelId="{B3A9AEA9-1140-44BE-836C-68B2A5F883D6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El mayor volumen de compras es de artículos que gravan IVA con tarifa 12%; se puede observar que éste comportamiento se mantiene a lo largo del año con la particularidad que en el mes de marzo, los niveles de compras con tarifa 0% y 12% son relativamente cercanas.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86CDBB06-E9A3-4E4C-978B-E3D6C7CCE282}" type="presOf" srcId="{57DF8994-975D-4E6C-B18C-A8E804207F8C}" destId="{6279F75C-9915-4886-A667-D3746F56D69A}" srcOrd="0" destOrd="0" presId="urn:microsoft.com/office/officeart/2005/8/layout/chevron2"/>
    <dgm:cxn modelId="{3138C858-45B6-4C6C-B95A-0145AC7B6C59}" type="presOf" srcId="{2262E54F-1D7B-4B82-9F74-4AC57AC29910}" destId="{E4E8D243-BE0D-4AEA-AB01-C00FEEE06D47}" srcOrd="0" destOrd="0" presId="urn:microsoft.com/office/officeart/2005/8/layout/chevron2"/>
    <dgm:cxn modelId="{E647B804-E270-43D7-A7E5-06640CDD3F6D}" type="presOf" srcId="{9265EAFF-122F-4B87-ACED-DC41045DB859}" destId="{45BB01BC-6F88-4676-AAC4-191441E9D009}" srcOrd="0" destOrd="0" presId="urn:microsoft.com/office/officeart/2005/8/layout/chevron2"/>
    <dgm:cxn modelId="{1C81ED97-0E05-4BEB-8316-64A57BBAA4B7}" type="presParOf" srcId="{6279F75C-9915-4886-A667-D3746F56D69A}" destId="{1FBEBD72-2AEF-4A79-83E9-3E8B5D3970D6}" srcOrd="0" destOrd="0" presId="urn:microsoft.com/office/officeart/2005/8/layout/chevron2"/>
    <dgm:cxn modelId="{D0F687C0-51E8-498D-8E3A-399B258EFDF2}" type="presParOf" srcId="{1FBEBD72-2AEF-4A79-83E9-3E8B5D3970D6}" destId="{45BB01BC-6F88-4676-AAC4-191441E9D009}" srcOrd="0" destOrd="0" presId="urn:microsoft.com/office/officeart/2005/8/layout/chevron2"/>
    <dgm:cxn modelId="{6CC3BD93-1AAA-471D-8AAA-92D4177D622B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Las compras efectuadas son de origen principalmente diverso, es decir procedente de Otros con un 59,38%; se tiene que Gerardo García </a:t>
          </a:r>
          <a:r>
            <a:rPr lang="es-ES" dirty="0" err="1" smtClean="0"/>
            <a:t>Cia</a:t>
          </a:r>
          <a:r>
            <a:rPr lang="es-ES" dirty="0" smtClean="0"/>
            <a:t>. Ltda. suministra el 23,07% de los artículos que se comercializan por lo que su poder de negociación es alto.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38A35F-8A03-477D-9865-13D3B5E7C157}" type="presOf" srcId="{2262E54F-1D7B-4B82-9F74-4AC57AC29910}" destId="{E4E8D243-BE0D-4AEA-AB01-C00FEEE06D47}" srcOrd="0" destOrd="0" presId="urn:microsoft.com/office/officeart/2005/8/layout/chevron2"/>
    <dgm:cxn modelId="{3C0AB37F-7B98-4311-A600-1C05A3800019}" type="presOf" srcId="{9265EAFF-122F-4B87-ACED-DC41045DB859}" destId="{45BB01BC-6F88-4676-AAC4-191441E9D009}" srcOrd="0" destOrd="0" presId="urn:microsoft.com/office/officeart/2005/8/layout/chevron2"/>
    <dgm:cxn modelId="{985EC666-B0AF-45EA-B7B6-A8A8E9205AFF}" type="presOf" srcId="{57DF8994-975D-4E6C-B18C-A8E804207F8C}" destId="{6279F75C-9915-4886-A667-D3746F56D69A}" srcOrd="0" destOrd="0" presId="urn:microsoft.com/office/officeart/2005/8/layout/chevron2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A76D2B8B-C335-46B5-A1C8-8F59E86D5C3F}" type="presParOf" srcId="{6279F75C-9915-4886-A667-D3746F56D69A}" destId="{1FBEBD72-2AEF-4A79-83E9-3E8B5D3970D6}" srcOrd="0" destOrd="0" presId="urn:microsoft.com/office/officeart/2005/8/layout/chevron2"/>
    <dgm:cxn modelId="{D8281FDC-83EE-4F29-ABB9-0DA037575847}" type="presParOf" srcId="{1FBEBD72-2AEF-4A79-83E9-3E8B5D3970D6}" destId="{45BB01BC-6F88-4676-AAC4-191441E9D009}" srcOrd="0" destOrd="0" presId="urn:microsoft.com/office/officeart/2005/8/layout/chevron2"/>
    <dgm:cxn modelId="{562CA515-FA8C-42E7-A3DD-FFB1FB4FDB20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CD382BD9-B83F-4451-B183-4115D4F3240B}">
      <dgm:prSet/>
      <dgm:spPr/>
      <dgm:t>
        <a:bodyPr/>
        <a:lstStyle/>
        <a:p>
          <a:r>
            <a:rPr lang="es-ES" dirty="0" smtClean="0"/>
            <a:t>Se puede apreciar y cuantificar que los principales rubros de gastos son los de Honorarios Profesionales con un 39,61% y el de Arrendamiento con un 30,24%.</a:t>
          </a:r>
          <a:endParaRPr lang="en-US" dirty="0"/>
        </a:p>
      </dgm:t>
    </dgm:pt>
    <dgm:pt modelId="{BB131831-D24A-4552-9DEF-3DC774C92948}" type="parTrans" cxnId="{DEA0D322-FE13-44D0-B2F0-E379CAF77525}">
      <dgm:prSet/>
      <dgm:spPr/>
      <dgm:t>
        <a:bodyPr/>
        <a:lstStyle/>
        <a:p>
          <a:endParaRPr lang="en-US"/>
        </a:p>
      </dgm:t>
    </dgm:pt>
    <dgm:pt modelId="{DA11B5AC-142D-40AB-931A-3414BE20AAD1}" type="sibTrans" cxnId="{DEA0D322-FE13-44D0-B2F0-E379CAF77525}">
      <dgm:prSet/>
      <dgm:spPr/>
      <dgm:t>
        <a:bodyPr/>
        <a:lstStyle/>
        <a:p>
          <a:endParaRPr lang="en-U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DD518D-AA3C-4792-AE21-F00984082BC9}" type="presOf" srcId="{57DF8994-975D-4E6C-B18C-A8E804207F8C}" destId="{6279F75C-9915-4886-A667-D3746F56D69A}" srcOrd="0" destOrd="0" presId="urn:microsoft.com/office/officeart/2005/8/layout/chevron2"/>
    <dgm:cxn modelId="{DEA0D322-FE13-44D0-B2F0-E379CAF77525}" srcId="{9265EAFF-122F-4B87-ACED-DC41045DB859}" destId="{CD382BD9-B83F-4451-B183-4115D4F3240B}" srcOrd="1" destOrd="0" parTransId="{BB131831-D24A-4552-9DEF-3DC774C92948}" sibTransId="{DA11B5AC-142D-40AB-931A-3414BE20AAD1}"/>
    <dgm:cxn modelId="{E9199F33-A775-498F-989F-05D2E4CE9338}" type="presOf" srcId="{2262E54F-1D7B-4B82-9F74-4AC57AC29910}" destId="{E4E8D243-BE0D-4AEA-AB01-C00FEEE06D47}" srcOrd="0" destOrd="0" presId="urn:microsoft.com/office/officeart/2005/8/layout/chevron2"/>
    <dgm:cxn modelId="{74592DD8-5977-4668-B962-F37BE9F4DE4E}" type="presOf" srcId="{CD382BD9-B83F-4451-B183-4115D4F3240B}" destId="{E4E8D243-BE0D-4AEA-AB01-C00FEEE06D47}" srcOrd="0" destOrd="1" presId="urn:microsoft.com/office/officeart/2005/8/layout/chevron2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EEF302E8-EFC6-4EFE-9DA5-FB69302E6630}" type="presOf" srcId="{9265EAFF-122F-4B87-ACED-DC41045DB859}" destId="{45BB01BC-6F88-4676-AAC4-191441E9D009}" srcOrd="0" destOrd="0" presId="urn:microsoft.com/office/officeart/2005/8/layout/chevron2"/>
    <dgm:cxn modelId="{60D4C8F6-E99E-49A3-99A8-B01074483EDB}" type="presParOf" srcId="{6279F75C-9915-4886-A667-D3746F56D69A}" destId="{1FBEBD72-2AEF-4A79-83E9-3E8B5D3970D6}" srcOrd="0" destOrd="0" presId="urn:microsoft.com/office/officeart/2005/8/layout/chevron2"/>
    <dgm:cxn modelId="{AC0207D3-0458-4CFF-AAFA-B297DEBABCFE}" type="presParOf" srcId="{1FBEBD72-2AEF-4A79-83E9-3E8B5D3970D6}" destId="{45BB01BC-6F88-4676-AAC4-191441E9D009}" srcOrd="0" destOrd="0" presId="urn:microsoft.com/office/officeart/2005/8/layout/chevron2"/>
    <dgm:cxn modelId="{AFAF3010-57B5-459D-B47B-A811AC73C234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DF8994-975D-4E6C-B18C-A8E804207F8C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265EAFF-122F-4B87-ACED-DC41045DB859}">
      <dgm:prSet phldrT="[Texto]"/>
      <dgm:spPr/>
      <dgm:t>
        <a:bodyPr/>
        <a:lstStyle/>
        <a:p>
          <a:r>
            <a:rPr lang="es-ES" dirty="0" smtClean="0"/>
            <a:t>Gráfico</a:t>
          </a:r>
          <a:endParaRPr lang="es-ES" dirty="0"/>
        </a:p>
      </dgm:t>
    </dgm:pt>
    <dgm:pt modelId="{05FCF60D-49C6-4B33-8DB4-F8A7B3A66496}" type="parTrans" cxnId="{FD02C9F9-293D-4B5C-8876-B0E52D786FEB}">
      <dgm:prSet/>
      <dgm:spPr/>
      <dgm:t>
        <a:bodyPr/>
        <a:lstStyle/>
        <a:p>
          <a:endParaRPr lang="es-ES"/>
        </a:p>
      </dgm:t>
    </dgm:pt>
    <dgm:pt modelId="{153D891D-BA90-408D-A822-AE7EBB8D1344}" type="sibTrans" cxnId="{FD02C9F9-293D-4B5C-8876-B0E52D786FEB}">
      <dgm:prSet/>
      <dgm:spPr/>
      <dgm:t>
        <a:bodyPr/>
        <a:lstStyle/>
        <a:p>
          <a:endParaRPr lang="es-ES"/>
        </a:p>
      </dgm:t>
    </dgm:pt>
    <dgm:pt modelId="{2262E54F-1D7B-4B82-9F74-4AC57AC29910}">
      <dgm:prSet phldrT="[Texto]"/>
      <dgm:spPr/>
      <dgm:t>
        <a:bodyPr/>
        <a:lstStyle/>
        <a:p>
          <a:r>
            <a:rPr lang="es-ES" dirty="0" smtClean="0"/>
            <a:t>Se puede apreciar que el IVA pagado es ligeramente superior al IVA cobrado con un 0,62%.</a:t>
          </a:r>
          <a:endParaRPr lang="es-ES" dirty="0"/>
        </a:p>
      </dgm:t>
    </dgm:pt>
    <dgm:pt modelId="{8B1AD9E4-1FE7-4F49-BD5F-3811463AEE8D}" type="parTrans" cxnId="{519083EC-4435-48E9-8708-9154F68D3E31}">
      <dgm:prSet/>
      <dgm:spPr/>
      <dgm:t>
        <a:bodyPr/>
        <a:lstStyle/>
        <a:p>
          <a:endParaRPr lang="es-ES"/>
        </a:p>
      </dgm:t>
    </dgm:pt>
    <dgm:pt modelId="{6CFE9917-ECB4-4AA2-83D3-8E1E6D20AE4F}" type="sibTrans" cxnId="{519083EC-4435-48E9-8708-9154F68D3E31}">
      <dgm:prSet/>
      <dgm:spPr/>
      <dgm:t>
        <a:bodyPr/>
        <a:lstStyle/>
        <a:p>
          <a:endParaRPr lang="es-ES"/>
        </a:p>
      </dgm:t>
    </dgm:pt>
    <dgm:pt modelId="{6279F75C-9915-4886-A667-D3746F56D69A}" type="pres">
      <dgm:prSet presAssocID="{57DF8994-975D-4E6C-B18C-A8E804207F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BEBD72-2AEF-4A79-83E9-3E8B5D3970D6}" type="pres">
      <dgm:prSet presAssocID="{9265EAFF-122F-4B87-ACED-DC41045DB859}" presName="composite" presStyleCnt="0"/>
      <dgm:spPr/>
      <dgm:t>
        <a:bodyPr/>
        <a:lstStyle/>
        <a:p>
          <a:endParaRPr lang="es-ES"/>
        </a:p>
      </dgm:t>
    </dgm:pt>
    <dgm:pt modelId="{45BB01BC-6F88-4676-AAC4-191441E9D009}" type="pres">
      <dgm:prSet presAssocID="{9265EAFF-122F-4B87-ACED-DC41045DB85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E8D243-BE0D-4AEA-AB01-C00FEEE06D47}" type="pres">
      <dgm:prSet presAssocID="{9265EAFF-122F-4B87-ACED-DC41045DB85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FF0164D-245C-41D3-975E-943260604F7E}" type="presOf" srcId="{9265EAFF-122F-4B87-ACED-DC41045DB859}" destId="{45BB01BC-6F88-4676-AAC4-191441E9D009}" srcOrd="0" destOrd="0" presId="urn:microsoft.com/office/officeart/2005/8/layout/chevron2"/>
    <dgm:cxn modelId="{FD02C9F9-293D-4B5C-8876-B0E52D786FEB}" srcId="{57DF8994-975D-4E6C-B18C-A8E804207F8C}" destId="{9265EAFF-122F-4B87-ACED-DC41045DB859}" srcOrd="0" destOrd="0" parTransId="{05FCF60D-49C6-4B33-8DB4-F8A7B3A66496}" sibTransId="{153D891D-BA90-408D-A822-AE7EBB8D1344}"/>
    <dgm:cxn modelId="{519083EC-4435-48E9-8708-9154F68D3E31}" srcId="{9265EAFF-122F-4B87-ACED-DC41045DB859}" destId="{2262E54F-1D7B-4B82-9F74-4AC57AC29910}" srcOrd="0" destOrd="0" parTransId="{8B1AD9E4-1FE7-4F49-BD5F-3811463AEE8D}" sibTransId="{6CFE9917-ECB4-4AA2-83D3-8E1E6D20AE4F}"/>
    <dgm:cxn modelId="{3970B919-712A-4AD7-8FD4-985D4A2A39BD}" type="presOf" srcId="{2262E54F-1D7B-4B82-9F74-4AC57AC29910}" destId="{E4E8D243-BE0D-4AEA-AB01-C00FEEE06D47}" srcOrd="0" destOrd="0" presId="urn:microsoft.com/office/officeart/2005/8/layout/chevron2"/>
    <dgm:cxn modelId="{1322AD3B-06FC-42ED-9F0E-6DE2D1ABC49D}" type="presOf" srcId="{57DF8994-975D-4E6C-B18C-A8E804207F8C}" destId="{6279F75C-9915-4886-A667-D3746F56D69A}" srcOrd="0" destOrd="0" presId="urn:microsoft.com/office/officeart/2005/8/layout/chevron2"/>
    <dgm:cxn modelId="{8E549D62-099A-42FF-B7E6-ED6D2F663426}" type="presParOf" srcId="{6279F75C-9915-4886-A667-D3746F56D69A}" destId="{1FBEBD72-2AEF-4A79-83E9-3E8B5D3970D6}" srcOrd="0" destOrd="0" presId="urn:microsoft.com/office/officeart/2005/8/layout/chevron2"/>
    <dgm:cxn modelId="{EDB903E5-CB78-42FA-9599-593039D71424}" type="presParOf" srcId="{1FBEBD72-2AEF-4A79-83E9-3E8B5D3970D6}" destId="{45BB01BC-6F88-4676-AAC4-191441E9D009}" srcOrd="0" destOrd="0" presId="urn:microsoft.com/office/officeart/2005/8/layout/chevron2"/>
    <dgm:cxn modelId="{8294FD90-EBDD-4928-89F7-E2AF8FAD9D27}" type="presParOf" srcId="{1FBEBD72-2AEF-4A79-83E9-3E8B5D3970D6}" destId="{E4E8D243-BE0D-4AEA-AB01-C00FEEE06D47}" srcOrd="1" destOrd="0" presId="urn:microsoft.com/office/officeart/2005/8/layout/chevr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503C3B-CC8A-4F3F-AF40-723EA487D0B4}" type="doc">
      <dgm:prSet loTypeId="urn:microsoft.com/office/officeart/2005/8/layout/process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3F41290-3CC2-420A-BA75-9859976520A7}">
      <dgm:prSet phldrT="[Texto]"/>
      <dgm:spPr/>
      <dgm:t>
        <a:bodyPr/>
        <a:lstStyle/>
        <a:p>
          <a:r>
            <a:rPr lang="es-ES" dirty="0" smtClean="0"/>
            <a:t>INGRESOS</a:t>
          </a:r>
          <a:endParaRPr lang="es-ES" dirty="0"/>
        </a:p>
      </dgm:t>
    </dgm:pt>
    <dgm:pt modelId="{9EB9868F-5DAE-44AF-9A90-C354830CD74D}" type="parTrans" cxnId="{7A553AD5-6454-4587-883F-FD0BAF5DCD54}">
      <dgm:prSet/>
      <dgm:spPr/>
      <dgm:t>
        <a:bodyPr/>
        <a:lstStyle/>
        <a:p>
          <a:endParaRPr lang="es-ES"/>
        </a:p>
      </dgm:t>
    </dgm:pt>
    <dgm:pt modelId="{75AEC54B-C3F4-4504-A667-CA7D34504FCC}" type="sibTrans" cxnId="{7A553AD5-6454-4587-883F-FD0BAF5DCD54}">
      <dgm:prSet/>
      <dgm:spPr/>
      <dgm:t>
        <a:bodyPr/>
        <a:lstStyle/>
        <a:p>
          <a:endParaRPr lang="es-ES"/>
        </a:p>
      </dgm:t>
    </dgm:pt>
    <dgm:pt modelId="{F448507B-6798-4BAE-AC7A-A0879CC5D328}">
      <dgm:prSet phldrT="[Texto]"/>
      <dgm:spPr/>
      <dgm:t>
        <a:bodyPr/>
        <a:lstStyle/>
        <a:p>
          <a:r>
            <a:rPr lang="es-ES" dirty="0" smtClean="0"/>
            <a:t>Ventas</a:t>
          </a:r>
          <a:endParaRPr lang="es-ES" dirty="0"/>
        </a:p>
      </dgm:t>
    </dgm:pt>
    <dgm:pt modelId="{EA9E845C-F175-4941-83EF-A266295A6BDA}" type="parTrans" cxnId="{C33FCA26-53E2-4D98-83DC-DB8AF144668F}">
      <dgm:prSet/>
      <dgm:spPr/>
      <dgm:t>
        <a:bodyPr/>
        <a:lstStyle/>
        <a:p>
          <a:endParaRPr lang="es-ES"/>
        </a:p>
      </dgm:t>
    </dgm:pt>
    <dgm:pt modelId="{AFD4D0E3-A01C-4215-9C7B-F892B7218EC3}" type="sibTrans" cxnId="{C33FCA26-53E2-4D98-83DC-DB8AF144668F}">
      <dgm:prSet/>
      <dgm:spPr/>
      <dgm:t>
        <a:bodyPr/>
        <a:lstStyle/>
        <a:p>
          <a:endParaRPr lang="es-ES"/>
        </a:p>
      </dgm:t>
    </dgm:pt>
    <dgm:pt modelId="{CFA6E02F-CAB5-4ABF-BCAC-1B3ADA367E16}">
      <dgm:prSet phldrT="[Texto]" custT="1"/>
      <dgm:spPr/>
      <dgm:t>
        <a:bodyPr/>
        <a:lstStyle/>
        <a:p>
          <a:r>
            <a:rPr lang="es-ES" sz="2400" dirty="0" smtClean="0"/>
            <a:t>Base 0%</a:t>
          </a:r>
          <a:endParaRPr lang="es-ES" sz="2400" dirty="0"/>
        </a:p>
      </dgm:t>
    </dgm:pt>
    <dgm:pt modelId="{658100EB-009E-4139-9F09-7733D05A61AB}" type="parTrans" cxnId="{E70C5CEA-C9FB-4766-910E-EB2C779A4C54}">
      <dgm:prSet/>
      <dgm:spPr/>
      <dgm:t>
        <a:bodyPr/>
        <a:lstStyle/>
        <a:p>
          <a:endParaRPr lang="es-ES"/>
        </a:p>
      </dgm:t>
    </dgm:pt>
    <dgm:pt modelId="{2673A681-0B92-42B3-95CC-3741411877E0}" type="sibTrans" cxnId="{E70C5CEA-C9FB-4766-910E-EB2C779A4C54}">
      <dgm:prSet/>
      <dgm:spPr/>
      <dgm:t>
        <a:bodyPr/>
        <a:lstStyle/>
        <a:p>
          <a:endParaRPr lang="es-ES"/>
        </a:p>
      </dgm:t>
    </dgm:pt>
    <dgm:pt modelId="{107EEB0F-76E3-40E0-B132-B8CFF0F962B6}">
      <dgm:prSet phldrT="[Texto]" custT="1"/>
      <dgm:spPr/>
      <dgm:t>
        <a:bodyPr/>
        <a:lstStyle/>
        <a:p>
          <a:r>
            <a:rPr lang="es-ES" sz="2400" dirty="0" smtClean="0"/>
            <a:t>Base 12%</a:t>
          </a:r>
          <a:endParaRPr lang="es-ES" sz="2400" dirty="0"/>
        </a:p>
      </dgm:t>
    </dgm:pt>
    <dgm:pt modelId="{5E2211DB-9125-4221-9548-604A9F6902D7}" type="parTrans" cxnId="{0E2E424A-6E82-451D-A200-5EF8C8A48486}">
      <dgm:prSet/>
      <dgm:spPr/>
      <dgm:t>
        <a:bodyPr/>
        <a:lstStyle/>
        <a:p>
          <a:endParaRPr lang="es-ES"/>
        </a:p>
      </dgm:t>
    </dgm:pt>
    <dgm:pt modelId="{A2A15FE4-E212-4A63-9E6E-915831FD4C6B}" type="sibTrans" cxnId="{0E2E424A-6E82-451D-A200-5EF8C8A48486}">
      <dgm:prSet/>
      <dgm:spPr/>
      <dgm:t>
        <a:bodyPr/>
        <a:lstStyle/>
        <a:p>
          <a:endParaRPr lang="es-ES"/>
        </a:p>
      </dgm:t>
    </dgm:pt>
    <dgm:pt modelId="{5B9764E2-F432-48A2-BBD7-7DF7BF3A6382}">
      <dgm:prSet phldrT="[Texto]" custT="1"/>
      <dgm:spPr/>
      <dgm:t>
        <a:bodyPr/>
        <a:lstStyle/>
        <a:p>
          <a:pPr algn="l"/>
          <a:endParaRPr lang="es-ES" sz="1200" dirty="0" smtClean="0"/>
        </a:p>
        <a:p>
          <a:pPr algn="l"/>
          <a:endParaRPr lang="es-ES" sz="1200" dirty="0" smtClean="0"/>
        </a:p>
        <a:p>
          <a:pPr algn="l"/>
          <a:r>
            <a:rPr lang="es-ES" sz="1200" dirty="0" smtClean="0"/>
            <a:t>Conciliar los valores declarados en el formulario 104 con los mayores de la cuenta IVA en ventas</a:t>
          </a:r>
        </a:p>
        <a:p>
          <a:pPr algn="l"/>
          <a:endParaRPr lang="es-ES" sz="1200" dirty="0" smtClean="0"/>
        </a:p>
        <a:p>
          <a:pPr algn="l"/>
          <a:endParaRPr lang="es-ES" sz="1200" dirty="0"/>
        </a:p>
      </dgm:t>
    </dgm:pt>
    <dgm:pt modelId="{4CF9E05A-334F-4991-A9D6-6664E4AD1F14}" type="parTrans" cxnId="{B8DE3F3E-1277-4E29-AE23-237F358FE150}">
      <dgm:prSet/>
      <dgm:spPr/>
      <dgm:t>
        <a:bodyPr/>
        <a:lstStyle/>
        <a:p>
          <a:endParaRPr lang="es-ES"/>
        </a:p>
      </dgm:t>
    </dgm:pt>
    <dgm:pt modelId="{452E665E-2323-49CF-83EB-5B6AC20ECC65}" type="sibTrans" cxnId="{B8DE3F3E-1277-4E29-AE23-237F358FE150}">
      <dgm:prSet/>
      <dgm:spPr/>
      <dgm:t>
        <a:bodyPr/>
        <a:lstStyle/>
        <a:p>
          <a:endParaRPr lang="es-ES"/>
        </a:p>
      </dgm:t>
    </dgm:pt>
    <dgm:pt modelId="{C052747C-DC2E-4D88-968D-A4C71E66F232}">
      <dgm:prSet phldrT="[Texto]" custT="1"/>
      <dgm:spPr/>
      <dgm:t>
        <a:bodyPr/>
        <a:lstStyle/>
        <a:p>
          <a:pPr algn="l"/>
          <a:r>
            <a:rPr lang="es-ES" sz="1200" dirty="0" smtClean="0"/>
            <a:t>Conciliar los valores declarados de IVA VENTAS con los libros</a:t>
          </a:r>
          <a:endParaRPr lang="es-ES" sz="1200" dirty="0"/>
        </a:p>
      </dgm:t>
    </dgm:pt>
    <dgm:pt modelId="{67CD133E-E4B7-4072-AC0E-CF01344E3E32}" type="parTrans" cxnId="{910A350D-7A28-48C9-ACCE-48C409936EDA}">
      <dgm:prSet/>
      <dgm:spPr/>
      <dgm:t>
        <a:bodyPr/>
        <a:lstStyle/>
        <a:p>
          <a:endParaRPr lang="es-ES"/>
        </a:p>
      </dgm:t>
    </dgm:pt>
    <dgm:pt modelId="{46D3AB3F-4F68-427D-BCF4-E9CE8FFE717E}" type="sibTrans" cxnId="{910A350D-7A28-48C9-ACCE-48C409936EDA}">
      <dgm:prSet/>
      <dgm:spPr/>
      <dgm:t>
        <a:bodyPr/>
        <a:lstStyle/>
        <a:p>
          <a:endParaRPr lang="es-ES"/>
        </a:p>
      </dgm:t>
    </dgm:pt>
    <dgm:pt modelId="{C63A83C5-977B-4583-AB41-D13B5712EE6F}">
      <dgm:prSet phldrT="[Texto]"/>
      <dgm:spPr/>
      <dgm:t>
        <a:bodyPr/>
        <a:lstStyle/>
        <a:p>
          <a:r>
            <a:rPr lang="es-ES" dirty="0" smtClean="0"/>
            <a:t>PROCEDIMIENTOS PROPUESTOS</a:t>
          </a:r>
          <a:endParaRPr lang="es-ES" dirty="0"/>
        </a:p>
      </dgm:t>
    </dgm:pt>
    <dgm:pt modelId="{A280EA41-536B-44D7-97C5-51C2CE703EE6}" type="sibTrans" cxnId="{A5C978FF-E89B-4051-A2D2-91DEF1EB7730}">
      <dgm:prSet/>
      <dgm:spPr/>
      <dgm:t>
        <a:bodyPr/>
        <a:lstStyle/>
        <a:p>
          <a:endParaRPr lang="es-ES"/>
        </a:p>
      </dgm:t>
    </dgm:pt>
    <dgm:pt modelId="{597B8F23-B810-4F0A-9FE3-B9DE2FAF1B2E}" type="parTrans" cxnId="{A5C978FF-E89B-4051-A2D2-91DEF1EB7730}">
      <dgm:prSet/>
      <dgm:spPr/>
      <dgm:t>
        <a:bodyPr/>
        <a:lstStyle/>
        <a:p>
          <a:endParaRPr lang="es-ES"/>
        </a:p>
      </dgm:t>
    </dgm:pt>
    <dgm:pt modelId="{3A4702E1-454B-4EB6-9591-68338CEC5FEC}" type="pres">
      <dgm:prSet presAssocID="{96503C3B-CC8A-4F3F-AF40-723EA487D0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51DC1E-2916-4AC0-8967-071A5A7B66FA}" type="pres">
      <dgm:prSet presAssocID="{C63A83C5-977B-4583-AB41-D13B5712EE6F}" presName="boxAndChildren" presStyleCnt="0"/>
      <dgm:spPr/>
      <dgm:t>
        <a:bodyPr/>
        <a:lstStyle/>
        <a:p>
          <a:endParaRPr lang="es-ES"/>
        </a:p>
      </dgm:t>
    </dgm:pt>
    <dgm:pt modelId="{EF78A244-39CC-452B-92FC-F23177D2C91E}" type="pres">
      <dgm:prSet presAssocID="{C63A83C5-977B-4583-AB41-D13B5712EE6F}" presName="parentTextBox" presStyleLbl="node1" presStyleIdx="0" presStyleCnt="3"/>
      <dgm:spPr/>
      <dgm:t>
        <a:bodyPr/>
        <a:lstStyle/>
        <a:p>
          <a:endParaRPr lang="es-ES"/>
        </a:p>
      </dgm:t>
    </dgm:pt>
    <dgm:pt modelId="{0B9A859A-F538-4C58-B275-0974CEE30EC1}" type="pres">
      <dgm:prSet presAssocID="{C63A83C5-977B-4583-AB41-D13B5712EE6F}" presName="entireBox" presStyleLbl="node1" presStyleIdx="0" presStyleCnt="3"/>
      <dgm:spPr/>
      <dgm:t>
        <a:bodyPr/>
        <a:lstStyle/>
        <a:p>
          <a:endParaRPr lang="es-ES"/>
        </a:p>
      </dgm:t>
    </dgm:pt>
    <dgm:pt modelId="{34DE5B8C-2B22-43B8-8C5B-4C0AFE7F1405}" type="pres">
      <dgm:prSet presAssocID="{C63A83C5-977B-4583-AB41-D13B5712EE6F}" presName="descendantBox" presStyleCnt="0"/>
      <dgm:spPr/>
      <dgm:t>
        <a:bodyPr/>
        <a:lstStyle/>
        <a:p>
          <a:endParaRPr lang="es-ES"/>
        </a:p>
      </dgm:t>
    </dgm:pt>
    <dgm:pt modelId="{B5053EE5-ADAB-4EB5-9185-84C74502095B}" type="pres">
      <dgm:prSet presAssocID="{5B9764E2-F432-48A2-BBD7-7DF7BF3A638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461834-F2EB-4E90-805D-39D6AE3CCF5C}" type="pres">
      <dgm:prSet presAssocID="{C052747C-DC2E-4D88-968D-A4C71E66F232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57742F-7190-4CB8-85DD-520EAA5C0BDF}" type="pres">
      <dgm:prSet presAssocID="{AFD4D0E3-A01C-4215-9C7B-F892B7218EC3}" presName="sp" presStyleCnt="0"/>
      <dgm:spPr/>
      <dgm:t>
        <a:bodyPr/>
        <a:lstStyle/>
        <a:p>
          <a:endParaRPr lang="es-ES"/>
        </a:p>
      </dgm:t>
    </dgm:pt>
    <dgm:pt modelId="{76384E6D-D7C3-446E-93A7-C05C30E4DCC0}" type="pres">
      <dgm:prSet presAssocID="{F448507B-6798-4BAE-AC7A-A0879CC5D328}" presName="arrowAndChildren" presStyleCnt="0"/>
      <dgm:spPr/>
      <dgm:t>
        <a:bodyPr/>
        <a:lstStyle/>
        <a:p>
          <a:endParaRPr lang="es-ES"/>
        </a:p>
      </dgm:t>
    </dgm:pt>
    <dgm:pt modelId="{ECFD1384-F3AC-446E-9A8E-4E5F95BBECC2}" type="pres">
      <dgm:prSet presAssocID="{F448507B-6798-4BAE-AC7A-A0879CC5D328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D4EDF546-56F9-4328-8A88-4A6685221962}" type="pres">
      <dgm:prSet presAssocID="{F448507B-6798-4BAE-AC7A-A0879CC5D328}" presName="arrow" presStyleLbl="node1" presStyleIdx="1" presStyleCnt="3"/>
      <dgm:spPr/>
      <dgm:t>
        <a:bodyPr/>
        <a:lstStyle/>
        <a:p>
          <a:endParaRPr lang="es-ES"/>
        </a:p>
      </dgm:t>
    </dgm:pt>
    <dgm:pt modelId="{7A294FB5-AEBE-4EB2-954D-BF540E0D418E}" type="pres">
      <dgm:prSet presAssocID="{F448507B-6798-4BAE-AC7A-A0879CC5D328}" presName="descendantArrow" presStyleCnt="0"/>
      <dgm:spPr/>
      <dgm:t>
        <a:bodyPr/>
        <a:lstStyle/>
        <a:p>
          <a:endParaRPr lang="es-ES"/>
        </a:p>
      </dgm:t>
    </dgm:pt>
    <dgm:pt modelId="{C984F2E2-257A-4B2B-B153-43C559452B28}" type="pres">
      <dgm:prSet presAssocID="{CFA6E02F-CAB5-4ABF-BCAC-1B3ADA367E1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37E013-750C-44BF-9AD1-9939A4F81351}" type="pres">
      <dgm:prSet presAssocID="{107EEB0F-76E3-40E0-B132-B8CFF0F962B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34B10E-EFC0-42C8-93F0-D7FB1F1BAAF1}" type="pres">
      <dgm:prSet presAssocID="{75AEC54B-C3F4-4504-A667-CA7D34504FCC}" presName="sp" presStyleCnt="0"/>
      <dgm:spPr/>
      <dgm:t>
        <a:bodyPr/>
        <a:lstStyle/>
        <a:p>
          <a:endParaRPr lang="es-ES"/>
        </a:p>
      </dgm:t>
    </dgm:pt>
    <dgm:pt modelId="{0D4F8C37-3D3D-4970-B284-54E8CC80602B}" type="pres">
      <dgm:prSet presAssocID="{13F41290-3CC2-420A-BA75-9859976520A7}" presName="arrowAndChildren" presStyleCnt="0"/>
      <dgm:spPr/>
      <dgm:t>
        <a:bodyPr/>
        <a:lstStyle/>
        <a:p>
          <a:endParaRPr lang="es-ES"/>
        </a:p>
      </dgm:t>
    </dgm:pt>
    <dgm:pt modelId="{E546B1C8-3DAF-468D-8EE1-7C5217BA09D0}" type="pres">
      <dgm:prSet presAssocID="{13F41290-3CC2-420A-BA75-9859976520A7}" presName="parentTextArrow" presStyleLbl="node1" presStyleIdx="2" presStyleCnt="3" custScaleY="53774"/>
      <dgm:spPr/>
      <dgm:t>
        <a:bodyPr/>
        <a:lstStyle/>
        <a:p>
          <a:endParaRPr lang="es-ES"/>
        </a:p>
      </dgm:t>
    </dgm:pt>
  </dgm:ptLst>
  <dgm:cxnLst>
    <dgm:cxn modelId="{16A6A603-6496-4733-A292-F752649D468F}" type="presOf" srcId="{96503C3B-CC8A-4F3F-AF40-723EA487D0B4}" destId="{3A4702E1-454B-4EB6-9591-68338CEC5FEC}" srcOrd="0" destOrd="0" presId="urn:microsoft.com/office/officeart/2005/8/layout/process4"/>
    <dgm:cxn modelId="{0B423DCB-F987-4C9D-814A-CD25D4503BB8}" type="presOf" srcId="{C63A83C5-977B-4583-AB41-D13B5712EE6F}" destId="{EF78A244-39CC-452B-92FC-F23177D2C91E}" srcOrd="0" destOrd="0" presId="urn:microsoft.com/office/officeart/2005/8/layout/process4"/>
    <dgm:cxn modelId="{360DEA5D-5CF8-4477-816B-3DE382C48DFB}" type="presOf" srcId="{C63A83C5-977B-4583-AB41-D13B5712EE6F}" destId="{0B9A859A-F538-4C58-B275-0974CEE30EC1}" srcOrd="1" destOrd="0" presId="urn:microsoft.com/office/officeart/2005/8/layout/process4"/>
    <dgm:cxn modelId="{A5C978FF-E89B-4051-A2D2-91DEF1EB7730}" srcId="{96503C3B-CC8A-4F3F-AF40-723EA487D0B4}" destId="{C63A83C5-977B-4583-AB41-D13B5712EE6F}" srcOrd="2" destOrd="0" parTransId="{597B8F23-B810-4F0A-9FE3-B9DE2FAF1B2E}" sibTransId="{A280EA41-536B-44D7-97C5-51C2CE703EE6}"/>
    <dgm:cxn modelId="{B8DE3F3E-1277-4E29-AE23-237F358FE150}" srcId="{C63A83C5-977B-4583-AB41-D13B5712EE6F}" destId="{5B9764E2-F432-48A2-BBD7-7DF7BF3A6382}" srcOrd="0" destOrd="0" parTransId="{4CF9E05A-334F-4991-A9D6-6664E4AD1F14}" sibTransId="{452E665E-2323-49CF-83EB-5B6AC20ECC65}"/>
    <dgm:cxn modelId="{ED9E16F5-DF02-412C-8E61-5B9EA2DF039C}" type="presOf" srcId="{5B9764E2-F432-48A2-BBD7-7DF7BF3A6382}" destId="{B5053EE5-ADAB-4EB5-9185-84C74502095B}" srcOrd="0" destOrd="0" presId="urn:microsoft.com/office/officeart/2005/8/layout/process4"/>
    <dgm:cxn modelId="{9CECD59B-33D0-4867-8A83-D5E72C17F1C6}" type="presOf" srcId="{107EEB0F-76E3-40E0-B132-B8CFF0F962B6}" destId="{4537E013-750C-44BF-9AD1-9939A4F81351}" srcOrd="0" destOrd="0" presId="urn:microsoft.com/office/officeart/2005/8/layout/process4"/>
    <dgm:cxn modelId="{50E679B9-E78E-4F4A-AD7E-AFE3C6DE9312}" type="presOf" srcId="{C052747C-DC2E-4D88-968D-A4C71E66F232}" destId="{12461834-F2EB-4E90-805D-39D6AE3CCF5C}" srcOrd="0" destOrd="0" presId="urn:microsoft.com/office/officeart/2005/8/layout/process4"/>
    <dgm:cxn modelId="{910A350D-7A28-48C9-ACCE-48C409936EDA}" srcId="{C63A83C5-977B-4583-AB41-D13B5712EE6F}" destId="{C052747C-DC2E-4D88-968D-A4C71E66F232}" srcOrd="1" destOrd="0" parTransId="{67CD133E-E4B7-4072-AC0E-CF01344E3E32}" sibTransId="{46D3AB3F-4F68-427D-BCF4-E9CE8FFE717E}"/>
    <dgm:cxn modelId="{B982B0D0-7F3D-413E-A464-8898BA25524A}" type="presOf" srcId="{13F41290-3CC2-420A-BA75-9859976520A7}" destId="{E546B1C8-3DAF-468D-8EE1-7C5217BA09D0}" srcOrd="0" destOrd="0" presId="urn:microsoft.com/office/officeart/2005/8/layout/process4"/>
    <dgm:cxn modelId="{7A553AD5-6454-4587-883F-FD0BAF5DCD54}" srcId="{96503C3B-CC8A-4F3F-AF40-723EA487D0B4}" destId="{13F41290-3CC2-420A-BA75-9859976520A7}" srcOrd="0" destOrd="0" parTransId="{9EB9868F-5DAE-44AF-9A90-C354830CD74D}" sibTransId="{75AEC54B-C3F4-4504-A667-CA7D34504FCC}"/>
    <dgm:cxn modelId="{52E97A8A-73F7-495D-A79D-D5FF67225FE5}" type="presOf" srcId="{F448507B-6798-4BAE-AC7A-A0879CC5D328}" destId="{D4EDF546-56F9-4328-8A88-4A6685221962}" srcOrd="1" destOrd="0" presId="urn:microsoft.com/office/officeart/2005/8/layout/process4"/>
    <dgm:cxn modelId="{5F96FC7E-6C4A-472E-B474-B541886BC9E7}" type="presOf" srcId="{CFA6E02F-CAB5-4ABF-BCAC-1B3ADA367E16}" destId="{C984F2E2-257A-4B2B-B153-43C559452B28}" srcOrd="0" destOrd="0" presId="urn:microsoft.com/office/officeart/2005/8/layout/process4"/>
    <dgm:cxn modelId="{E70C5CEA-C9FB-4766-910E-EB2C779A4C54}" srcId="{F448507B-6798-4BAE-AC7A-A0879CC5D328}" destId="{CFA6E02F-CAB5-4ABF-BCAC-1B3ADA367E16}" srcOrd="0" destOrd="0" parTransId="{658100EB-009E-4139-9F09-7733D05A61AB}" sibTransId="{2673A681-0B92-42B3-95CC-3741411877E0}"/>
    <dgm:cxn modelId="{0E2E424A-6E82-451D-A200-5EF8C8A48486}" srcId="{F448507B-6798-4BAE-AC7A-A0879CC5D328}" destId="{107EEB0F-76E3-40E0-B132-B8CFF0F962B6}" srcOrd="1" destOrd="0" parTransId="{5E2211DB-9125-4221-9548-604A9F6902D7}" sibTransId="{A2A15FE4-E212-4A63-9E6E-915831FD4C6B}"/>
    <dgm:cxn modelId="{72ACCADA-7BB2-44CB-9604-DEA379330237}" type="presOf" srcId="{F448507B-6798-4BAE-AC7A-A0879CC5D328}" destId="{ECFD1384-F3AC-446E-9A8E-4E5F95BBECC2}" srcOrd="0" destOrd="0" presId="urn:microsoft.com/office/officeart/2005/8/layout/process4"/>
    <dgm:cxn modelId="{C33FCA26-53E2-4D98-83DC-DB8AF144668F}" srcId="{96503C3B-CC8A-4F3F-AF40-723EA487D0B4}" destId="{F448507B-6798-4BAE-AC7A-A0879CC5D328}" srcOrd="1" destOrd="0" parTransId="{EA9E845C-F175-4941-83EF-A266295A6BDA}" sibTransId="{AFD4D0E3-A01C-4215-9C7B-F892B7218EC3}"/>
    <dgm:cxn modelId="{C90BBAE5-15F4-4848-A4FA-256BF73FEBAB}" type="presParOf" srcId="{3A4702E1-454B-4EB6-9591-68338CEC5FEC}" destId="{A251DC1E-2916-4AC0-8967-071A5A7B66FA}" srcOrd="0" destOrd="0" presId="urn:microsoft.com/office/officeart/2005/8/layout/process4"/>
    <dgm:cxn modelId="{8004879D-61CC-49E8-A428-0D4E57F4643E}" type="presParOf" srcId="{A251DC1E-2916-4AC0-8967-071A5A7B66FA}" destId="{EF78A244-39CC-452B-92FC-F23177D2C91E}" srcOrd="0" destOrd="0" presId="urn:microsoft.com/office/officeart/2005/8/layout/process4"/>
    <dgm:cxn modelId="{02F3863B-A7AB-4BA2-B6C3-A45FF6E599EF}" type="presParOf" srcId="{A251DC1E-2916-4AC0-8967-071A5A7B66FA}" destId="{0B9A859A-F538-4C58-B275-0974CEE30EC1}" srcOrd="1" destOrd="0" presId="urn:microsoft.com/office/officeart/2005/8/layout/process4"/>
    <dgm:cxn modelId="{FC8ED651-56FB-4451-9222-6640BD2BD9D1}" type="presParOf" srcId="{A251DC1E-2916-4AC0-8967-071A5A7B66FA}" destId="{34DE5B8C-2B22-43B8-8C5B-4C0AFE7F1405}" srcOrd="2" destOrd="0" presId="urn:microsoft.com/office/officeart/2005/8/layout/process4"/>
    <dgm:cxn modelId="{D29204CB-C9E4-4D55-BCD7-6EF494917ECD}" type="presParOf" srcId="{34DE5B8C-2B22-43B8-8C5B-4C0AFE7F1405}" destId="{B5053EE5-ADAB-4EB5-9185-84C74502095B}" srcOrd="0" destOrd="0" presId="urn:microsoft.com/office/officeart/2005/8/layout/process4"/>
    <dgm:cxn modelId="{B600E86A-804E-4C55-B409-AFA08709B55C}" type="presParOf" srcId="{34DE5B8C-2B22-43B8-8C5B-4C0AFE7F1405}" destId="{12461834-F2EB-4E90-805D-39D6AE3CCF5C}" srcOrd="1" destOrd="0" presId="urn:microsoft.com/office/officeart/2005/8/layout/process4"/>
    <dgm:cxn modelId="{D0FA5FEA-B6E0-4E12-A3DD-8858C670CEC1}" type="presParOf" srcId="{3A4702E1-454B-4EB6-9591-68338CEC5FEC}" destId="{4957742F-7190-4CB8-85DD-520EAA5C0BDF}" srcOrd="1" destOrd="0" presId="urn:microsoft.com/office/officeart/2005/8/layout/process4"/>
    <dgm:cxn modelId="{917CE01C-1CAD-4E41-ACD6-1E6739F3ABD2}" type="presParOf" srcId="{3A4702E1-454B-4EB6-9591-68338CEC5FEC}" destId="{76384E6D-D7C3-446E-93A7-C05C30E4DCC0}" srcOrd="2" destOrd="0" presId="urn:microsoft.com/office/officeart/2005/8/layout/process4"/>
    <dgm:cxn modelId="{4DD88A12-C816-42AA-8FFB-ADA9AEEFB818}" type="presParOf" srcId="{76384E6D-D7C3-446E-93A7-C05C30E4DCC0}" destId="{ECFD1384-F3AC-446E-9A8E-4E5F95BBECC2}" srcOrd="0" destOrd="0" presId="urn:microsoft.com/office/officeart/2005/8/layout/process4"/>
    <dgm:cxn modelId="{A9FABDE3-D114-4D5F-B730-F4FE21347130}" type="presParOf" srcId="{76384E6D-D7C3-446E-93A7-C05C30E4DCC0}" destId="{D4EDF546-56F9-4328-8A88-4A6685221962}" srcOrd="1" destOrd="0" presId="urn:microsoft.com/office/officeart/2005/8/layout/process4"/>
    <dgm:cxn modelId="{8EE8F881-89C5-4BD9-B2CD-3783F2DC95E0}" type="presParOf" srcId="{76384E6D-D7C3-446E-93A7-C05C30E4DCC0}" destId="{7A294FB5-AEBE-4EB2-954D-BF540E0D418E}" srcOrd="2" destOrd="0" presId="urn:microsoft.com/office/officeart/2005/8/layout/process4"/>
    <dgm:cxn modelId="{C9DD4B89-9388-4B60-ADE5-DE536B1CCF14}" type="presParOf" srcId="{7A294FB5-AEBE-4EB2-954D-BF540E0D418E}" destId="{C984F2E2-257A-4B2B-B153-43C559452B28}" srcOrd="0" destOrd="0" presId="urn:microsoft.com/office/officeart/2005/8/layout/process4"/>
    <dgm:cxn modelId="{673D8610-3C1F-4676-B558-0623A14D1AB8}" type="presParOf" srcId="{7A294FB5-AEBE-4EB2-954D-BF540E0D418E}" destId="{4537E013-750C-44BF-9AD1-9939A4F81351}" srcOrd="1" destOrd="0" presId="urn:microsoft.com/office/officeart/2005/8/layout/process4"/>
    <dgm:cxn modelId="{6ED7DA59-FC0E-4B48-BFD0-042A9770B24B}" type="presParOf" srcId="{3A4702E1-454B-4EB6-9591-68338CEC5FEC}" destId="{BA34B10E-EFC0-42C8-93F0-D7FB1F1BAAF1}" srcOrd="3" destOrd="0" presId="urn:microsoft.com/office/officeart/2005/8/layout/process4"/>
    <dgm:cxn modelId="{B9980AAE-0159-4EDE-9BA2-DF9D793984EC}" type="presParOf" srcId="{3A4702E1-454B-4EB6-9591-68338CEC5FEC}" destId="{0D4F8C37-3D3D-4970-B284-54E8CC80602B}" srcOrd="4" destOrd="0" presId="urn:microsoft.com/office/officeart/2005/8/layout/process4"/>
    <dgm:cxn modelId="{001647CB-AC2A-4273-B493-8FC284A81588}" type="presParOf" srcId="{0D4F8C37-3D3D-4970-B284-54E8CC80602B}" destId="{E546B1C8-3DAF-468D-8EE1-7C5217BA09D0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503C3B-CC8A-4F3F-AF40-723EA487D0B4}" type="doc">
      <dgm:prSet loTypeId="urn:microsoft.com/office/officeart/2005/8/layout/process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3F41290-3CC2-420A-BA75-9859976520A7}">
      <dgm:prSet phldrT="[Texto]"/>
      <dgm:spPr/>
      <dgm:t>
        <a:bodyPr/>
        <a:lstStyle/>
        <a:p>
          <a:r>
            <a:rPr lang="es-ES" dirty="0" smtClean="0"/>
            <a:t>EGRESOS</a:t>
          </a:r>
          <a:endParaRPr lang="es-ES" dirty="0"/>
        </a:p>
      </dgm:t>
    </dgm:pt>
    <dgm:pt modelId="{9EB9868F-5DAE-44AF-9A90-C354830CD74D}" type="parTrans" cxnId="{7A553AD5-6454-4587-883F-FD0BAF5DCD54}">
      <dgm:prSet/>
      <dgm:spPr/>
      <dgm:t>
        <a:bodyPr/>
        <a:lstStyle/>
        <a:p>
          <a:endParaRPr lang="es-ES"/>
        </a:p>
      </dgm:t>
    </dgm:pt>
    <dgm:pt modelId="{75AEC54B-C3F4-4504-A667-CA7D34504FCC}" type="sibTrans" cxnId="{7A553AD5-6454-4587-883F-FD0BAF5DCD54}">
      <dgm:prSet/>
      <dgm:spPr/>
      <dgm:t>
        <a:bodyPr/>
        <a:lstStyle/>
        <a:p>
          <a:endParaRPr lang="es-ES"/>
        </a:p>
      </dgm:t>
    </dgm:pt>
    <dgm:pt modelId="{F448507B-6798-4BAE-AC7A-A0879CC5D328}">
      <dgm:prSet phldrT="[Texto]"/>
      <dgm:spPr/>
      <dgm:t>
        <a:bodyPr/>
        <a:lstStyle/>
        <a:p>
          <a:r>
            <a:rPr lang="es-ES" dirty="0" smtClean="0"/>
            <a:t>Compras </a:t>
          </a:r>
          <a:endParaRPr lang="es-ES" dirty="0"/>
        </a:p>
      </dgm:t>
    </dgm:pt>
    <dgm:pt modelId="{EA9E845C-F175-4941-83EF-A266295A6BDA}" type="parTrans" cxnId="{C33FCA26-53E2-4D98-83DC-DB8AF144668F}">
      <dgm:prSet/>
      <dgm:spPr/>
      <dgm:t>
        <a:bodyPr/>
        <a:lstStyle/>
        <a:p>
          <a:endParaRPr lang="es-ES"/>
        </a:p>
      </dgm:t>
    </dgm:pt>
    <dgm:pt modelId="{AFD4D0E3-A01C-4215-9C7B-F892B7218EC3}" type="sibTrans" cxnId="{C33FCA26-53E2-4D98-83DC-DB8AF144668F}">
      <dgm:prSet/>
      <dgm:spPr/>
      <dgm:t>
        <a:bodyPr/>
        <a:lstStyle/>
        <a:p>
          <a:endParaRPr lang="es-ES"/>
        </a:p>
      </dgm:t>
    </dgm:pt>
    <dgm:pt modelId="{CFA6E02F-CAB5-4ABF-BCAC-1B3ADA367E16}">
      <dgm:prSet phldrT="[Texto]" custT="1"/>
      <dgm:spPr/>
      <dgm:t>
        <a:bodyPr/>
        <a:lstStyle/>
        <a:p>
          <a:r>
            <a:rPr lang="es-ES" sz="2400" dirty="0" smtClean="0"/>
            <a:t>Base 0%</a:t>
          </a:r>
          <a:endParaRPr lang="es-ES" sz="2400" dirty="0"/>
        </a:p>
      </dgm:t>
    </dgm:pt>
    <dgm:pt modelId="{658100EB-009E-4139-9F09-7733D05A61AB}" type="parTrans" cxnId="{E70C5CEA-C9FB-4766-910E-EB2C779A4C54}">
      <dgm:prSet/>
      <dgm:spPr/>
      <dgm:t>
        <a:bodyPr/>
        <a:lstStyle/>
        <a:p>
          <a:endParaRPr lang="es-ES"/>
        </a:p>
      </dgm:t>
    </dgm:pt>
    <dgm:pt modelId="{2673A681-0B92-42B3-95CC-3741411877E0}" type="sibTrans" cxnId="{E70C5CEA-C9FB-4766-910E-EB2C779A4C54}">
      <dgm:prSet/>
      <dgm:spPr/>
      <dgm:t>
        <a:bodyPr/>
        <a:lstStyle/>
        <a:p>
          <a:endParaRPr lang="es-ES"/>
        </a:p>
      </dgm:t>
    </dgm:pt>
    <dgm:pt modelId="{107EEB0F-76E3-40E0-B132-B8CFF0F962B6}">
      <dgm:prSet phldrT="[Texto]" custT="1"/>
      <dgm:spPr/>
      <dgm:t>
        <a:bodyPr/>
        <a:lstStyle/>
        <a:p>
          <a:r>
            <a:rPr lang="es-ES" sz="2400" dirty="0" smtClean="0"/>
            <a:t>Base 12%</a:t>
          </a:r>
          <a:endParaRPr lang="es-ES" sz="2400" dirty="0"/>
        </a:p>
      </dgm:t>
    </dgm:pt>
    <dgm:pt modelId="{5E2211DB-9125-4221-9548-604A9F6902D7}" type="parTrans" cxnId="{0E2E424A-6E82-451D-A200-5EF8C8A48486}">
      <dgm:prSet/>
      <dgm:spPr/>
      <dgm:t>
        <a:bodyPr/>
        <a:lstStyle/>
        <a:p>
          <a:endParaRPr lang="es-ES"/>
        </a:p>
      </dgm:t>
    </dgm:pt>
    <dgm:pt modelId="{A2A15FE4-E212-4A63-9E6E-915831FD4C6B}" type="sibTrans" cxnId="{0E2E424A-6E82-451D-A200-5EF8C8A48486}">
      <dgm:prSet/>
      <dgm:spPr/>
      <dgm:t>
        <a:bodyPr/>
        <a:lstStyle/>
        <a:p>
          <a:endParaRPr lang="es-ES"/>
        </a:p>
      </dgm:t>
    </dgm:pt>
    <dgm:pt modelId="{5B9764E2-F432-48A2-BBD7-7DF7BF3A6382}">
      <dgm:prSet phldrT="[Texto]" custT="1"/>
      <dgm:spPr/>
      <dgm:t>
        <a:bodyPr/>
        <a:lstStyle/>
        <a:p>
          <a:pPr algn="l"/>
          <a:r>
            <a:rPr lang="es-ES" sz="1200" dirty="0" smtClean="0"/>
            <a:t>Corroborar que el total de compras generados mensualmente estén correctamente declarados, según lo establecido en la LORTI y el RLORTI</a:t>
          </a:r>
          <a:endParaRPr lang="es-ES" sz="1200" dirty="0"/>
        </a:p>
      </dgm:t>
    </dgm:pt>
    <dgm:pt modelId="{4CF9E05A-334F-4991-A9D6-6664E4AD1F14}" type="parTrans" cxnId="{B8DE3F3E-1277-4E29-AE23-237F358FE150}">
      <dgm:prSet/>
      <dgm:spPr/>
      <dgm:t>
        <a:bodyPr/>
        <a:lstStyle/>
        <a:p>
          <a:endParaRPr lang="es-ES"/>
        </a:p>
      </dgm:t>
    </dgm:pt>
    <dgm:pt modelId="{452E665E-2323-49CF-83EB-5B6AC20ECC65}" type="sibTrans" cxnId="{B8DE3F3E-1277-4E29-AE23-237F358FE150}">
      <dgm:prSet/>
      <dgm:spPr/>
      <dgm:t>
        <a:bodyPr/>
        <a:lstStyle/>
        <a:p>
          <a:endParaRPr lang="es-ES"/>
        </a:p>
      </dgm:t>
    </dgm:pt>
    <dgm:pt modelId="{C052747C-DC2E-4D88-968D-A4C71E66F232}">
      <dgm:prSet phldrT="[Texto]" custT="1"/>
      <dgm:spPr/>
      <dgm:t>
        <a:bodyPr/>
        <a:lstStyle/>
        <a:p>
          <a:pPr algn="l"/>
          <a:r>
            <a:rPr lang="es-ES" sz="1200" dirty="0" smtClean="0"/>
            <a:t>Identificar los comprobantes de egreso y si sus respectivos soportes cumplen con el Reglamento de Comprobantes de Venta y Retención.</a:t>
          </a:r>
          <a:endParaRPr lang="es-ES" sz="1200" dirty="0"/>
        </a:p>
      </dgm:t>
    </dgm:pt>
    <dgm:pt modelId="{67CD133E-E4B7-4072-AC0E-CF01344E3E32}" type="parTrans" cxnId="{910A350D-7A28-48C9-ACCE-48C409936EDA}">
      <dgm:prSet/>
      <dgm:spPr/>
      <dgm:t>
        <a:bodyPr/>
        <a:lstStyle/>
        <a:p>
          <a:endParaRPr lang="es-ES"/>
        </a:p>
      </dgm:t>
    </dgm:pt>
    <dgm:pt modelId="{46D3AB3F-4F68-427D-BCF4-E9CE8FFE717E}" type="sibTrans" cxnId="{910A350D-7A28-48C9-ACCE-48C409936EDA}">
      <dgm:prSet/>
      <dgm:spPr/>
      <dgm:t>
        <a:bodyPr/>
        <a:lstStyle/>
        <a:p>
          <a:endParaRPr lang="es-ES"/>
        </a:p>
      </dgm:t>
    </dgm:pt>
    <dgm:pt modelId="{C63A83C5-977B-4583-AB41-D13B5712EE6F}">
      <dgm:prSet phldrT="[Texto]"/>
      <dgm:spPr/>
      <dgm:t>
        <a:bodyPr/>
        <a:lstStyle/>
        <a:p>
          <a:r>
            <a:rPr lang="es-ES" dirty="0" smtClean="0"/>
            <a:t>PROCEDIMIENTOS PROPUESTOS</a:t>
          </a:r>
          <a:endParaRPr lang="es-ES" dirty="0"/>
        </a:p>
      </dgm:t>
    </dgm:pt>
    <dgm:pt modelId="{A280EA41-536B-44D7-97C5-51C2CE703EE6}" type="sibTrans" cxnId="{A5C978FF-E89B-4051-A2D2-91DEF1EB7730}">
      <dgm:prSet/>
      <dgm:spPr/>
      <dgm:t>
        <a:bodyPr/>
        <a:lstStyle/>
        <a:p>
          <a:endParaRPr lang="es-ES"/>
        </a:p>
      </dgm:t>
    </dgm:pt>
    <dgm:pt modelId="{597B8F23-B810-4F0A-9FE3-B9DE2FAF1B2E}" type="parTrans" cxnId="{A5C978FF-E89B-4051-A2D2-91DEF1EB7730}">
      <dgm:prSet/>
      <dgm:spPr/>
      <dgm:t>
        <a:bodyPr/>
        <a:lstStyle/>
        <a:p>
          <a:endParaRPr lang="es-ES"/>
        </a:p>
      </dgm:t>
    </dgm:pt>
    <dgm:pt modelId="{3A4702E1-454B-4EB6-9591-68338CEC5FEC}" type="pres">
      <dgm:prSet presAssocID="{96503C3B-CC8A-4F3F-AF40-723EA487D0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51DC1E-2916-4AC0-8967-071A5A7B66FA}" type="pres">
      <dgm:prSet presAssocID="{C63A83C5-977B-4583-AB41-D13B5712EE6F}" presName="boxAndChildren" presStyleCnt="0"/>
      <dgm:spPr/>
      <dgm:t>
        <a:bodyPr/>
        <a:lstStyle/>
        <a:p>
          <a:endParaRPr lang="es-ES"/>
        </a:p>
      </dgm:t>
    </dgm:pt>
    <dgm:pt modelId="{EF78A244-39CC-452B-92FC-F23177D2C91E}" type="pres">
      <dgm:prSet presAssocID="{C63A83C5-977B-4583-AB41-D13B5712EE6F}" presName="parentTextBox" presStyleLbl="node1" presStyleIdx="0" presStyleCnt="3"/>
      <dgm:spPr/>
      <dgm:t>
        <a:bodyPr/>
        <a:lstStyle/>
        <a:p>
          <a:endParaRPr lang="es-ES"/>
        </a:p>
      </dgm:t>
    </dgm:pt>
    <dgm:pt modelId="{0B9A859A-F538-4C58-B275-0974CEE30EC1}" type="pres">
      <dgm:prSet presAssocID="{C63A83C5-977B-4583-AB41-D13B5712EE6F}" presName="entireBox" presStyleLbl="node1" presStyleIdx="0" presStyleCnt="3"/>
      <dgm:spPr/>
      <dgm:t>
        <a:bodyPr/>
        <a:lstStyle/>
        <a:p>
          <a:endParaRPr lang="es-ES"/>
        </a:p>
      </dgm:t>
    </dgm:pt>
    <dgm:pt modelId="{34DE5B8C-2B22-43B8-8C5B-4C0AFE7F1405}" type="pres">
      <dgm:prSet presAssocID="{C63A83C5-977B-4583-AB41-D13B5712EE6F}" presName="descendantBox" presStyleCnt="0"/>
      <dgm:spPr/>
      <dgm:t>
        <a:bodyPr/>
        <a:lstStyle/>
        <a:p>
          <a:endParaRPr lang="es-ES"/>
        </a:p>
      </dgm:t>
    </dgm:pt>
    <dgm:pt modelId="{B5053EE5-ADAB-4EB5-9185-84C74502095B}" type="pres">
      <dgm:prSet presAssocID="{5B9764E2-F432-48A2-BBD7-7DF7BF3A6382}" presName="childTextBox" presStyleLbl="fgAccFollowNode1" presStyleIdx="0" presStyleCnt="4" custScaleX="1208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461834-F2EB-4E90-805D-39D6AE3CCF5C}" type="pres">
      <dgm:prSet presAssocID="{C052747C-DC2E-4D88-968D-A4C71E66F232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57742F-7190-4CB8-85DD-520EAA5C0BDF}" type="pres">
      <dgm:prSet presAssocID="{AFD4D0E3-A01C-4215-9C7B-F892B7218EC3}" presName="sp" presStyleCnt="0"/>
      <dgm:spPr/>
      <dgm:t>
        <a:bodyPr/>
        <a:lstStyle/>
        <a:p>
          <a:endParaRPr lang="es-ES"/>
        </a:p>
      </dgm:t>
    </dgm:pt>
    <dgm:pt modelId="{76384E6D-D7C3-446E-93A7-C05C30E4DCC0}" type="pres">
      <dgm:prSet presAssocID="{F448507B-6798-4BAE-AC7A-A0879CC5D328}" presName="arrowAndChildren" presStyleCnt="0"/>
      <dgm:spPr/>
      <dgm:t>
        <a:bodyPr/>
        <a:lstStyle/>
        <a:p>
          <a:endParaRPr lang="es-ES"/>
        </a:p>
      </dgm:t>
    </dgm:pt>
    <dgm:pt modelId="{ECFD1384-F3AC-446E-9A8E-4E5F95BBECC2}" type="pres">
      <dgm:prSet presAssocID="{F448507B-6798-4BAE-AC7A-A0879CC5D328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D4EDF546-56F9-4328-8A88-4A6685221962}" type="pres">
      <dgm:prSet presAssocID="{F448507B-6798-4BAE-AC7A-A0879CC5D328}" presName="arrow" presStyleLbl="node1" presStyleIdx="1" presStyleCnt="3"/>
      <dgm:spPr/>
      <dgm:t>
        <a:bodyPr/>
        <a:lstStyle/>
        <a:p>
          <a:endParaRPr lang="es-ES"/>
        </a:p>
      </dgm:t>
    </dgm:pt>
    <dgm:pt modelId="{7A294FB5-AEBE-4EB2-954D-BF540E0D418E}" type="pres">
      <dgm:prSet presAssocID="{F448507B-6798-4BAE-AC7A-A0879CC5D328}" presName="descendantArrow" presStyleCnt="0"/>
      <dgm:spPr/>
      <dgm:t>
        <a:bodyPr/>
        <a:lstStyle/>
        <a:p>
          <a:endParaRPr lang="es-ES"/>
        </a:p>
      </dgm:t>
    </dgm:pt>
    <dgm:pt modelId="{C984F2E2-257A-4B2B-B153-43C559452B28}" type="pres">
      <dgm:prSet presAssocID="{CFA6E02F-CAB5-4ABF-BCAC-1B3ADA367E1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37E013-750C-44BF-9AD1-9939A4F81351}" type="pres">
      <dgm:prSet presAssocID="{107EEB0F-76E3-40E0-B132-B8CFF0F962B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34B10E-EFC0-42C8-93F0-D7FB1F1BAAF1}" type="pres">
      <dgm:prSet presAssocID="{75AEC54B-C3F4-4504-A667-CA7D34504FCC}" presName="sp" presStyleCnt="0"/>
      <dgm:spPr/>
      <dgm:t>
        <a:bodyPr/>
        <a:lstStyle/>
        <a:p>
          <a:endParaRPr lang="es-ES"/>
        </a:p>
      </dgm:t>
    </dgm:pt>
    <dgm:pt modelId="{0D4F8C37-3D3D-4970-B284-54E8CC80602B}" type="pres">
      <dgm:prSet presAssocID="{13F41290-3CC2-420A-BA75-9859976520A7}" presName="arrowAndChildren" presStyleCnt="0"/>
      <dgm:spPr/>
      <dgm:t>
        <a:bodyPr/>
        <a:lstStyle/>
        <a:p>
          <a:endParaRPr lang="es-ES"/>
        </a:p>
      </dgm:t>
    </dgm:pt>
    <dgm:pt modelId="{E546B1C8-3DAF-468D-8EE1-7C5217BA09D0}" type="pres">
      <dgm:prSet presAssocID="{13F41290-3CC2-420A-BA75-9859976520A7}" presName="parentTextArrow" presStyleLbl="node1" presStyleIdx="2" presStyleCnt="3" custScaleY="53774"/>
      <dgm:spPr/>
      <dgm:t>
        <a:bodyPr/>
        <a:lstStyle/>
        <a:p>
          <a:endParaRPr lang="es-ES"/>
        </a:p>
      </dgm:t>
    </dgm:pt>
  </dgm:ptLst>
  <dgm:cxnLst>
    <dgm:cxn modelId="{F982C87B-4BDE-4C81-9676-2422CDB34728}" type="presOf" srcId="{107EEB0F-76E3-40E0-B132-B8CFF0F962B6}" destId="{4537E013-750C-44BF-9AD1-9939A4F81351}" srcOrd="0" destOrd="0" presId="urn:microsoft.com/office/officeart/2005/8/layout/process4"/>
    <dgm:cxn modelId="{A5C978FF-E89B-4051-A2D2-91DEF1EB7730}" srcId="{96503C3B-CC8A-4F3F-AF40-723EA487D0B4}" destId="{C63A83C5-977B-4583-AB41-D13B5712EE6F}" srcOrd="2" destOrd="0" parTransId="{597B8F23-B810-4F0A-9FE3-B9DE2FAF1B2E}" sibTransId="{A280EA41-536B-44D7-97C5-51C2CE703EE6}"/>
    <dgm:cxn modelId="{B8DE3F3E-1277-4E29-AE23-237F358FE150}" srcId="{C63A83C5-977B-4583-AB41-D13B5712EE6F}" destId="{5B9764E2-F432-48A2-BBD7-7DF7BF3A6382}" srcOrd="0" destOrd="0" parTransId="{4CF9E05A-334F-4991-A9D6-6664E4AD1F14}" sibTransId="{452E665E-2323-49CF-83EB-5B6AC20ECC65}"/>
    <dgm:cxn modelId="{910A350D-7A28-48C9-ACCE-48C409936EDA}" srcId="{C63A83C5-977B-4583-AB41-D13B5712EE6F}" destId="{C052747C-DC2E-4D88-968D-A4C71E66F232}" srcOrd="1" destOrd="0" parTransId="{67CD133E-E4B7-4072-AC0E-CF01344E3E32}" sibTransId="{46D3AB3F-4F68-427D-BCF4-E9CE8FFE717E}"/>
    <dgm:cxn modelId="{7DBE1058-23D7-4B31-ADA1-8FE898DED333}" type="presOf" srcId="{F448507B-6798-4BAE-AC7A-A0879CC5D328}" destId="{D4EDF546-56F9-4328-8A88-4A6685221962}" srcOrd="1" destOrd="0" presId="urn:microsoft.com/office/officeart/2005/8/layout/process4"/>
    <dgm:cxn modelId="{7A553AD5-6454-4587-883F-FD0BAF5DCD54}" srcId="{96503C3B-CC8A-4F3F-AF40-723EA487D0B4}" destId="{13F41290-3CC2-420A-BA75-9859976520A7}" srcOrd="0" destOrd="0" parTransId="{9EB9868F-5DAE-44AF-9A90-C354830CD74D}" sibTransId="{75AEC54B-C3F4-4504-A667-CA7D34504FCC}"/>
    <dgm:cxn modelId="{E51CF4D3-D43E-4584-8A8A-481803037CAB}" type="presOf" srcId="{CFA6E02F-CAB5-4ABF-BCAC-1B3ADA367E16}" destId="{C984F2E2-257A-4B2B-B153-43C559452B28}" srcOrd="0" destOrd="0" presId="urn:microsoft.com/office/officeart/2005/8/layout/process4"/>
    <dgm:cxn modelId="{F5E3F495-390F-42F5-BBB0-46DDD37C460E}" type="presOf" srcId="{C63A83C5-977B-4583-AB41-D13B5712EE6F}" destId="{0B9A859A-F538-4C58-B275-0974CEE30EC1}" srcOrd="1" destOrd="0" presId="urn:microsoft.com/office/officeart/2005/8/layout/process4"/>
    <dgm:cxn modelId="{70DC4538-0D09-4F35-8207-782AB1481C4F}" type="presOf" srcId="{13F41290-3CC2-420A-BA75-9859976520A7}" destId="{E546B1C8-3DAF-468D-8EE1-7C5217BA09D0}" srcOrd="0" destOrd="0" presId="urn:microsoft.com/office/officeart/2005/8/layout/process4"/>
    <dgm:cxn modelId="{E70C5CEA-C9FB-4766-910E-EB2C779A4C54}" srcId="{F448507B-6798-4BAE-AC7A-A0879CC5D328}" destId="{CFA6E02F-CAB5-4ABF-BCAC-1B3ADA367E16}" srcOrd="0" destOrd="0" parTransId="{658100EB-009E-4139-9F09-7733D05A61AB}" sibTransId="{2673A681-0B92-42B3-95CC-3741411877E0}"/>
    <dgm:cxn modelId="{0E2E424A-6E82-451D-A200-5EF8C8A48486}" srcId="{F448507B-6798-4BAE-AC7A-A0879CC5D328}" destId="{107EEB0F-76E3-40E0-B132-B8CFF0F962B6}" srcOrd="1" destOrd="0" parTransId="{5E2211DB-9125-4221-9548-604A9F6902D7}" sibTransId="{A2A15FE4-E212-4A63-9E6E-915831FD4C6B}"/>
    <dgm:cxn modelId="{B826BEEE-7631-472E-8111-A78941856719}" type="presOf" srcId="{F448507B-6798-4BAE-AC7A-A0879CC5D328}" destId="{ECFD1384-F3AC-446E-9A8E-4E5F95BBECC2}" srcOrd="0" destOrd="0" presId="urn:microsoft.com/office/officeart/2005/8/layout/process4"/>
    <dgm:cxn modelId="{E3E18DF2-CE39-4D82-BAEE-22D58B5990FA}" type="presOf" srcId="{5B9764E2-F432-48A2-BBD7-7DF7BF3A6382}" destId="{B5053EE5-ADAB-4EB5-9185-84C74502095B}" srcOrd="0" destOrd="0" presId="urn:microsoft.com/office/officeart/2005/8/layout/process4"/>
    <dgm:cxn modelId="{4CE880CB-374F-451A-AD50-0D85E3007984}" type="presOf" srcId="{C052747C-DC2E-4D88-968D-A4C71E66F232}" destId="{12461834-F2EB-4E90-805D-39D6AE3CCF5C}" srcOrd="0" destOrd="0" presId="urn:microsoft.com/office/officeart/2005/8/layout/process4"/>
    <dgm:cxn modelId="{AD562B7A-F256-4224-8827-193745053FAE}" type="presOf" srcId="{96503C3B-CC8A-4F3F-AF40-723EA487D0B4}" destId="{3A4702E1-454B-4EB6-9591-68338CEC5FEC}" srcOrd="0" destOrd="0" presId="urn:microsoft.com/office/officeart/2005/8/layout/process4"/>
    <dgm:cxn modelId="{93A2222A-0654-4539-A9A4-645B8C0EABEA}" type="presOf" srcId="{C63A83C5-977B-4583-AB41-D13B5712EE6F}" destId="{EF78A244-39CC-452B-92FC-F23177D2C91E}" srcOrd="0" destOrd="0" presId="urn:microsoft.com/office/officeart/2005/8/layout/process4"/>
    <dgm:cxn modelId="{C33FCA26-53E2-4D98-83DC-DB8AF144668F}" srcId="{96503C3B-CC8A-4F3F-AF40-723EA487D0B4}" destId="{F448507B-6798-4BAE-AC7A-A0879CC5D328}" srcOrd="1" destOrd="0" parTransId="{EA9E845C-F175-4941-83EF-A266295A6BDA}" sibTransId="{AFD4D0E3-A01C-4215-9C7B-F892B7218EC3}"/>
    <dgm:cxn modelId="{B352C889-BA59-4012-B9F0-083C46745C8B}" type="presParOf" srcId="{3A4702E1-454B-4EB6-9591-68338CEC5FEC}" destId="{A251DC1E-2916-4AC0-8967-071A5A7B66FA}" srcOrd="0" destOrd="0" presId="urn:microsoft.com/office/officeart/2005/8/layout/process4"/>
    <dgm:cxn modelId="{3D3759B4-0AE3-42A0-9550-1B27C11214EF}" type="presParOf" srcId="{A251DC1E-2916-4AC0-8967-071A5A7B66FA}" destId="{EF78A244-39CC-452B-92FC-F23177D2C91E}" srcOrd="0" destOrd="0" presId="urn:microsoft.com/office/officeart/2005/8/layout/process4"/>
    <dgm:cxn modelId="{D0C1A599-8B24-4A28-8747-47CA34BB23B5}" type="presParOf" srcId="{A251DC1E-2916-4AC0-8967-071A5A7B66FA}" destId="{0B9A859A-F538-4C58-B275-0974CEE30EC1}" srcOrd="1" destOrd="0" presId="urn:microsoft.com/office/officeart/2005/8/layout/process4"/>
    <dgm:cxn modelId="{B0425C35-B651-4850-B58F-0EC7A2577192}" type="presParOf" srcId="{A251DC1E-2916-4AC0-8967-071A5A7B66FA}" destId="{34DE5B8C-2B22-43B8-8C5B-4C0AFE7F1405}" srcOrd="2" destOrd="0" presId="urn:microsoft.com/office/officeart/2005/8/layout/process4"/>
    <dgm:cxn modelId="{DC1D854B-0A15-4589-8DAB-F2A2D2DCC4C8}" type="presParOf" srcId="{34DE5B8C-2B22-43B8-8C5B-4C0AFE7F1405}" destId="{B5053EE5-ADAB-4EB5-9185-84C74502095B}" srcOrd="0" destOrd="0" presId="urn:microsoft.com/office/officeart/2005/8/layout/process4"/>
    <dgm:cxn modelId="{EDC9047E-E5A1-4E5B-A8AA-6D6E8543FE35}" type="presParOf" srcId="{34DE5B8C-2B22-43B8-8C5B-4C0AFE7F1405}" destId="{12461834-F2EB-4E90-805D-39D6AE3CCF5C}" srcOrd="1" destOrd="0" presId="urn:microsoft.com/office/officeart/2005/8/layout/process4"/>
    <dgm:cxn modelId="{07AC39A6-DEA1-4864-91A0-A94014FDFB4B}" type="presParOf" srcId="{3A4702E1-454B-4EB6-9591-68338CEC5FEC}" destId="{4957742F-7190-4CB8-85DD-520EAA5C0BDF}" srcOrd="1" destOrd="0" presId="urn:microsoft.com/office/officeart/2005/8/layout/process4"/>
    <dgm:cxn modelId="{D94271DE-A3E6-4D79-A08E-A016187A77D6}" type="presParOf" srcId="{3A4702E1-454B-4EB6-9591-68338CEC5FEC}" destId="{76384E6D-D7C3-446E-93A7-C05C30E4DCC0}" srcOrd="2" destOrd="0" presId="urn:microsoft.com/office/officeart/2005/8/layout/process4"/>
    <dgm:cxn modelId="{AC5C6A3C-3E8D-416B-A562-20852B728383}" type="presParOf" srcId="{76384E6D-D7C3-446E-93A7-C05C30E4DCC0}" destId="{ECFD1384-F3AC-446E-9A8E-4E5F95BBECC2}" srcOrd="0" destOrd="0" presId="urn:microsoft.com/office/officeart/2005/8/layout/process4"/>
    <dgm:cxn modelId="{D551D6F6-8450-48A0-84BD-8A89FDFAAD00}" type="presParOf" srcId="{76384E6D-D7C3-446E-93A7-C05C30E4DCC0}" destId="{D4EDF546-56F9-4328-8A88-4A6685221962}" srcOrd="1" destOrd="0" presId="urn:microsoft.com/office/officeart/2005/8/layout/process4"/>
    <dgm:cxn modelId="{D2050181-B992-4238-877E-A0D25B094837}" type="presParOf" srcId="{76384E6D-D7C3-446E-93A7-C05C30E4DCC0}" destId="{7A294FB5-AEBE-4EB2-954D-BF540E0D418E}" srcOrd="2" destOrd="0" presId="urn:microsoft.com/office/officeart/2005/8/layout/process4"/>
    <dgm:cxn modelId="{125A7F7B-4C13-47F1-A0C4-372203BD8278}" type="presParOf" srcId="{7A294FB5-AEBE-4EB2-954D-BF540E0D418E}" destId="{C984F2E2-257A-4B2B-B153-43C559452B28}" srcOrd="0" destOrd="0" presId="urn:microsoft.com/office/officeart/2005/8/layout/process4"/>
    <dgm:cxn modelId="{748641CB-2B78-4795-B038-8180706A136E}" type="presParOf" srcId="{7A294FB5-AEBE-4EB2-954D-BF540E0D418E}" destId="{4537E013-750C-44BF-9AD1-9939A4F81351}" srcOrd="1" destOrd="0" presId="urn:microsoft.com/office/officeart/2005/8/layout/process4"/>
    <dgm:cxn modelId="{67F7E065-2B4B-4B19-8388-85741D054F0C}" type="presParOf" srcId="{3A4702E1-454B-4EB6-9591-68338CEC5FEC}" destId="{BA34B10E-EFC0-42C8-93F0-D7FB1F1BAAF1}" srcOrd="3" destOrd="0" presId="urn:microsoft.com/office/officeart/2005/8/layout/process4"/>
    <dgm:cxn modelId="{08640E99-256B-4553-BE42-0BF6E9F320BA}" type="presParOf" srcId="{3A4702E1-454B-4EB6-9591-68338CEC5FEC}" destId="{0D4F8C37-3D3D-4970-B284-54E8CC80602B}" srcOrd="4" destOrd="0" presId="urn:microsoft.com/office/officeart/2005/8/layout/process4"/>
    <dgm:cxn modelId="{707FD5C3-93C4-4892-8E90-80B1B510A1EC}" type="presParOf" srcId="{0D4F8C37-3D3D-4970-B284-54E8CC80602B}" destId="{E546B1C8-3DAF-468D-8EE1-7C5217BA09D0}" srcOrd="0" destOrd="0" presId="urn:microsoft.com/office/officeart/2005/8/layout/process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332170-673F-4CB6-B71E-90BEFB5CADF4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FC2A627-7B49-44A2-A07E-9E4C91AE8369}">
      <dgm:prSet phldrT="[Texto]"/>
      <dgm:spPr/>
      <dgm:t>
        <a:bodyPr/>
        <a:lstStyle/>
        <a:p>
          <a:r>
            <a:rPr lang="es-ES" b="1" dirty="0" smtClean="0"/>
            <a:t>GASTOS</a:t>
          </a:r>
          <a:endParaRPr lang="es-ES" b="1" dirty="0"/>
        </a:p>
      </dgm:t>
    </dgm:pt>
    <dgm:pt modelId="{FA436B17-CAEF-441E-AD94-6A214D02FC64}" type="parTrans" cxnId="{3937A349-BD92-4037-AEAD-16DB0C35FDEE}">
      <dgm:prSet/>
      <dgm:spPr/>
      <dgm:t>
        <a:bodyPr/>
        <a:lstStyle/>
        <a:p>
          <a:endParaRPr lang="es-ES"/>
        </a:p>
      </dgm:t>
    </dgm:pt>
    <dgm:pt modelId="{031D4EE8-3FE6-4E43-AEA7-E9D6C7FA0408}" type="sibTrans" cxnId="{3937A349-BD92-4037-AEAD-16DB0C35FDEE}">
      <dgm:prSet/>
      <dgm:spPr/>
      <dgm:t>
        <a:bodyPr/>
        <a:lstStyle/>
        <a:p>
          <a:endParaRPr lang="es-ES"/>
        </a:p>
      </dgm:t>
    </dgm:pt>
    <dgm:pt modelId="{B6C7B32A-77C0-4E2E-9E0F-48A009423C96}">
      <dgm:prSet phldrT="[Texto]" custT="1"/>
      <dgm:spPr/>
      <dgm:t>
        <a:bodyPr/>
        <a:lstStyle/>
        <a:p>
          <a:r>
            <a:rPr lang="es-ES" sz="1400" dirty="0" smtClean="0"/>
            <a:t>Nómina</a:t>
          </a:r>
          <a:endParaRPr lang="es-ES" sz="1400" dirty="0"/>
        </a:p>
      </dgm:t>
    </dgm:pt>
    <dgm:pt modelId="{071FDF21-883A-402B-A56D-FB43CB4ADD86}" type="parTrans" cxnId="{3C040498-4D17-44F9-87C4-7986B3C41844}">
      <dgm:prSet/>
      <dgm:spPr/>
      <dgm:t>
        <a:bodyPr/>
        <a:lstStyle/>
        <a:p>
          <a:endParaRPr lang="es-ES"/>
        </a:p>
      </dgm:t>
    </dgm:pt>
    <dgm:pt modelId="{2DB4DC41-1596-4213-B1C7-8BACC09D6010}" type="sibTrans" cxnId="{3C040498-4D17-44F9-87C4-7986B3C41844}">
      <dgm:prSet/>
      <dgm:spPr/>
      <dgm:t>
        <a:bodyPr/>
        <a:lstStyle/>
        <a:p>
          <a:endParaRPr lang="es-ES"/>
        </a:p>
      </dgm:t>
    </dgm:pt>
    <dgm:pt modelId="{E185E2CA-CF63-44AA-83C8-9996001408C4}">
      <dgm:prSet phldrT="[Texto]" custT="1"/>
      <dgm:spPr/>
      <dgm:t>
        <a:bodyPr/>
        <a:lstStyle/>
        <a:p>
          <a:r>
            <a:rPr lang="es-ES" sz="1000" dirty="0" smtClean="0"/>
            <a:t>Honorarios Profesionales, Comisiones y Dietas</a:t>
          </a:r>
          <a:endParaRPr lang="es-ES" sz="1000" dirty="0"/>
        </a:p>
      </dgm:t>
    </dgm:pt>
    <dgm:pt modelId="{88CE3AD8-849C-4092-843B-6C4F81BABD0C}" type="parTrans" cxnId="{87632603-6E7E-4CFF-AF84-7B78C756181A}">
      <dgm:prSet/>
      <dgm:spPr/>
      <dgm:t>
        <a:bodyPr/>
        <a:lstStyle/>
        <a:p>
          <a:endParaRPr lang="es-ES"/>
        </a:p>
      </dgm:t>
    </dgm:pt>
    <dgm:pt modelId="{67758888-C6EA-47AA-AAAF-E9CC79698194}" type="sibTrans" cxnId="{87632603-6E7E-4CFF-AF84-7B78C756181A}">
      <dgm:prSet/>
      <dgm:spPr/>
      <dgm:t>
        <a:bodyPr/>
        <a:lstStyle/>
        <a:p>
          <a:endParaRPr lang="es-ES"/>
        </a:p>
      </dgm:t>
    </dgm:pt>
    <dgm:pt modelId="{7919CD56-8503-41BF-9034-DF4AEE0E6A2F}">
      <dgm:prSet phldrT="[Texto]" custT="1"/>
      <dgm:spPr/>
      <dgm:t>
        <a:bodyPr/>
        <a:lstStyle/>
        <a:p>
          <a:r>
            <a:rPr lang="es-ES" sz="1000" dirty="0" smtClean="0"/>
            <a:t>Arrendamiento </a:t>
          </a:r>
        </a:p>
        <a:p>
          <a:r>
            <a:rPr lang="es-ES" sz="1000" dirty="0" smtClean="0"/>
            <a:t>de Inmuebles</a:t>
          </a:r>
          <a:endParaRPr lang="es-ES" sz="1000" dirty="0"/>
        </a:p>
      </dgm:t>
    </dgm:pt>
    <dgm:pt modelId="{33840495-3EDE-494A-8FC9-4633068A08B8}" type="parTrans" cxnId="{7E342EAC-A201-4ECA-A699-CFEBA6B01AC4}">
      <dgm:prSet/>
      <dgm:spPr/>
      <dgm:t>
        <a:bodyPr/>
        <a:lstStyle/>
        <a:p>
          <a:endParaRPr lang="es-ES"/>
        </a:p>
      </dgm:t>
    </dgm:pt>
    <dgm:pt modelId="{54AE0481-3716-43E1-8862-43C58C09990E}" type="sibTrans" cxnId="{7E342EAC-A201-4ECA-A699-CFEBA6B01AC4}">
      <dgm:prSet/>
      <dgm:spPr/>
      <dgm:t>
        <a:bodyPr/>
        <a:lstStyle/>
        <a:p>
          <a:endParaRPr lang="es-ES"/>
        </a:p>
      </dgm:t>
    </dgm:pt>
    <dgm:pt modelId="{2A355671-B222-49DE-B434-9CBCBA5A37D6}">
      <dgm:prSet phldrT="[Texto]" custT="1"/>
      <dgm:spPr/>
      <dgm:t>
        <a:bodyPr/>
        <a:lstStyle/>
        <a:p>
          <a:r>
            <a:rPr lang="es-ES" sz="1000" dirty="0" smtClean="0"/>
            <a:t>Mantenimiento y Reparaciones</a:t>
          </a:r>
          <a:endParaRPr lang="es-ES" sz="1000" dirty="0"/>
        </a:p>
      </dgm:t>
    </dgm:pt>
    <dgm:pt modelId="{B67BF80D-43CD-445A-9F0D-52E3B4C8ECD5}" type="parTrans" cxnId="{A96B508C-A949-463E-9B54-47C9EA7F768A}">
      <dgm:prSet/>
      <dgm:spPr/>
      <dgm:t>
        <a:bodyPr/>
        <a:lstStyle/>
        <a:p>
          <a:endParaRPr lang="es-ES"/>
        </a:p>
      </dgm:t>
    </dgm:pt>
    <dgm:pt modelId="{038721F4-443C-4D0B-A12C-59513C211BAB}" type="sibTrans" cxnId="{A96B508C-A949-463E-9B54-47C9EA7F768A}">
      <dgm:prSet/>
      <dgm:spPr/>
      <dgm:t>
        <a:bodyPr/>
        <a:lstStyle/>
        <a:p>
          <a:endParaRPr lang="es-ES"/>
        </a:p>
      </dgm:t>
    </dgm:pt>
    <dgm:pt modelId="{7FB04849-5C63-46A5-8F6B-614B2964E596}">
      <dgm:prSet phldrT="[Texto]" custT="1"/>
      <dgm:spPr/>
      <dgm:t>
        <a:bodyPr/>
        <a:lstStyle/>
        <a:p>
          <a:r>
            <a:rPr lang="es-ES" sz="1200" dirty="0" smtClean="0"/>
            <a:t>Combustibles</a:t>
          </a:r>
          <a:endParaRPr lang="es-ES" sz="1200" dirty="0"/>
        </a:p>
      </dgm:t>
    </dgm:pt>
    <dgm:pt modelId="{5E016F32-3012-4280-908D-6ADDBEC7E80E}" type="parTrans" cxnId="{6B71D855-1435-40B8-B599-E662C2613972}">
      <dgm:prSet/>
      <dgm:spPr/>
      <dgm:t>
        <a:bodyPr/>
        <a:lstStyle/>
        <a:p>
          <a:endParaRPr lang="es-ES"/>
        </a:p>
      </dgm:t>
    </dgm:pt>
    <dgm:pt modelId="{141845A1-A5F7-46BB-9DB8-234346E9D81A}" type="sibTrans" cxnId="{6B71D855-1435-40B8-B599-E662C2613972}">
      <dgm:prSet/>
      <dgm:spPr/>
      <dgm:t>
        <a:bodyPr/>
        <a:lstStyle/>
        <a:p>
          <a:endParaRPr lang="es-ES"/>
        </a:p>
      </dgm:t>
    </dgm:pt>
    <dgm:pt modelId="{C34D6BE3-76D2-4E01-B973-F7A6D42F0CD2}">
      <dgm:prSet phldrT="[Texto]" custT="1"/>
      <dgm:spPr/>
      <dgm:t>
        <a:bodyPr/>
        <a:lstStyle/>
        <a:p>
          <a:r>
            <a:rPr lang="es-ES" sz="1100" dirty="0" smtClean="0"/>
            <a:t>Suministros </a:t>
          </a:r>
        </a:p>
        <a:p>
          <a:r>
            <a:rPr lang="es-ES" sz="1100" dirty="0" smtClean="0"/>
            <a:t>y Materiales</a:t>
          </a:r>
          <a:endParaRPr lang="es-ES" sz="1100" dirty="0"/>
        </a:p>
      </dgm:t>
    </dgm:pt>
    <dgm:pt modelId="{070C15DC-C85A-45C4-92D2-79E0C85A61FB}" type="parTrans" cxnId="{7A2D36F7-F85E-4CB8-A3F7-2233046BD0D4}">
      <dgm:prSet/>
      <dgm:spPr/>
      <dgm:t>
        <a:bodyPr/>
        <a:lstStyle/>
        <a:p>
          <a:endParaRPr lang="es-ES"/>
        </a:p>
      </dgm:t>
    </dgm:pt>
    <dgm:pt modelId="{5B43DC06-5B60-419E-86AA-49E254195380}" type="sibTrans" cxnId="{7A2D36F7-F85E-4CB8-A3F7-2233046BD0D4}">
      <dgm:prSet/>
      <dgm:spPr/>
      <dgm:t>
        <a:bodyPr/>
        <a:lstStyle/>
        <a:p>
          <a:endParaRPr lang="es-ES"/>
        </a:p>
      </dgm:t>
    </dgm:pt>
    <dgm:pt modelId="{A01C6254-4DBC-4B77-8E86-68AF2E62B118}">
      <dgm:prSet phldrT="[Texto]" custT="1"/>
      <dgm:spPr/>
      <dgm:t>
        <a:bodyPr/>
        <a:lstStyle/>
        <a:p>
          <a:r>
            <a:rPr lang="es-ES" sz="1100" dirty="0" smtClean="0"/>
            <a:t>Transporte</a:t>
          </a:r>
        </a:p>
      </dgm:t>
    </dgm:pt>
    <dgm:pt modelId="{A8FF5746-2009-4E57-9F75-E0A22F865864}" type="parTrans" cxnId="{17EEBA4D-EED1-4DC3-A422-38255C9C8A6C}">
      <dgm:prSet/>
      <dgm:spPr/>
      <dgm:t>
        <a:bodyPr/>
        <a:lstStyle/>
        <a:p>
          <a:endParaRPr lang="es-ES"/>
        </a:p>
      </dgm:t>
    </dgm:pt>
    <dgm:pt modelId="{014CD0CC-A263-425E-AA6D-54B811D2F3D0}" type="sibTrans" cxnId="{17EEBA4D-EED1-4DC3-A422-38255C9C8A6C}">
      <dgm:prSet/>
      <dgm:spPr/>
      <dgm:t>
        <a:bodyPr/>
        <a:lstStyle/>
        <a:p>
          <a:endParaRPr lang="es-ES"/>
        </a:p>
      </dgm:t>
    </dgm:pt>
    <dgm:pt modelId="{8AC5C2A7-457A-4FE1-A205-97EC4B84495C}" type="pres">
      <dgm:prSet presAssocID="{EA332170-673F-4CB6-B71E-90BEFB5CAD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6F7153-B20B-41FF-8993-5D87105B688B}" type="pres">
      <dgm:prSet presAssocID="{8FC2A627-7B49-44A2-A07E-9E4C91AE8369}" presName="centerShape" presStyleLbl="node0" presStyleIdx="0" presStyleCnt="1"/>
      <dgm:spPr/>
      <dgm:t>
        <a:bodyPr/>
        <a:lstStyle/>
        <a:p>
          <a:endParaRPr lang="es-ES"/>
        </a:p>
      </dgm:t>
    </dgm:pt>
    <dgm:pt modelId="{6C7A2935-F911-4AE9-9E29-A025BFCE1C6B}" type="pres">
      <dgm:prSet presAssocID="{B6C7B32A-77C0-4E2E-9E0F-48A009423C96}" presName="node" presStyleLbl="node1" presStyleIdx="0" presStyleCnt="7" custScaleX="143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9029CD-BCA0-4B82-82B7-B17DC7D583EE}" type="pres">
      <dgm:prSet presAssocID="{B6C7B32A-77C0-4E2E-9E0F-48A009423C96}" presName="dummy" presStyleCnt="0"/>
      <dgm:spPr/>
      <dgm:t>
        <a:bodyPr/>
        <a:lstStyle/>
        <a:p>
          <a:endParaRPr lang="es-ES"/>
        </a:p>
      </dgm:t>
    </dgm:pt>
    <dgm:pt modelId="{0B240E2A-8DAD-473F-9E0A-862E57650EB7}" type="pres">
      <dgm:prSet presAssocID="{2DB4DC41-1596-4213-B1C7-8BACC09D6010}" presName="sibTrans" presStyleLbl="sibTrans2D1" presStyleIdx="0" presStyleCnt="7"/>
      <dgm:spPr/>
      <dgm:t>
        <a:bodyPr/>
        <a:lstStyle/>
        <a:p>
          <a:endParaRPr lang="es-ES"/>
        </a:p>
      </dgm:t>
    </dgm:pt>
    <dgm:pt modelId="{F7B59ECF-203B-46BF-AC29-C0A3182064B2}" type="pres">
      <dgm:prSet presAssocID="{E185E2CA-CF63-44AA-83C8-9996001408C4}" presName="node" presStyleLbl="node1" presStyleIdx="1" presStyleCnt="7" custScaleX="1318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4470EF-8568-4C23-8645-7228263538E6}" type="pres">
      <dgm:prSet presAssocID="{E185E2CA-CF63-44AA-83C8-9996001408C4}" presName="dummy" presStyleCnt="0"/>
      <dgm:spPr/>
      <dgm:t>
        <a:bodyPr/>
        <a:lstStyle/>
        <a:p>
          <a:endParaRPr lang="es-ES"/>
        </a:p>
      </dgm:t>
    </dgm:pt>
    <dgm:pt modelId="{942F72CF-76CE-4A85-9E4D-80F3E95B6D17}" type="pres">
      <dgm:prSet presAssocID="{67758888-C6EA-47AA-AAAF-E9CC79698194}" presName="sibTrans" presStyleLbl="sibTrans2D1" presStyleIdx="1" presStyleCnt="7"/>
      <dgm:spPr/>
      <dgm:t>
        <a:bodyPr/>
        <a:lstStyle/>
        <a:p>
          <a:endParaRPr lang="es-ES"/>
        </a:p>
      </dgm:t>
    </dgm:pt>
    <dgm:pt modelId="{5CC9290C-EDBC-4AEF-AC43-DFC3348ABA8E}" type="pres">
      <dgm:prSet presAssocID="{7919CD56-8503-41BF-9034-DF4AEE0E6A2F}" presName="node" presStyleLbl="node1" presStyleIdx="2" presStyleCnt="7" custScaleX="1239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2643E-0B7E-48C2-B9C4-67978C33C5E0}" type="pres">
      <dgm:prSet presAssocID="{7919CD56-8503-41BF-9034-DF4AEE0E6A2F}" presName="dummy" presStyleCnt="0"/>
      <dgm:spPr/>
      <dgm:t>
        <a:bodyPr/>
        <a:lstStyle/>
        <a:p>
          <a:endParaRPr lang="es-ES"/>
        </a:p>
      </dgm:t>
    </dgm:pt>
    <dgm:pt modelId="{95A997A6-E257-4012-A58B-1631BFEA8ED4}" type="pres">
      <dgm:prSet presAssocID="{54AE0481-3716-43E1-8862-43C58C09990E}" presName="sibTrans" presStyleLbl="sibTrans2D1" presStyleIdx="2" presStyleCnt="7"/>
      <dgm:spPr/>
      <dgm:t>
        <a:bodyPr/>
        <a:lstStyle/>
        <a:p>
          <a:endParaRPr lang="es-ES"/>
        </a:p>
      </dgm:t>
    </dgm:pt>
    <dgm:pt modelId="{AFED9B8D-B0C6-4437-8F26-21464C522E02}" type="pres">
      <dgm:prSet presAssocID="{2A355671-B222-49DE-B434-9CBCBA5A37D6}" presName="node" presStyleLbl="node1" presStyleIdx="3" presStyleCnt="7" custScaleX="1272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950D3F-2E53-4BCD-B632-8C7FFB560A92}" type="pres">
      <dgm:prSet presAssocID="{2A355671-B222-49DE-B434-9CBCBA5A37D6}" presName="dummy" presStyleCnt="0"/>
      <dgm:spPr/>
      <dgm:t>
        <a:bodyPr/>
        <a:lstStyle/>
        <a:p>
          <a:endParaRPr lang="es-ES"/>
        </a:p>
      </dgm:t>
    </dgm:pt>
    <dgm:pt modelId="{29BFBAD2-D788-4664-8023-96632302C4B4}" type="pres">
      <dgm:prSet presAssocID="{038721F4-443C-4D0B-A12C-59513C211BAB}" presName="sibTrans" presStyleLbl="sibTrans2D1" presStyleIdx="3" presStyleCnt="7"/>
      <dgm:spPr/>
      <dgm:t>
        <a:bodyPr/>
        <a:lstStyle/>
        <a:p>
          <a:endParaRPr lang="es-ES"/>
        </a:p>
      </dgm:t>
    </dgm:pt>
    <dgm:pt modelId="{AC1B7FF6-6D59-48E6-A19C-482F6747AB8C}" type="pres">
      <dgm:prSet presAssocID="{7FB04849-5C63-46A5-8F6B-614B2964E596}" presName="node" presStyleLbl="node1" presStyleIdx="4" presStyleCnt="7" custScaleX="1303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50B837-C7B9-4DA7-8A50-FD15BBA970DF}" type="pres">
      <dgm:prSet presAssocID="{7FB04849-5C63-46A5-8F6B-614B2964E596}" presName="dummy" presStyleCnt="0"/>
      <dgm:spPr/>
      <dgm:t>
        <a:bodyPr/>
        <a:lstStyle/>
        <a:p>
          <a:endParaRPr lang="es-ES"/>
        </a:p>
      </dgm:t>
    </dgm:pt>
    <dgm:pt modelId="{27683377-6B74-493D-8E17-3BD749325ECF}" type="pres">
      <dgm:prSet presAssocID="{141845A1-A5F7-46BB-9DB8-234346E9D81A}" presName="sibTrans" presStyleLbl="sibTrans2D1" presStyleIdx="4" presStyleCnt="7"/>
      <dgm:spPr/>
      <dgm:t>
        <a:bodyPr/>
        <a:lstStyle/>
        <a:p>
          <a:endParaRPr lang="es-ES"/>
        </a:p>
      </dgm:t>
    </dgm:pt>
    <dgm:pt modelId="{334AA4CE-5CFC-42E6-8902-86F03E937174}" type="pres">
      <dgm:prSet presAssocID="{C34D6BE3-76D2-4E01-B973-F7A6D42F0CD2}" presName="node" presStyleLbl="node1" presStyleIdx="5" presStyleCnt="7" custScaleX="119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05876C-339B-48A5-8BEE-FA02F9BF5339}" type="pres">
      <dgm:prSet presAssocID="{C34D6BE3-76D2-4E01-B973-F7A6D42F0CD2}" presName="dummy" presStyleCnt="0"/>
      <dgm:spPr/>
      <dgm:t>
        <a:bodyPr/>
        <a:lstStyle/>
        <a:p>
          <a:endParaRPr lang="es-ES"/>
        </a:p>
      </dgm:t>
    </dgm:pt>
    <dgm:pt modelId="{575DFB5F-5777-49C0-8067-E9817726759B}" type="pres">
      <dgm:prSet presAssocID="{5B43DC06-5B60-419E-86AA-49E254195380}" presName="sibTrans" presStyleLbl="sibTrans2D1" presStyleIdx="5" presStyleCnt="7"/>
      <dgm:spPr/>
      <dgm:t>
        <a:bodyPr/>
        <a:lstStyle/>
        <a:p>
          <a:endParaRPr lang="es-ES"/>
        </a:p>
      </dgm:t>
    </dgm:pt>
    <dgm:pt modelId="{9CF396EE-1993-44AD-95C6-97522034B887}" type="pres">
      <dgm:prSet presAssocID="{A01C6254-4DBC-4B77-8E86-68AF2E62B118}" presName="node" presStyleLbl="node1" presStyleIdx="6" presStyleCnt="7" custScaleX="1047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5A0A2D-3F85-4B81-917E-18DD8C12D7B6}" type="pres">
      <dgm:prSet presAssocID="{A01C6254-4DBC-4B77-8E86-68AF2E62B118}" presName="dummy" presStyleCnt="0"/>
      <dgm:spPr/>
      <dgm:t>
        <a:bodyPr/>
        <a:lstStyle/>
        <a:p>
          <a:endParaRPr lang="es-ES"/>
        </a:p>
      </dgm:t>
    </dgm:pt>
    <dgm:pt modelId="{06C48389-F6AE-4359-809D-496394297B3B}" type="pres">
      <dgm:prSet presAssocID="{014CD0CC-A263-425E-AA6D-54B811D2F3D0}" presName="sibTrans" presStyleLbl="sibTrans2D1" presStyleIdx="6" presStyleCnt="7"/>
      <dgm:spPr/>
      <dgm:t>
        <a:bodyPr/>
        <a:lstStyle/>
        <a:p>
          <a:endParaRPr lang="es-ES"/>
        </a:p>
      </dgm:t>
    </dgm:pt>
  </dgm:ptLst>
  <dgm:cxnLst>
    <dgm:cxn modelId="{AD3D8B4F-C01A-479B-8015-D043A2BEDD64}" type="presOf" srcId="{C34D6BE3-76D2-4E01-B973-F7A6D42F0CD2}" destId="{334AA4CE-5CFC-42E6-8902-86F03E937174}" srcOrd="0" destOrd="0" presId="urn:microsoft.com/office/officeart/2005/8/layout/radial6"/>
    <dgm:cxn modelId="{6B71D855-1435-40B8-B599-E662C2613972}" srcId="{8FC2A627-7B49-44A2-A07E-9E4C91AE8369}" destId="{7FB04849-5C63-46A5-8F6B-614B2964E596}" srcOrd="4" destOrd="0" parTransId="{5E016F32-3012-4280-908D-6ADDBEC7E80E}" sibTransId="{141845A1-A5F7-46BB-9DB8-234346E9D81A}"/>
    <dgm:cxn modelId="{A7D9D429-548B-4E6D-A8AC-B78A0F3DF453}" type="presOf" srcId="{038721F4-443C-4D0B-A12C-59513C211BAB}" destId="{29BFBAD2-D788-4664-8023-96632302C4B4}" srcOrd="0" destOrd="0" presId="urn:microsoft.com/office/officeart/2005/8/layout/radial6"/>
    <dgm:cxn modelId="{EFD9ACC2-78D0-4551-B1A6-24D4EBBF8428}" type="presOf" srcId="{141845A1-A5F7-46BB-9DB8-234346E9D81A}" destId="{27683377-6B74-493D-8E17-3BD749325ECF}" srcOrd="0" destOrd="0" presId="urn:microsoft.com/office/officeart/2005/8/layout/radial6"/>
    <dgm:cxn modelId="{C76C2B1E-D976-4D37-91B9-BFBBAC00958B}" type="presOf" srcId="{7919CD56-8503-41BF-9034-DF4AEE0E6A2F}" destId="{5CC9290C-EDBC-4AEF-AC43-DFC3348ABA8E}" srcOrd="0" destOrd="0" presId="urn:microsoft.com/office/officeart/2005/8/layout/radial6"/>
    <dgm:cxn modelId="{123B8409-A76E-4C4B-A888-960300E90DC8}" type="presOf" srcId="{7FB04849-5C63-46A5-8F6B-614B2964E596}" destId="{AC1B7FF6-6D59-48E6-A19C-482F6747AB8C}" srcOrd="0" destOrd="0" presId="urn:microsoft.com/office/officeart/2005/8/layout/radial6"/>
    <dgm:cxn modelId="{717BF167-7599-4873-B8C4-4E9592807AB0}" type="presOf" srcId="{5B43DC06-5B60-419E-86AA-49E254195380}" destId="{575DFB5F-5777-49C0-8067-E9817726759B}" srcOrd="0" destOrd="0" presId="urn:microsoft.com/office/officeart/2005/8/layout/radial6"/>
    <dgm:cxn modelId="{7E342EAC-A201-4ECA-A699-CFEBA6B01AC4}" srcId="{8FC2A627-7B49-44A2-A07E-9E4C91AE8369}" destId="{7919CD56-8503-41BF-9034-DF4AEE0E6A2F}" srcOrd="2" destOrd="0" parTransId="{33840495-3EDE-494A-8FC9-4633068A08B8}" sibTransId="{54AE0481-3716-43E1-8862-43C58C09990E}"/>
    <dgm:cxn modelId="{87632603-6E7E-4CFF-AF84-7B78C756181A}" srcId="{8FC2A627-7B49-44A2-A07E-9E4C91AE8369}" destId="{E185E2CA-CF63-44AA-83C8-9996001408C4}" srcOrd="1" destOrd="0" parTransId="{88CE3AD8-849C-4092-843B-6C4F81BABD0C}" sibTransId="{67758888-C6EA-47AA-AAAF-E9CC79698194}"/>
    <dgm:cxn modelId="{35E04996-0D84-4307-B968-9B4A7843C782}" type="presOf" srcId="{B6C7B32A-77C0-4E2E-9E0F-48A009423C96}" destId="{6C7A2935-F911-4AE9-9E29-A025BFCE1C6B}" srcOrd="0" destOrd="0" presId="urn:microsoft.com/office/officeart/2005/8/layout/radial6"/>
    <dgm:cxn modelId="{A079B47F-83CD-46DA-A763-A1D45D221B18}" type="presOf" srcId="{014CD0CC-A263-425E-AA6D-54B811D2F3D0}" destId="{06C48389-F6AE-4359-809D-496394297B3B}" srcOrd="0" destOrd="0" presId="urn:microsoft.com/office/officeart/2005/8/layout/radial6"/>
    <dgm:cxn modelId="{7A2D36F7-F85E-4CB8-A3F7-2233046BD0D4}" srcId="{8FC2A627-7B49-44A2-A07E-9E4C91AE8369}" destId="{C34D6BE3-76D2-4E01-B973-F7A6D42F0CD2}" srcOrd="5" destOrd="0" parTransId="{070C15DC-C85A-45C4-92D2-79E0C85A61FB}" sibTransId="{5B43DC06-5B60-419E-86AA-49E254195380}"/>
    <dgm:cxn modelId="{5E579443-27D0-4B6D-A855-1E2E66ED4386}" type="presOf" srcId="{2DB4DC41-1596-4213-B1C7-8BACC09D6010}" destId="{0B240E2A-8DAD-473F-9E0A-862E57650EB7}" srcOrd="0" destOrd="0" presId="urn:microsoft.com/office/officeart/2005/8/layout/radial6"/>
    <dgm:cxn modelId="{A15949F3-028E-41E1-AE38-E18803710C25}" type="presOf" srcId="{67758888-C6EA-47AA-AAAF-E9CC79698194}" destId="{942F72CF-76CE-4A85-9E4D-80F3E95B6D17}" srcOrd="0" destOrd="0" presId="urn:microsoft.com/office/officeart/2005/8/layout/radial6"/>
    <dgm:cxn modelId="{7453119C-D625-4B45-AE62-118E679EC2FA}" type="presOf" srcId="{54AE0481-3716-43E1-8862-43C58C09990E}" destId="{95A997A6-E257-4012-A58B-1631BFEA8ED4}" srcOrd="0" destOrd="0" presId="urn:microsoft.com/office/officeart/2005/8/layout/radial6"/>
    <dgm:cxn modelId="{17EEBA4D-EED1-4DC3-A422-38255C9C8A6C}" srcId="{8FC2A627-7B49-44A2-A07E-9E4C91AE8369}" destId="{A01C6254-4DBC-4B77-8E86-68AF2E62B118}" srcOrd="6" destOrd="0" parTransId="{A8FF5746-2009-4E57-9F75-E0A22F865864}" sibTransId="{014CD0CC-A263-425E-AA6D-54B811D2F3D0}"/>
    <dgm:cxn modelId="{8B3D49CC-0C3E-49E6-AC96-D3CE3AA22A24}" type="presOf" srcId="{E185E2CA-CF63-44AA-83C8-9996001408C4}" destId="{F7B59ECF-203B-46BF-AC29-C0A3182064B2}" srcOrd="0" destOrd="0" presId="urn:microsoft.com/office/officeart/2005/8/layout/radial6"/>
    <dgm:cxn modelId="{3C040498-4D17-44F9-87C4-7986B3C41844}" srcId="{8FC2A627-7B49-44A2-A07E-9E4C91AE8369}" destId="{B6C7B32A-77C0-4E2E-9E0F-48A009423C96}" srcOrd="0" destOrd="0" parTransId="{071FDF21-883A-402B-A56D-FB43CB4ADD86}" sibTransId="{2DB4DC41-1596-4213-B1C7-8BACC09D6010}"/>
    <dgm:cxn modelId="{A96B508C-A949-463E-9B54-47C9EA7F768A}" srcId="{8FC2A627-7B49-44A2-A07E-9E4C91AE8369}" destId="{2A355671-B222-49DE-B434-9CBCBA5A37D6}" srcOrd="3" destOrd="0" parTransId="{B67BF80D-43CD-445A-9F0D-52E3B4C8ECD5}" sibTransId="{038721F4-443C-4D0B-A12C-59513C211BAB}"/>
    <dgm:cxn modelId="{AF670EF5-4A71-4D4D-9F8C-F7EEE7FFFC5E}" type="presOf" srcId="{A01C6254-4DBC-4B77-8E86-68AF2E62B118}" destId="{9CF396EE-1993-44AD-95C6-97522034B887}" srcOrd="0" destOrd="0" presId="urn:microsoft.com/office/officeart/2005/8/layout/radial6"/>
    <dgm:cxn modelId="{F4666186-8108-47AC-900A-00FB48C6F784}" type="presOf" srcId="{EA332170-673F-4CB6-B71E-90BEFB5CADF4}" destId="{8AC5C2A7-457A-4FE1-A205-97EC4B84495C}" srcOrd="0" destOrd="0" presId="urn:microsoft.com/office/officeart/2005/8/layout/radial6"/>
    <dgm:cxn modelId="{3937A349-BD92-4037-AEAD-16DB0C35FDEE}" srcId="{EA332170-673F-4CB6-B71E-90BEFB5CADF4}" destId="{8FC2A627-7B49-44A2-A07E-9E4C91AE8369}" srcOrd="0" destOrd="0" parTransId="{FA436B17-CAEF-441E-AD94-6A214D02FC64}" sibTransId="{031D4EE8-3FE6-4E43-AEA7-E9D6C7FA0408}"/>
    <dgm:cxn modelId="{51AB9526-998E-4F5A-B613-2A788AEC2333}" type="presOf" srcId="{2A355671-B222-49DE-B434-9CBCBA5A37D6}" destId="{AFED9B8D-B0C6-4437-8F26-21464C522E02}" srcOrd="0" destOrd="0" presId="urn:microsoft.com/office/officeart/2005/8/layout/radial6"/>
    <dgm:cxn modelId="{A44F7F87-E99B-4581-BCAD-6730576155A9}" type="presOf" srcId="{8FC2A627-7B49-44A2-A07E-9E4C91AE8369}" destId="{BB6F7153-B20B-41FF-8993-5D87105B688B}" srcOrd="0" destOrd="0" presId="urn:microsoft.com/office/officeart/2005/8/layout/radial6"/>
    <dgm:cxn modelId="{100C276B-ACD2-4453-A6E7-185AAA14E4E2}" type="presParOf" srcId="{8AC5C2A7-457A-4FE1-A205-97EC4B84495C}" destId="{BB6F7153-B20B-41FF-8993-5D87105B688B}" srcOrd="0" destOrd="0" presId="urn:microsoft.com/office/officeart/2005/8/layout/radial6"/>
    <dgm:cxn modelId="{212B442E-818B-4BF3-8929-34C00BC6DBD5}" type="presParOf" srcId="{8AC5C2A7-457A-4FE1-A205-97EC4B84495C}" destId="{6C7A2935-F911-4AE9-9E29-A025BFCE1C6B}" srcOrd="1" destOrd="0" presId="urn:microsoft.com/office/officeart/2005/8/layout/radial6"/>
    <dgm:cxn modelId="{9A5EDDED-1FFC-40C9-914B-B39D9E0BCFCA}" type="presParOf" srcId="{8AC5C2A7-457A-4FE1-A205-97EC4B84495C}" destId="{AF9029CD-BCA0-4B82-82B7-B17DC7D583EE}" srcOrd="2" destOrd="0" presId="urn:microsoft.com/office/officeart/2005/8/layout/radial6"/>
    <dgm:cxn modelId="{4EFE7A36-499F-436F-9260-B45374AF68B9}" type="presParOf" srcId="{8AC5C2A7-457A-4FE1-A205-97EC4B84495C}" destId="{0B240E2A-8DAD-473F-9E0A-862E57650EB7}" srcOrd="3" destOrd="0" presId="urn:microsoft.com/office/officeart/2005/8/layout/radial6"/>
    <dgm:cxn modelId="{6EFE1B5E-0C5E-4F3D-993C-590318A67A80}" type="presParOf" srcId="{8AC5C2A7-457A-4FE1-A205-97EC4B84495C}" destId="{F7B59ECF-203B-46BF-AC29-C0A3182064B2}" srcOrd="4" destOrd="0" presId="urn:microsoft.com/office/officeart/2005/8/layout/radial6"/>
    <dgm:cxn modelId="{6B989F5A-7AA4-48D0-921E-BEAFAE31122A}" type="presParOf" srcId="{8AC5C2A7-457A-4FE1-A205-97EC4B84495C}" destId="{2B4470EF-8568-4C23-8645-7228263538E6}" srcOrd="5" destOrd="0" presId="urn:microsoft.com/office/officeart/2005/8/layout/radial6"/>
    <dgm:cxn modelId="{8D015CB2-7208-492E-B932-2EEAE9BB4782}" type="presParOf" srcId="{8AC5C2A7-457A-4FE1-A205-97EC4B84495C}" destId="{942F72CF-76CE-4A85-9E4D-80F3E95B6D17}" srcOrd="6" destOrd="0" presId="urn:microsoft.com/office/officeart/2005/8/layout/radial6"/>
    <dgm:cxn modelId="{9DED7F7E-2D6C-46A1-9BDE-03449442A564}" type="presParOf" srcId="{8AC5C2A7-457A-4FE1-A205-97EC4B84495C}" destId="{5CC9290C-EDBC-4AEF-AC43-DFC3348ABA8E}" srcOrd="7" destOrd="0" presId="urn:microsoft.com/office/officeart/2005/8/layout/radial6"/>
    <dgm:cxn modelId="{45E3783C-DCA9-4237-8D56-291BBCDCF728}" type="presParOf" srcId="{8AC5C2A7-457A-4FE1-A205-97EC4B84495C}" destId="{8612643E-0B7E-48C2-B9C4-67978C33C5E0}" srcOrd="8" destOrd="0" presId="urn:microsoft.com/office/officeart/2005/8/layout/radial6"/>
    <dgm:cxn modelId="{B6FC9AF5-F46F-44B8-B5D6-504657437247}" type="presParOf" srcId="{8AC5C2A7-457A-4FE1-A205-97EC4B84495C}" destId="{95A997A6-E257-4012-A58B-1631BFEA8ED4}" srcOrd="9" destOrd="0" presId="urn:microsoft.com/office/officeart/2005/8/layout/radial6"/>
    <dgm:cxn modelId="{DE937502-4D54-45C4-8E38-8486458BDE36}" type="presParOf" srcId="{8AC5C2A7-457A-4FE1-A205-97EC4B84495C}" destId="{AFED9B8D-B0C6-4437-8F26-21464C522E02}" srcOrd="10" destOrd="0" presId="urn:microsoft.com/office/officeart/2005/8/layout/radial6"/>
    <dgm:cxn modelId="{59BF0A01-606D-48C5-8151-7C6FF64223E1}" type="presParOf" srcId="{8AC5C2A7-457A-4FE1-A205-97EC4B84495C}" destId="{3C950D3F-2E53-4BCD-B632-8C7FFB560A92}" srcOrd="11" destOrd="0" presId="urn:microsoft.com/office/officeart/2005/8/layout/radial6"/>
    <dgm:cxn modelId="{F026EC22-400E-419A-BB18-79066BA82361}" type="presParOf" srcId="{8AC5C2A7-457A-4FE1-A205-97EC4B84495C}" destId="{29BFBAD2-D788-4664-8023-96632302C4B4}" srcOrd="12" destOrd="0" presId="urn:microsoft.com/office/officeart/2005/8/layout/radial6"/>
    <dgm:cxn modelId="{C4ECA571-5946-44E5-A0A5-66C101ECC3A3}" type="presParOf" srcId="{8AC5C2A7-457A-4FE1-A205-97EC4B84495C}" destId="{AC1B7FF6-6D59-48E6-A19C-482F6747AB8C}" srcOrd="13" destOrd="0" presId="urn:microsoft.com/office/officeart/2005/8/layout/radial6"/>
    <dgm:cxn modelId="{9E827684-F864-4698-A1BD-FD087ADEB9FF}" type="presParOf" srcId="{8AC5C2A7-457A-4FE1-A205-97EC4B84495C}" destId="{BC50B837-C7B9-4DA7-8A50-FD15BBA970DF}" srcOrd="14" destOrd="0" presId="urn:microsoft.com/office/officeart/2005/8/layout/radial6"/>
    <dgm:cxn modelId="{68209CD9-C760-453F-982E-30724CF38CF6}" type="presParOf" srcId="{8AC5C2A7-457A-4FE1-A205-97EC4B84495C}" destId="{27683377-6B74-493D-8E17-3BD749325ECF}" srcOrd="15" destOrd="0" presId="urn:microsoft.com/office/officeart/2005/8/layout/radial6"/>
    <dgm:cxn modelId="{B3EB2478-EF05-42A2-B67C-3AD9E5E172FE}" type="presParOf" srcId="{8AC5C2A7-457A-4FE1-A205-97EC4B84495C}" destId="{334AA4CE-5CFC-42E6-8902-86F03E937174}" srcOrd="16" destOrd="0" presId="urn:microsoft.com/office/officeart/2005/8/layout/radial6"/>
    <dgm:cxn modelId="{D5F6FCE4-AE8A-4F5C-9ECC-F9B627D20AFF}" type="presParOf" srcId="{8AC5C2A7-457A-4FE1-A205-97EC4B84495C}" destId="{9F05876C-339B-48A5-8BEE-FA02F9BF5339}" srcOrd="17" destOrd="0" presId="urn:microsoft.com/office/officeart/2005/8/layout/radial6"/>
    <dgm:cxn modelId="{5CF1C63F-0D5A-4BE1-902C-BC9D222E77BF}" type="presParOf" srcId="{8AC5C2A7-457A-4FE1-A205-97EC4B84495C}" destId="{575DFB5F-5777-49C0-8067-E9817726759B}" srcOrd="18" destOrd="0" presId="urn:microsoft.com/office/officeart/2005/8/layout/radial6"/>
    <dgm:cxn modelId="{55D20E5F-6CAE-4BF1-B4CD-894E5E3156D4}" type="presParOf" srcId="{8AC5C2A7-457A-4FE1-A205-97EC4B84495C}" destId="{9CF396EE-1993-44AD-95C6-97522034B887}" srcOrd="19" destOrd="0" presId="urn:microsoft.com/office/officeart/2005/8/layout/radial6"/>
    <dgm:cxn modelId="{F421D131-D348-48A0-BE5B-A7E180DDF711}" type="presParOf" srcId="{8AC5C2A7-457A-4FE1-A205-97EC4B84495C}" destId="{0D5A0A2D-3F85-4B81-917E-18DD8C12D7B6}" srcOrd="20" destOrd="0" presId="urn:microsoft.com/office/officeart/2005/8/layout/radial6"/>
    <dgm:cxn modelId="{4100C00F-CBE5-4AD0-984A-C014D02B9968}" type="presParOf" srcId="{8AC5C2A7-457A-4FE1-A205-97EC4B84495C}" destId="{06C48389-F6AE-4359-809D-496394297B3B}" srcOrd="21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309E59-DF6A-4EC4-9C3D-CBF85B8EB0C2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144A08-C1A5-4E56-B308-7E716F8B33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BADADC-2732-4403-A637-6468639CFC8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79D70-5F7D-45AE-88EC-0E7E4F608E4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B8957-3552-45FE-A098-8964167D9F3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AC7415-6975-4C3A-BA13-2C38E7100C9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5C8C31-AB0F-4209-B342-565C4A6E637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B9B94F-1085-403B-AB88-69FC302C8D3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F5471-BA73-4673-9E66-1C368F0EB8E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1AC7C1-AC23-45B7-BACA-C332E8E1E1C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815D99-4BFB-40D9-B5C3-1735C408ED5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CA4D6D-1421-4247-9E27-614CC57DCE1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4B503-A4B9-425F-9A97-7A023C14504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D5951-12B6-4D93-ABA6-4B5FA3A7BDC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3557E-A7B2-4F2B-878A-833FE91FB42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3133F0-871F-432B-B975-C26EF4B7B56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44D5D1-0BDD-45FA-81CD-1B3E95E5DBC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3B2B7C-7DA0-4F45-A936-8C6EAD13EA4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7C6AC9-E3D5-4918-BA6B-A020E5DBDED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8B9219-E351-4EF6-8E97-81105F81FE25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0C0EA-D8EC-4887-B397-9BA070B3202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100A04-5942-4081-911A-F2DE4180386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E5816-6D5C-47FF-AF89-85B5B6A21EC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DE2F68-D2A0-4339-A52C-9EA7932BCC6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A1C11-FBED-424D-A48E-8B874EC0C8E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B8D34A-3803-4930-8F32-CC27938A928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93F8-11B3-4FCA-B741-09C782ABB417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74025-269E-4A82-9A71-80640949842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s-E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AC5AB2-3E37-4672-AE3F-0E0063C5829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s-E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2CBC1-FA70-4FFC-8A6B-7B5F5ABCB46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s-E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AA523-94A7-48C8-8F4B-2CBBE0F5F7C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s-E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6787E-B00C-4F07-A592-CB46EE69971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s-E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1472A3-47DA-4821-A58A-C2DCE199A4B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s-E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93F0E-6226-49E3-A383-0BCBDBC6D12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s-E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B36226-35F7-4F75-845D-F7F8B383CB7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32543-4E1C-481E-885D-145BB7038CD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4E9DC3-30BF-4EA8-BD2B-679CD731537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s-E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4C065-777F-4BDE-9144-529603D9CC6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s-E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76A5A-30D8-4C5A-B35A-15C8187AB416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4AB5B2-4D19-4BC8-ABA8-D0081C6D65E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EC881-B514-4EFC-9D65-EA8999484F6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73A85A-4A87-4DAD-817C-3FE8EF29193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CC1856-0AF8-49C9-80AE-39C2A3A992C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ABFA3-6D06-4C45-A4A1-12B282A6AF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CE3DA-AC8E-4C0F-97A0-6D15B6CB6ACE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8074-F6FD-4D71-8255-918CBBEA36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6EBE-793F-4B1F-9D7E-017CA9A18FC1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FC2B-5166-401E-ADF4-13200D3F93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568C-D0DA-4492-90AD-12E786F559EC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44D1-E2EB-4F2E-82BC-30EF7595A7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91C7-0372-490A-B87D-E2BA40D69EC9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88A2-A2BA-428E-86A7-BBC6494093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95D3-EF0F-4A0A-A724-D99AC80B4566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FB08-4374-4DAD-A02E-F964BFED5E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FC5A-BB37-4F2F-B4F7-C0B094064D83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936E-A2D8-431B-B947-F53FA06911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489E-755F-4EE4-9106-A33491900F3F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3191-C52F-4376-AEA1-71E44FD6F5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1E82-C556-4DC6-9F4E-CD46A0EAC6DB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2B160-B9A6-4609-9A58-6965763DCD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36A4-AAA2-46E7-B44F-A151E6B3C5B1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7C9B-61FB-48CB-838F-08C1BEA6F5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EC31-26F1-4722-A3DF-F16C945953E8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DA27-7C75-418B-B67A-8667A648BA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BC15-00CD-48C1-9A29-7957F6B9E2F5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FB6B-05C3-41A9-BD0A-16360EE2FE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172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717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D658D3-A58D-4E65-86EB-18D98338DF3F}" type="datetime1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E46047-7834-4727-BA6F-168445BA5E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7177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8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openxmlformats.org/officeDocument/2006/relationships/oleObject" Target="../embeddings/Gr_fico_de_Microsoft_Office_Excel5.xls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9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png"/><Relationship Id="rId9" Type="http://schemas.openxmlformats.org/officeDocument/2006/relationships/oleObject" Target="../embeddings/Gr_fico_de_Microsoft_Office_Excel6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4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5" Type="http://schemas.openxmlformats.org/officeDocument/2006/relationships/oleObject" Target="../embeddings/Gr_fico_de_Microsoft_Office_Excel1.xls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openxmlformats.org/officeDocument/2006/relationships/oleObject" Target="../embeddings/Gr_fico_de_Microsoft_Office_Excel2.xls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openxmlformats.org/officeDocument/2006/relationships/oleObject" Target="../embeddings/Gr_fico_de_Microsoft_Office_Excel3.xls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openxmlformats.org/officeDocument/2006/relationships/oleObject" Target="../embeddings/Gr_fico_de_Microsoft_Office_Excel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 smtClean="0">
                <a:solidFill>
                  <a:schemeClr val="tx1"/>
                </a:solidFill>
              </a:rPr>
              <a:t/>
            </a:r>
            <a:br>
              <a:rPr lang="es-ES" sz="3000" dirty="0" smtClean="0">
                <a:solidFill>
                  <a:schemeClr val="tx1"/>
                </a:solidFill>
              </a:rPr>
            </a:br>
            <a:r>
              <a:rPr lang="es-ES" sz="3000" dirty="0" smtClean="0">
                <a:solidFill>
                  <a:schemeClr val="tx1"/>
                </a:solidFill>
              </a:rPr>
              <a:t/>
            </a:r>
            <a:br>
              <a:rPr lang="es-ES" sz="3000" dirty="0" smtClean="0">
                <a:solidFill>
                  <a:schemeClr val="tx1"/>
                </a:solidFill>
              </a:rPr>
            </a:br>
            <a:r>
              <a:rPr lang="es-ES" sz="3000" dirty="0" smtClean="0">
                <a:solidFill>
                  <a:schemeClr val="tx1"/>
                </a:solidFill>
              </a:rPr>
              <a:t/>
            </a:r>
            <a:br>
              <a:rPr lang="es-ES" sz="3000" dirty="0" smtClean="0">
                <a:solidFill>
                  <a:schemeClr val="tx1"/>
                </a:solidFill>
              </a:rPr>
            </a:br>
            <a:r>
              <a:rPr lang="es-ES" sz="3000" dirty="0" smtClean="0">
                <a:solidFill>
                  <a:schemeClr val="tx1"/>
                </a:solidFill>
              </a:rPr>
              <a:t/>
            </a:r>
            <a:br>
              <a:rPr lang="es-ES" sz="3000" dirty="0" smtClean="0">
                <a:solidFill>
                  <a:schemeClr val="tx1"/>
                </a:solidFill>
              </a:rPr>
            </a:br>
            <a:r>
              <a:rPr lang="es-ES" sz="3000" dirty="0" smtClean="0">
                <a:solidFill>
                  <a:schemeClr val="tx1"/>
                </a:solidFill>
              </a:rPr>
              <a:t>Análisis de cumplimiento tributario correspondiente al período fiscal 2008 de un negocio  ubicado en la ciudad de Guayaquil, que se dedica  a la Compra y Venta de Artículos de Ferretería en General.</a:t>
            </a:r>
            <a:br>
              <a:rPr lang="es-ES" sz="3000" dirty="0" smtClean="0">
                <a:solidFill>
                  <a:schemeClr val="tx1"/>
                </a:solidFill>
              </a:rPr>
            </a:br>
            <a:endParaRPr lang="es-ES" sz="2500" dirty="0">
              <a:solidFill>
                <a:schemeClr val="tx1"/>
              </a:solidFill>
            </a:endParaRPr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s-ES" sz="2200" b="1" smtClean="0">
              <a:solidFill>
                <a:schemeClr val="tx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endParaRPr lang="es-ES" sz="2200" b="1" smtClean="0">
              <a:solidFill>
                <a:schemeClr val="tx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endParaRPr lang="es-ES" sz="2200" b="1" smtClean="0">
              <a:solidFill>
                <a:schemeClr val="tx2"/>
              </a:solidFill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s-ES" sz="2200" b="1" smtClean="0">
                <a:solidFill>
                  <a:schemeClr val="tx2"/>
                </a:solidFill>
              </a:rPr>
              <a:t>Contador Público Autorizado – C.P.A.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s-ES" sz="2200" b="1" smtClean="0">
                <a:solidFill>
                  <a:schemeClr val="tx2"/>
                </a:solidFill>
              </a:rPr>
              <a:t>Priscila Valverde, Hamilton Ramírez</a:t>
            </a:r>
          </a:p>
        </p:txBody>
      </p:sp>
      <p:pic>
        <p:nvPicPr>
          <p:cNvPr id="9220" name="8 Imagen" descr="Imagen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167438"/>
            <a:ext cx="5715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7 CuadroTexto"/>
          <p:cNvSpPr txBox="1">
            <a:spLocks noChangeArrowheads="1"/>
          </p:cNvSpPr>
          <p:nvPr/>
        </p:nvSpPr>
        <p:spPr bwMode="auto">
          <a:xfrm>
            <a:off x="749300" y="6224588"/>
            <a:ext cx="4143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kern="0" dirty="0">
                <a:latin typeface="Tahoma" pitchFamily="34" charset="0"/>
                <a:cs typeface="Tahoma" pitchFamily="34" charset="0"/>
              </a:rPr>
              <a:t>Escuela Superior Politécnica del Litoral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 b="1" i="1" kern="0" dirty="0">
                <a:latin typeface="Tahoma" pitchFamily="34" charset="0"/>
                <a:cs typeface="Tahoma" pitchFamily="34" charset="0"/>
              </a:rPr>
              <a:t>“Impulsando la sociedad del conocimiento”</a:t>
            </a:r>
          </a:p>
        </p:txBody>
      </p:sp>
      <p:pic>
        <p:nvPicPr>
          <p:cNvPr id="9222" name="Picture 2" descr="E:\logos\logo_ic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6332538"/>
            <a:ext cx="7969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4191000" y="6348413"/>
            <a:ext cx="4143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kern="0" dirty="0">
                <a:latin typeface="Tahoma" pitchFamily="34" charset="0"/>
                <a:cs typeface="Tahoma" pitchFamily="34" charset="0"/>
              </a:rPr>
              <a:t>Instituto de Ciencias Matemáticas</a:t>
            </a:r>
            <a:endParaRPr lang="es-ES_tradnl" sz="1200" b="1" i="1" kern="0" dirty="0">
              <a:latin typeface="Tahoma" pitchFamily="34" charset="0"/>
              <a:cs typeface="Tahoma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200" b="1" i="1" kern="0" dirty="0">
              <a:solidFill>
                <a:sysClr val="window" lastClr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600" b="1" dirty="0" smtClean="0"/>
              <a:t>Gastos del Período Fiscal del 2008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5125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714625" y="1643063"/>
          <a:ext cx="4657725" cy="2400300"/>
        </p:xfrm>
        <a:graphic>
          <a:graphicData uri="http://schemas.openxmlformats.org/presentationml/2006/ole">
            <p:oleObj spid="_x0000_s5122" name="Chart" r:id="rId9" imgW="4667402" imgH="240030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C" sz="3600" b="1" dirty="0" smtClean="0"/>
              <a:t>IVA del Período Fiscal del 2008</a:t>
            </a:r>
            <a:endParaRPr lang="en-US" sz="36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6149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857500" y="1928813"/>
          <a:ext cx="3810000" cy="1647825"/>
        </p:xfrm>
        <a:graphic>
          <a:graphicData uri="http://schemas.openxmlformats.org/presentationml/2006/ole">
            <p:oleObj spid="_x0000_s6146" name="Chart" r:id="rId9" imgW="3810000" imgH="16477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PLANIFICACIÓN Y EJECUCIÓN DE LA AUDITORIA TRIBUTARIA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dirty="0"/>
              <a:t>“</a:t>
            </a:r>
            <a:r>
              <a:rPr lang="es-ES" sz="800" dirty="0">
                <a:latin typeface="Tahoma" pitchFamily="34" charset="0"/>
                <a:cs typeface="Tahoma" pitchFamily="34" charset="0"/>
              </a:rPr>
              <a:t>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1434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OBJETIVOS DE LA AUDITORIA</a:t>
            </a:r>
            <a:r>
              <a:rPr lang="es-ES" sz="4000" b="1" dirty="0" smtClean="0"/>
              <a:t>:</a:t>
            </a:r>
            <a:endParaRPr lang="es-ES" sz="4000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572625" cy="428625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785813" y="2214563"/>
            <a:ext cx="6858000" cy="1714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1785938" y="4476750"/>
            <a:ext cx="6715125" cy="1571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66" name="6 CuadroTexto"/>
          <p:cNvSpPr txBox="1">
            <a:spLocks noChangeArrowheads="1"/>
          </p:cNvSpPr>
          <p:nvPr/>
        </p:nvSpPr>
        <p:spPr bwMode="auto">
          <a:xfrm>
            <a:off x="857250" y="2214563"/>
            <a:ext cx="65722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>
                <a:latin typeface="Constantia" pitchFamily="18" charset="0"/>
              </a:rPr>
              <a:t>Analizar el cumplimiento tributario de la Ferretería Representaciones AC en el período fiscal 2008, a fin de determinar las posibles contingencias tributarias, que pudieren presentarse; evaluando los niveles de control existentes en  el ámbito tributario.</a:t>
            </a:r>
          </a:p>
          <a:p>
            <a:endParaRPr lang="es-ES">
              <a:latin typeface="Constantia" pitchFamily="18" charset="0"/>
            </a:endParaRPr>
          </a:p>
        </p:txBody>
      </p:sp>
      <p:sp>
        <p:nvSpPr>
          <p:cNvPr id="15367" name="7 CuadroTexto"/>
          <p:cNvSpPr txBox="1">
            <a:spLocks noChangeArrowheads="1"/>
          </p:cNvSpPr>
          <p:nvPr/>
        </p:nvSpPr>
        <p:spPr bwMode="auto">
          <a:xfrm>
            <a:off x="2071688" y="4619625"/>
            <a:ext cx="607218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Constantia" pitchFamily="18" charset="0"/>
              </a:rPr>
              <a:t>Determinar las posibles variaciones en el pago de las obligaciones tributarias, de acuerdo con los plazos y requisitos establecidos en la LORTI.</a:t>
            </a:r>
          </a:p>
          <a:p>
            <a:endParaRPr lang="es-ES">
              <a:latin typeface="Constantia" pitchFamily="18" charset="0"/>
            </a:endParaRPr>
          </a:p>
        </p:txBody>
      </p:sp>
      <p:pic>
        <p:nvPicPr>
          <p:cNvPr id="15368" name="8 Imagen" descr="Imagen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PRUEBAS DE AUDITORIA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7" name="6 Diagrama"/>
          <p:cNvGraphicFramePr/>
          <p:nvPr/>
        </p:nvGraphicFramePr>
        <p:xfrm>
          <a:off x="1524000" y="1397000"/>
          <a:ext cx="609600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9" name="8 Imagen" descr="Imagen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PRUEBAS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(VENTAS)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50" y="1857375"/>
          <a:ext cx="8643999" cy="4071976"/>
        </p:xfrm>
        <a:graphic>
          <a:graphicData uri="http://schemas.openxmlformats.org/drawingml/2006/table">
            <a:tbl>
              <a:tblPr/>
              <a:tblGrid>
                <a:gridCol w="853728"/>
                <a:gridCol w="1010245"/>
                <a:gridCol w="981789"/>
                <a:gridCol w="853728"/>
                <a:gridCol w="2767502"/>
                <a:gridCol w="1294821"/>
                <a:gridCol w="882186"/>
              </a:tblGrid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</a:rPr>
                        <a:t>ANEXO 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 i="1" u="sng">
                          <a:latin typeface="Arial"/>
                          <a:ea typeface="Times New Roman"/>
                        </a:rPr>
                        <a:t>Cuadro 1.10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5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5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RUBRO VENTAS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529" marR="8529" marT="8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</a:rPr>
                        <a:t>MES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SEGÚN FORMULARIO 104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DETALLE SEGÚN AUDITORÍA Y LIBROS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VENTAS 0%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VENTAS 12%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(3A)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IVA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VENTAS 0%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VENTAS 12%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(N.V. + F - N.C.)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(3B)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IVA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Enero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1043.66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39771.34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4772.56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1045.5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40704.97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4884.60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Febrero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44392.59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5327.11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44964.72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5395.77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Marzo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288.3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37179.43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4461.53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288.3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33953.89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4074.47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Abril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2633.37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46442.47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5573.10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2845.15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46134.97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5536.20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Mayo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556.08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74302.84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8916.34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914.49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74302.84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8916.34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Junio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1393.27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54789.46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6574.74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1754.13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54792.71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6575.13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Julio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3259.66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62981.65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7557.80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5749.76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62981.25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7557.75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Agosto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9011.65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64316.44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7717.97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9017.56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72631.51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8715.78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2040.92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61268.77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7352.25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2477.28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61268.77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7352.25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Octubre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2075.6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57988.47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6958.62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2487.7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57988.47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6958.62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2580.82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64959.74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7795.17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2795.21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64959.74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7795.17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0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53707.12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6444.85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1151.47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53833.72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6460.05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24883.33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662100.32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79452.04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</a:rPr>
                        <a:t>30526.55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</a:rPr>
                        <a:t>668517.56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</a:rPr>
                        <a:t>80222.11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529" marR="8529" marT="8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57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(VENTAS)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38" y="1714500"/>
          <a:ext cx="6643733" cy="4357723"/>
        </p:xfrm>
        <a:graphic>
          <a:graphicData uri="http://schemas.openxmlformats.org/drawingml/2006/table">
            <a:tbl>
              <a:tblPr/>
              <a:tblGrid>
                <a:gridCol w="1193485"/>
                <a:gridCol w="1412290"/>
                <a:gridCol w="1372508"/>
                <a:gridCol w="1193485"/>
                <a:gridCol w="1471965"/>
              </a:tblGrid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ANEXO 1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1.20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1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CUADRO DE DIFERENCIAS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IVA EN VENTAS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Declarado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(3B) 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Libros y Auditoría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- 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Observaciones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4772.56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4884.60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-112.04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Subevaluado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5327.11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5395.77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-68.66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Subevaluado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4461.53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4074.47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387.06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5573.10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5536.20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36.90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8916.34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8916.34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Correcto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6574.74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6575.13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-0.39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Subevaluado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7557.80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7557.75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7717.97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8715.78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-997.81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Subevaluado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7352.25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7352.25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Correcto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6958.62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6958.62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Correcto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7795.17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7795.17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Correcto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6444.85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6460.05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-15.19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Subevaluado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79452.04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80222.11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-770.07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55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PRUEBAS DE AUDITORIA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7" name="6 Diagrama"/>
          <p:cNvGraphicFramePr/>
          <p:nvPr/>
        </p:nvGraphicFramePr>
        <p:xfrm>
          <a:off x="1524000" y="1397000"/>
          <a:ext cx="609600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1" name="8 Imagen" descr="Imagen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(COMPRAS)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048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43000" y="1928813"/>
          <a:ext cx="6786610" cy="4205981"/>
        </p:xfrm>
        <a:graphic>
          <a:graphicData uri="http://schemas.openxmlformats.org/drawingml/2006/table">
            <a:tbl>
              <a:tblPr/>
              <a:tblGrid>
                <a:gridCol w="836133"/>
                <a:gridCol w="989423"/>
                <a:gridCol w="961553"/>
                <a:gridCol w="836133"/>
                <a:gridCol w="1031230"/>
                <a:gridCol w="1268134"/>
                <a:gridCol w="864004"/>
              </a:tblGrid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2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17.1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28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2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COMPRAS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38" marR="10338" marT="10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AUDITORÍA Y LIBROS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COMPRAS 0%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COMPRAS 12%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IVA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COMPRAS 0%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COMPRAS 12%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(N.V. + F - N.C.)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IVA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686.3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46307.27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5556.87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686.3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46301.27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5556.15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227.93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29453.81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3534.46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27681.9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3321.83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2768.88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15297.21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1835.67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2414.98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10753.71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1290.45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1248.36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51710.93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6205.31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1206.96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49632.69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5955.92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847.7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57381.19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6885.74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709.34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51682.42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6201.89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4173.55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61041.19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7324.94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4031.39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56057.77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6726.93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7512.2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50178.21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6021.39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7167.63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47034.84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5644.18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7326.25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61720.67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7406.48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7157.17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56866.9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6824.03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1697.53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67542.54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8105.10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1716.88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65725.41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7887.05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3048.4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57892.44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6947.09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2601.18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53603.61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6432.43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1766.93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48995.47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5879.46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1443.89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45217.75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5426.13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960.05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47617.33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5714.08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486.24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43454.1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5214.49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32264.08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595138.26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71416.59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29621.96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554012.37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66481.48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338" marR="10338" marT="10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(COMPRAS)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150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28813" y="2214563"/>
          <a:ext cx="5072098" cy="3910330"/>
        </p:xfrm>
        <a:graphic>
          <a:graphicData uri="http://schemas.openxmlformats.org/drawingml/2006/table">
            <a:tbl>
              <a:tblPr/>
              <a:tblGrid>
                <a:gridCol w="1170484"/>
                <a:gridCol w="1385073"/>
                <a:gridCol w="1346057"/>
                <a:gridCol w="1170484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1.30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CUADRO DE DIFERENCIAS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COMPRAS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Declarado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(3B) 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Libros y Auditoría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- 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40815.00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41750.47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-935.47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44392.59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44964.72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-572.13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37467.73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34242.19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3225.54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49075.84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48980.12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95.72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74858.92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75217.33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-358.41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56182.73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56546.84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-364.11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66241.31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68731.01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-2489.70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73328.09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81649.07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-8320.98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63309.69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63746.05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-436.36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60064.07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60476.17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-412.10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67540.56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67754.95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-214.39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53707.12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54985.19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-1278.07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686983.65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699044.11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-12060.46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CONOCIMIENTO DEL NEGOCIO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dirty="0"/>
              <a:t>“</a:t>
            </a:r>
            <a:r>
              <a:rPr lang="es-ES" sz="800" dirty="0">
                <a:latin typeface="Tahoma" pitchFamily="34" charset="0"/>
                <a:cs typeface="Tahoma" pitchFamily="34" charset="0"/>
              </a:rPr>
              <a:t>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1024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(COMPRAS)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253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750" y="2214563"/>
          <a:ext cx="6215106" cy="3910330"/>
        </p:xfrm>
        <a:graphic>
          <a:graphicData uri="http://schemas.openxmlformats.org/drawingml/2006/table">
            <a:tbl>
              <a:tblPr/>
              <a:tblGrid>
                <a:gridCol w="1116486"/>
                <a:gridCol w="1321176"/>
                <a:gridCol w="1283959"/>
                <a:gridCol w="1116486"/>
                <a:gridCol w="1376999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17.2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CUADRO DE DIFERENCIAS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IVA EN COMPRAS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Declarado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(3B) Cuadro 1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Valor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Libros y Auditoría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- 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Observaciones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5556.87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5556.15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0.72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3543.46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3321.83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221.63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1835.67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1290.45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545.22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6205.31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5955.92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249.39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6885.74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6201.89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683.85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7324.94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6726.93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598.01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6021.39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5644.18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377.20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7406.48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6824.03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582.45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8105.10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7887.05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218.06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6947.09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6432.43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514.66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5879.46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5426.13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453.33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5714.08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5214.49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499.59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Sobrevaluado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71425.60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66481.48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4944.11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PRUEBAS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(EGRESOS)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1397000"/>
          <a:ext cx="885828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3557" name="8 Imagen" descr="Imagen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300" b="1" dirty="0" smtClean="0">
                <a:solidFill>
                  <a:schemeClr val="tx1"/>
                </a:solidFill>
              </a:rPr>
              <a:t>NÓMINA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24580" name="4 CuadroTexto"/>
          <p:cNvSpPr txBox="1">
            <a:spLocks noChangeArrowheads="1"/>
          </p:cNvSpPr>
          <p:nvPr/>
        </p:nvSpPr>
        <p:spPr bwMode="auto">
          <a:xfrm>
            <a:off x="0" y="928688"/>
            <a:ext cx="1500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sz="2500" b="1">
              <a:latin typeface="Constantia" pitchFamily="18" charset="0"/>
            </a:endParaRPr>
          </a:p>
        </p:txBody>
      </p:sp>
      <p:pic>
        <p:nvPicPr>
          <p:cNvPr id="24581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14375" y="1643063"/>
          <a:ext cx="7572428" cy="4357711"/>
        </p:xfrm>
        <a:graphic>
          <a:graphicData uri="http://schemas.openxmlformats.org/drawingml/2006/table">
            <a:tbl>
              <a:tblPr/>
              <a:tblGrid>
                <a:gridCol w="903272"/>
                <a:gridCol w="843054"/>
                <a:gridCol w="1114035"/>
                <a:gridCol w="1098981"/>
                <a:gridCol w="918326"/>
                <a:gridCol w="918326"/>
                <a:gridCol w="918326"/>
                <a:gridCol w="858108"/>
              </a:tblGrid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8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NÓMINA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301" marR="10301" marT="10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1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GANADO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IESS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PAGADO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GANADO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IESS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PAGADO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(3A) - (3B)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$ 1,750.00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$ 163.63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$ 1,586.38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$ 1,514.00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$ 198.28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$ 1,315.72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$ 1,514.00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$ 198.28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$ 1,315.72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$ 1,692.00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$ 239.01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$ 1,452.99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$ 1,692.00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$ 239.01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$ 1,452.99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$ 1,481.00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$ 213.25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$ 1,267.75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$ 1,481.00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$ 213.25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$ 1,267.75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$ 0.00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$ 20,437.00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$ 2,123.03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$ 18,313.97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$ 20,437.00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$ 2,123.17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$ 18,313.84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$ 0.14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301" marR="10301" marT="10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300" b="1" dirty="0" smtClean="0">
                <a:solidFill>
                  <a:schemeClr val="tx1"/>
                </a:solidFill>
              </a:rPr>
              <a:t>HONORARIOS PROFESIONALES, </a:t>
            </a:r>
            <a:br>
              <a:rPr lang="es-ES" sz="33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COMISIONES Y DIETAS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25604" name="4 CuadroTexto"/>
          <p:cNvSpPr txBox="1">
            <a:spLocks noChangeArrowheads="1"/>
          </p:cNvSpPr>
          <p:nvPr/>
        </p:nvSpPr>
        <p:spPr bwMode="auto">
          <a:xfrm>
            <a:off x="0" y="928688"/>
            <a:ext cx="1500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sz="2500" b="1">
              <a:latin typeface="Constantia" pitchFamily="18" charset="0"/>
            </a:endParaRPr>
          </a:p>
        </p:txBody>
      </p:sp>
      <p:pic>
        <p:nvPicPr>
          <p:cNvPr id="25605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28688" y="2000250"/>
          <a:ext cx="7500989" cy="3963967"/>
        </p:xfrm>
        <a:graphic>
          <a:graphicData uri="http://schemas.openxmlformats.org/drawingml/2006/table">
            <a:tbl>
              <a:tblPr/>
              <a:tblGrid>
                <a:gridCol w="924146"/>
                <a:gridCol w="1093574"/>
                <a:gridCol w="1062768"/>
                <a:gridCol w="924146"/>
                <a:gridCol w="1848293"/>
                <a:gridCol w="1648062"/>
              </a:tblGrid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4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HONORARIOS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640" marR="10640" marT="106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8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4.4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4.4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2386.07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190.89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2386.07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190.89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357.14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28.57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357.14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28.57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3170.09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253.61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3170.09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253.61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2308.04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184.64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2308.04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184.64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858.83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68.71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858.83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68.71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2260.5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180.84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2260.5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180.84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2159.11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172.73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2159.11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172.73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2765.02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221.2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2765.02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221.2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2889.73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231.18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2889.73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231.18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2125.26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170.02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2375.26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190.02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21334.79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1706.7856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21584.79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1726.79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640" marR="10640" marT="106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(ARRENDAMIENTO DE INMUEBLES)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662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14438" y="2071688"/>
          <a:ext cx="6572296" cy="4014276"/>
        </p:xfrm>
        <a:graphic>
          <a:graphicData uri="http://schemas.openxmlformats.org/drawingml/2006/table">
            <a:tbl>
              <a:tblPr/>
              <a:tblGrid>
                <a:gridCol w="737080"/>
                <a:gridCol w="1019628"/>
                <a:gridCol w="1105620"/>
                <a:gridCol w="921349"/>
                <a:gridCol w="1474160"/>
                <a:gridCol w="1314459"/>
              </a:tblGrid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i="1" u="sng">
                          <a:latin typeface="Arial"/>
                          <a:ea typeface="Times New Roman"/>
                        </a:rPr>
                        <a:t>Cuadro 5.1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RUBRO ARRENDAMIENTO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1304.65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14548.15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1163.87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14547.85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1163.85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-0.02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(ARRENDAMIENTO DE INMUEBLES)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765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14438" y="2071688"/>
          <a:ext cx="7072361" cy="4014276"/>
        </p:xfrm>
        <a:graphic>
          <a:graphicData uri="http://schemas.openxmlformats.org/drawingml/2006/table">
            <a:tbl>
              <a:tblPr/>
              <a:tblGrid>
                <a:gridCol w="793162"/>
                <a:gridCol w="1097208"/>
                <a:gridCol w="1189743"/>
                <a:gridCol w="991452"/>
                <a:gridCol w="1586324"/>
                <a:gridCol w="1414472"/>
              </a:tblGrid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Arial"/>
                          <a:ea typeface="Times New Roman"/>
                        </a:rPr>
                        <a:t>ANEXO 5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i="1" u="sng">
                          <a:latin typeface="Arial"/>
                          <a:ea typeface="Times New Roman"/>
                        </a:rPr>
                        <a:t>Cuadro 5.1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RUBRO ARRENDAMIENTO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685" marR="9685" marT="9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 dirty="0">
                          <a:latin typeface="Arial"/>
                          <a:ea typeface="Times New Roman"/>
                        </a:rPr>
                      </a:br>
                      <a:r>
                        <a:rPr lang="es-ES" sz="900" b="1" dirty="0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1304.65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-0.02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1304.35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104.35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14548.15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1163.87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14547.85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1163.85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-0.02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9685" marR="9685" marT="9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(MANTENIMIENTO Y REPARACIONES)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8676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14500" y="2071688"/>
          <a:ext cx="5857916" cy="4063992"/>
        </p:xfrm>
        <a:graphic>
          <a:graphicData uri="http://schemas.openxmlformats.org/drawingml/2006/table">
            <a:tbl>
              <a:tblPr/>
              <a:tblGrid>
                <a:gridCol w="1163824"/>
                <a:gridCol w="1842722"/>
                <a:gridCol w="1338398"/>
                <a:gridCol w="1512972"/>
              </a:tblGrid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5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185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RUBRO MANTENIMIENTO Y REPARACIONES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045" marR="10045" marT="10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2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 SEGÚN DECLARACIÓN 102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LIBROS Y AUDITORÍA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38.05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67.8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523.11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337.69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272.21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249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342.7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284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121.94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95.98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2259.06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2332.48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-73.42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045" marR="10045" marT="100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(COMBUSTIBLE)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970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00250" y="2000250"/>
          <a:ext cx="5143537" cy="4123310"/>
        </p:xfrm>
        <a:graphic>
          <a:graphicData uri="http://schemas.openxmlformats.org/drawingml/2006/table">
            <a:tbl>
              <a:tblPr/>
              <a:tblGrid>
                <a:gridCol w="1056892"/>
                <a:gridCol w="1497262"/>
                <a:gridCol w="1215425"/>
                <a:gridCol w="1373958"/>
              </a:tblGrid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8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78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RUBRO COMBUSTIBLES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1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 SEGÚN DECLARACIÓN 102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LIBROS Y AUDITORÍA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70.1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14.29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80.5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44.21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115.89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201.51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58.13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185.72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197.39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171.12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2136.15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1138.86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997.29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(SUMINISTROS Y MATERIALES)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072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88" y="2286000"/>
          <a:ext cx="7429551" cy="3929095"/>
        </p:xfrm>
        <a:graphic>
          <a:graphicData uri="http://schemas.openxmlformats.org/drawingml/2006/table">
            <a:tbl>
              <a:tblPr/>
              <a:tblGrid>
                <a:gridCol w="836347"/>
                <a:gridCol w="989677"/>
                <a:gridCol w="1407851"/>
                <a:gridCol w="1031495"/>
                <a:gridCol w="1672695"/>
                <a:gridCol w="1491486"/>
              </a:tblGrid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i="1" u="sng">
                          <a:latin typeface="Arial"/>
                          <a:ea typeface="Times New Roman"/>
                        </a:rPr>
                        <a:t>Cuadro 8.10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15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15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SUMINISTROS Y MATERIALES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9722" marR="9722" marT="9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5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150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192.24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342.2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6.84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127.01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1.68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-5.16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176.42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3.53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211.43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4.23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0.70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125.9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125.09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0.13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-1.13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526.46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58.64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0.59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-4.67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945.74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9.46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233.72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2.34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-7.12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849.62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8.5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171.31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-7.24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736.99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7.37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212.12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2.09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-5.28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532.26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5.32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450.94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4.51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-0.81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227.47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2.27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84.36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0.51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-1.76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1001.43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10.01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287.47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2.87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-7.14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258.67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2.59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258.67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2.59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5873.16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65.41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2413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25.8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-39.61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9722" marR="9722" marT="97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(TRANSPORTE)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174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857375" y="2071688"/>
          <a:ext cx="5429289" cy="4064008"/>
        </p:xfrm>
        <a:graphic>
          <a:graphicData uri="http://schemas.openxmlformats.org/drawingml/2006/table">
            <a:tbl>
              <a:tblPr/>
              <a:tblGrid>
                <a:gridCol w="1115608"/>
                <a:gridCol w="1580443"/>
                <a:gridCol w="1282949"/>
                <a:gridCol w="1450289"/>
              </a:tblGrid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5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5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RUBRO TRANSPORTE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84" marR="10184" marT="10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6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 SEGÚN DECLARACIÓN 102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LIBROS Y AUDITORÍA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 dirty="0">
                          <a:latin typeface="Arial"/>
                          <a:ea typeface="Times New Roman"/>
                        </a:rPr>
                      </a:br>
                      <a:r>
                        <a:rPr lang="es-ES" sz="900" b="1" dirty="0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2.50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1.50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18.80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19.25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414.53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52.05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362.48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184" marR="10184" marT="101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Antecedentes Históricos</a:t>
            </a:r>
            <a:endParaRPr lang="es-ES" sz="4000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572625" cy="428625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785813" y="2214563"/>
            <a:ext cx="6858000" cy="1714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1785938" y="4476750"/>
            <a:ext cx="6715125" cy="1571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270" name="6 CuadroTexto"/>
          <p:cNvSpPr txBox="1">
            <a:spLocks noChangeArrowheads="1"/>
          </p:cNvSpPr>
          <p:nvPr/>
        </p:nvSpPr>
        <p:spPr bwMode="auto">
          <a:xfrm>
            <a:off x="857250" y="2214563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/>
              <a:t>La Ferretería Representaciones AC es una empresa que tiene una permanencia de 10 años en el mercado ecuatoriano, dedicada a la comercialización de artículos de ferretería en general al por mayor y al por menor.</a:t>
            </a:r>
            <a:endParaRPr lang="es-ES">
              <a:latin typeface="Constantia" pitchFamily="18" charset="0"/>
            </a:endParaRPr>
          </a:p>
        </p:txBody>
      </p:sp>
      <p:sp>
        <p:nvSpPr>
          <p:cNvPr id="11271" name="7 CuadroTexto"/>
          <p:cNvSpPr txBox="1">
            <a:spLocks noChangeArrowheads="1"/>
          </p:cNvSpPr>
          <p:nvPr/>
        </p:nvSpPr>
        <p:spPr bwMode="auto">
          <a:xfrm>
            <a:off x="2071688" y="4619625"/>
            <a:ext cx="6072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/>
              <a:t>Cuenta a la fecha con un local para la atención al público y agentes de ventas que realizan la oferta de los artículos existentes,  a nivel nacional.</a:t>
            </a:r>
            <a:endParaRPr lang="es-ES">
              <a:latin typeface="Constantia" pitchFamily="18" charset="0"/>
            </a:endParaRPr>
          </a:p>
        </p:txBody>
      </p:sp>
      <p:pic>
        <p:nvPicPr>
          <p:cNvPr id="11272" name="8 Imagen" descr="Imagen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PRUEBAS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(EGRESOS)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0" y="1643050"/>
          <a:ext cx="914400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773" name="4 CuadroTexto"/>
          <p:cNvSpPr txBox="1">
            <a:spLocks noChangeArrowheads="1"/>
          </p:cNvSpPr>
          <p:nvPr/>
        </p:nvSpPr>
        <p:spPr bwMode="auto">
          <a:xfrm>
            <a:off x="0" y="928688"/>
            <a:ext cx="1500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2500" b="1">
                <a:latin typeface="Constantia" pitchFamily="18" charset="0"/>
              </a:rPr>
              <a:t>… viene</a:t>
            </a:r>
          </a:p>
        </p:txBody>
      </p:sp>
      <p:pic>
        <p:nvPicPr>
          <p:cNvPr id="32774" name="8 Imagen" descr="Imagen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(PROVISIÓN CUENTAS INCOBRABLES)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3796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00188" y="1928813"/>
          <a:ext cx="6286543" cy="4063997"/>
        </p:xfrm>
        <a:graphic>
          <a:graphicData uri="http://schemas.openxmlformats.org/drawingml/2006/table">
            <a:tbl>
              <a:tblPr/>
              <a:tblGrid>
                <a:gridCol w="1623072"/>
                <a:gridCol w="1714512"/>
                <a:gridCol w="1348749"/>
                <a:gridCol w="1600210"/>
              </a:tblGrid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ANEXO 10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1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PRUEBA AL CALCULO DE LAS PROVISIONES DE CUENTAS POR COBRAR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2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</a:endParaRPr>
                    </a:p>
                  </a:txBody>
                  <a:tcPr marL="10176" marR="10176" marT="101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DETALLE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15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 SEGÚN DECLARACIÓN 102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VALORES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SEGÚN LIBROS Y AUDITORÍA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900" b="1">
                          <a:latin typeface="Arial"/>
                          <a:ea typeface="Times New Roman"/>
                        </a:rPr>
                      </a:br>
                      <a:r>
                        <a:rPr lang="es-ES" sz="9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Enero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Febrero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Marzo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Abril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Mayo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0.00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Junio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845.65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Julio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953.72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Agosto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979.35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934.85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Octubre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869.03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771.04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1125.21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 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6222.37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6478.85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256.48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Times New Roman"/>
                        </a:rPr>
                        <a:t>(*) 1 %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62.22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Times New Roman"/>
                        </a:rPr>
                        <a:t>64.79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-2.56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10176" marR="10176" marT="101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(DEPRECIACIÓN DE ACTIVOS FIJOS)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482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063" y="2428875"/>
          <a:ext cx="8001056" cy="2214575"/>
        </p:xfrm>
        <a:graphic>
          <a:graphicData uri="http://schemas.openxmlformats.org/drawingml/2006/table">
            <a:tbl>
              <a:tblPr/>
              <a:tblGrid>
                <a:gridCol w="1794017"/>
                <a:gridCol w="785701"/>
                <a:gridCol w="785701"/>
                <a:gridCol w="1348788"/>
                <a:gridCol w="785701"/>
                <a:gridCol w="1296407"/>
                <a:gridCol w="1204741"/>
              </a:tblGrid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ANEXO 13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6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PRUEBA DE DEPRECIACIÓN DE ACTIVOS FIJOS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>
                        <a:latin typeface="Arial"/>
                        <a:ea typeface="Times New Roman"/>
                      </a:endParaRPr>
                    </a:p>
                  </a:txBody>
                  <a:tcPr marL="8481" marR="8481" marT="8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ACTIVOS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Fecha de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Compra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VALOR HISTORICO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CÁLCULO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DEPRECIACION S/ LIBROS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VALOR 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FORM 102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CÁLCULO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DEPRECIACION S/ FORMULARIO 102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DIFERENCIA 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EN </a:t>
                      </a:r>
                      <a:br>
                        <a:rPr lang="es-ES" sz="800" b="1">
                          <a:latin typeface="Arial"/>
                          <a:ea typeface="Times New Roman"/>
                        </a:rPr>
                      </a:br>
                      <a:r>
                        <a:rPr lang="es-ES" sz="800" b="1">
                          <a:latin typeface="Arial"/>
                          <a:ea typeface="Times New Roman"/>
                        </a:rPr>
                        <a:t>DECLARACIONES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Muebles y Enseres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134.88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13.49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134.88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Equipos de Computación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2184.87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721.01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2184.87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Vehículos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45429.39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9085.88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45429.39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47749.14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9820.37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47749.14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Times New Roman"/>
                        </a:rPr>
                        <a:t>6953.77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2866.60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8481" marR="8481" marT="8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(SERVICIOS BÁSICOS)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584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57313" y="2071688"/>
          <a:ext cx="7286675" cy="3983990"/>
        </p:xfrm>
        <a:graphic>
          <a:graphicData uri="http://schemas.openxmlformats.org/drawingml/2006/table">
            <a:tbl>
              <a:tblPr/>
              <a:tblGrid>
                <a:gridCol w="980270"/>
                <a:gridCol w="1159987"/>
                <a:gridCol w="1127310"/>
                <a:gridCol w="980270"/>
                <a:gridCol w="914919"/>
                <a:gridCol w="1143649"/>
                <a:gridCol w="980270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ANEXO 14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SERVICIOS BÁSICOS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 dirty="0">
                          <a:latin typeface="Arial"/>
                          <a:ea typeface="Times New Roman"/>
                        </a:rPr>
                      </a:br>
                      <a:r>
                        <a:rPr lang="es-ES" sz="1000" b="1" dirty="0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 dirty="0">
                          <a:latin typeface="Arial"/>
                          <a:ea typeface="Times New Roman"/>
                        </a:rPr>
                      </a:br>
                      <a:r>
                        <a:rPr lang="es-ES" sz="1000" b="1" dirty="0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 - 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128.85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128.85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131.96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131.96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143.09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143.09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155.97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155.97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1.56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141.97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141.97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142.16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142.16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211.42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1.98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-0.13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216.88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216.88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-0.13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192.77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1.93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192.77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1.93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206.51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206.51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177.06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177.06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2.79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199.21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3.18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199.21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3.18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2047.85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24.13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2047.85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23.87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-0.26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(GASTOS PERSONALES)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686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928688" y="1857375"/>
          <a:ext cx="6715171" cy="4119015"/>
        </p:xfrm>
        <a:graphic>
          <a:graphicData uri="http://schemas.openxmlformats.org/drawingml/2006/table">
            <a:tbl>
              <a:tblPr/>
              <a:tblGrid>
                <a:gridCol w="928365"/>
                <a:gridCol w="1098565"/>
                <a:gridCol w="1531802"/>
                <a:gridCol w="928365"/>
                <a:gridCol w="1114037"/>
                <a:gridCol w="1114037"/>
              </a:tblGrid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15.1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SALUD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2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4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 - 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118.73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2.37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2.37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193.38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3.53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3.53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39.9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210.91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1.69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1.69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150.96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1.51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1.51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112.06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1.12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1.12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282.63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1.26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1.26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163.95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116.94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1.17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19.23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0.19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0.19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1362.7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1408.69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14.48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-45.99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578" marR="10578" marT="10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(GASTOS PERSONALES)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789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57313" y="2143125"/>
          <a:ext cx="6786609" cy="4064810"/>
        </p:xfrm>
        <a:graphic>
          <a:graphicData uri="http://schemas.openxmlformats.org/drawingml/2006/table">
            <a:tbl>
              <a:tblPr/>
              <a:tblGrid>
                <a:gridCol w="938241"/>
                <a:gridCol w="1110252"/>
                <a:gridCol w="1548097"/>
                <a:gridCol w="938241"/>
                <a:gridCol w="1125889"/>
                <a:gridCol w="1125889"/>
              </a:tblGrid>
              <a:tr h="9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15.2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5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ALIMENTACIÓN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56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9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 - 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137.34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2.57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222.1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2.22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140.73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1.41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205.12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2.05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59.49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0.47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69.67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110.77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491.94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4.92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466.31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4.66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1273.83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1903.47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20.11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-629.64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(GASTOS PERSONALES)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8916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00125" y="2071688"/>
          <a:ext cx="6715171" cy="3937635"/>
        </p:xfrm>
        <a:graphic>
          <a:graphicData uri="http://schemas.openxmlformats.org/drawingml/2006/table">
            <a:tbl>
              <a:tblPr/>
              <a:tblGrid>
                <a:gridCol w="928364"/>
                <a:gridCol w="1098566"/>
                <a:gridCol w="1531801"/>
                <a:gridCol w="928364"/>
                <a:gridCol w="1114038"/>
                <a:gridCol w="1114038"/>
              </a:tblGrid>
              <a:tr h="7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15.3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DE VIVIENDA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 - 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67.16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0.00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67.16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67.16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(GASTOS PERSONALES)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994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88" y="2071688"/>
          <a:ext cx="7358115" cy="4214840"/>
        </p:xfrm>
        <a:graphic>
          <a:graphicData uri="http://schemas.openxmlformats.org/drawingml/2006/table">
            <a:tbl>
              <a:tblPr/>
              <a:tblGrid>
                <a:gridCol w="1017251"/>
                <a:gridCol w="1203747"/>
                <a:gridCol w="1678464"/>
                <a:gridCol w="1017251"/>
                <a:gridCol w="1220701"/>
                <a:gridCol w="1220701"/>
              </a:tblGrid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15.4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3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RUBRO VESTIMENTA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33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1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MES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DECLARACIONES 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SEGÚN FORMULARIO 102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DETALLE SEGÚN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AUDITORÍA Y LIBROS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9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BASE IMPONIBLE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(2B)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IMPUESTO 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RETENIDO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(1A) - (2A)</a:t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DIFERENCIAS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Enero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Febrero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Marzo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Abril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Mayo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158.42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158.42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Junio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Julio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Agosto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230.74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230.74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Septiembre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Octubre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Noviembre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Diciembre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254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254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643.16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643.16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0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0.00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RESULTADOS 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(GASTOS PERSONALES </a:t>
            </a:r>
            <a:br>
              <a:rPr lang="es-ES" sz="3300" b="1" dirty="0" smtClean="0">
                <a:solidFill>
                  <a:schemeClr val="tx1"/>
                </a:solidFill>
              </a:rPr>
            </a:br>
            <a:r>
              <a:rPr lang="es-ES" sz="3300" b="1" dirty="0" smtClean="0">
                <a:solidFill>
                  <a:schemeClr val="tx1"/>
                </a:solidFill>
              </a:rPr>
              <a:t>NO DEDUCIBLES)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096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313" y="2786063"/>
          <a:ext cx="6429420" cy="2571772"/>
        </p:xfrm>
        <a:graphic>
          <a:graphicData uri="http://schemas.openxmlformats.org/drawingml/2006/table">
            <a:tbl>
              <a:tblPr/>
              <a:tblGrid>
                <a:gridCol w="1677240"/>
                <a:gridCol w="1984734"/>
                <a:gridCol w="2767446"/>
              </a:tblGrid>
              <a:tr h="214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ANEXO 15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i="1" u="sng">
                          <a:latin typeface="Arial"/>
                          <a:ea typeface="Times New Roman"/>
                        </a:rPr>
                        <a:t>Cuadro 15.5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PRUEBA A LAS DECLARACIONES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48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RESUMEN DE GASTOS PERSONALES NO DEDUCIBLES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Times New Roman"/>
                      </a:endParaRPr>
                    </a:p>
                  </a:txBody>
                  <a:tcPr marL="10795" marR="10795" marT="10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Resumen de Gastos No Deducibles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Rubro Alimentación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-45.99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Rubro Salud           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-629.64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Total Gastos No Deducibles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-675.63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42918"/>
            <a:ext cx="8734396" cy="15716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/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4000" b="1" dirty="0" smtClean="0">
                <a:solidFill>
                  <a:schemeClr val="tx1"/>
                </a:solidFill>
              </a:rPr>
              <a:t>PRUEBAS COMPLEMENTARIAS 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r>
              <a:rPr lang="es-ES" sz="4000" b="1" dirty="0" smtClean="0">
                <a:solidFill>
                  <a:schemeClr val="tx1"/>
                </a:solidFill>
              </a:rPr>
              <a:t>DE AUDITORIA</a:t>
            </a:r>
            <a:br>
              <a:rPr lang="es-ES" sz="4000" b="1" dirty="0" smtClean="0">
                <a:solidFill>
                  <a:schemeClr val="tx1"/>
                </a:solidFill>
              </a:rPr>
            </a:b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198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Diagrama"/>
          <p:cNvGraphicFramePr/>
          <p:nvPr/>
        </p:nvGraphicFramePr>
        <p:xfrm>
          <a:off x="571472" y="1785926"/>
          <a:ext cx="8286808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ANÁLISIS FODA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1229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88" y="1428750"/>
          <a:ext cx="4883785" cy="2286000"/>
        </p:xfrm>
        <a:graphic>
          <a:graphicData uri="http://schemas.openxmlformats.org/drawingml/2006/table">
            <a:tbl>
              <a:tblPr/>
              <a:tblGrid>
                <a:gridCol w="2447925"/>
                <a:gridCol w="2435860"/>
              </a:tblGrid>
              <a:tr h="226695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FACTORES INTERNOS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FORTALEZAS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DEBILIDADES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35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Atención Personalizada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Verificación de Productos, previo a la entrega.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Personal con experiencia en el giro del negocio.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Flexibilidad Administrativa – No Burocracia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Excelente ubicación geográfica.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Estructura de Negocio Familiar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Falta de Segregación de Funciones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Falta de Procedimientos documentados.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Falta de Políticas documentadas.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29063" y="3857625"/>
          <a:ext cx="4884420" cy="2257425"/>
        </p:xfrm>
        <a:graphic>
          <a:graphicData uri="http://schemas.openxmlformats.org/drawingml/2006/table">
            <a:tbl>
              <a:tblPr/>
              <a:tblGrid>
                <a:gridCol w="2432685"/>
                <a:gridCol w="2451735"/>
              </a:tblGrid>
              <a:tr h="21463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/>
                      </a:r>
                      <a:br>
                        <a:rPr lang="es-ES" sz="1000" b="1">
                          <a:latin typeface="Arial"/>
                          <a:ea typeface="Times New Roman"/>
                        </a:rPr>
                      </a:br>
                      <a:r>
                        <a:rPr lang="es-ES" sz="1000" b="1">
                          <a:latin typeface="Arial"/>
                          <a:ea typeface="Times New Roman"/>
                        </a:rPr>
                        <a:t>FACTORES EXTERNOS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OPORTUNIDADES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AMENAZAS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2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Importación directa de Productos de Ferretería.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Apertura de nuevas sucursales a nivel nacional.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Incertidumbre económica y política del país.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Cambios en las condiciones de comercialización de los proveedores.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Mercado Saturado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b="1" dirty="0" smtClean="0">
                <a:solidFill>
                  <a:schemeClr val="tx1"/>
                </a:solidFill>
              </a:rPr>
              <a:t>CONCLUSIONES Y RECOMENDACIONES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dirty="0"/>
              <a:t>“</a:t>
            </a:r>
            <a:r>
              <a:rPr lang="es-ES" sz="800" dirty="0">
                <a:latin typeface="Tahoma" pitchFamily="34" charset="0"/>
                <a:cs typeface="Tahoma" pitchFamily="34" charset="0"/>
              </a:rPr>
              <a:t>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301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1"/>
                </a:solidFill>
              </a:rPr>
              <a:t>Conclusiones Específicas</a:t>
            </a:r>
            <a:endParaRPr lang="es-ES" sz="4000" b="1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572625" cy="428625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714480" y="2500306"/>
          <a:ext cx="6572250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4037" name="8 Imagen" descr="Imagen1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/>
                </a:solidFill>
              </a:rPr>
              <a:t>Conclusiones Específicas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5060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85918" y="1928802"/>
          <a:ext cx="6072187" cy="206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tx1"/>
                </a:solidFill>
              </a:rPr>
              <a:t>Conclusiones Específicas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6084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2143108" y="1857364"/>
          <a:ext cx="4572000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305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C" sz="3200" b="1" dirty="0" smtClean="0"/>
              <a:t>Recomendación de Controles para los Riesgos de Mayor Impacto</a:t>
            </a:r>
            <a:endParaRPr lang="en-US" sz="32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7108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1500166" y="3000372"/>
          <a:ext cx="657225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Recomendación General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8132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857250" y="2214563"/>
          <a:ext cx="6572250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GRACIAS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9156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600" b="1" dirty="0" smtClean="0"/>
              <a:t>Valorización e Identificación </a:t>
            </a:r>
            <a:br>
              <a:rPr lang="es-EC" sz="3600" b="1" dirty="0" smtClean="0"/>
            </a:br>
            <a:r>
              <a:rPr lang="es-EC" sz="3600" b="1" dirty="0" smtClean="0"/>
              <a:t>de Riesgos de Mayor Severidad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13316" name="8 Imagen" descr="Imagen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3042" y="1500174"/>
          <a:ext cx="4357718" cy="5000659"/>
        </p:xfrm>
        <a:graphic>
          <a:graphicData uri="http://schemas.openxmlformats.org/drawingml/2006/table">
            <a:tbl>
              <a:tblPr/>
              <a:tblGrid>
                <a:gridCol w="1468805"/>
                <a:gridCol w="380566"/>
                <a:gridCol w="413383"/>
                <a:gridCol w="351983"/>
                <a:gridCol w="351983"/>
                <a:gridCol w="399092"/>
                <a:gridCol w="474781"/>
                <a:gridCol w="517125"/>
              </a:tblGrid>
              <a:tr h="6907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>
                          <a:latin typeface="Arial"/>
                          <a:ea typeface="Times New Roman"/>
                        </a:rPr>
                        <a:t>Riesgos Inherentes: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Aplicable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Experimentado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Ocurrencia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Impacto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Severidad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Efect. Controles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Riesgo Residual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Riesgo País:</a:t>
                      </a:r>
                      <a:r>
                        <a:rPr lang="es-EC" sz="500">
                          <a:latin typeface="Arial"/>
                          <a:ea typeface="Times New Roman"/>
                        </a:rPr>
                        <a:t> La incertidumbre en la política económica como limitante a las operaciones de comercialización de los productos que afecten la subida de precios.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No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10%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50.4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114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Impacto de las Leyes Tributarias:</a:t>
                      </a:r>
                      <a:r>
                        <a:rPr lang="es-EC" sz="500">
                          <a:latin typeface="Arial"/>
                          <a:ea typeface="Times New Roman"/>
                        </a:rPr>
                        <a:t> Reformas a los Reglamentos Tributarios, incertidumbre por cambios en porcentajes y demás políticas tributarias.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No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20%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44.80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33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Riesgo de :</a:t>
                      </a:r>
                      <a:r>
                        <a:rPr lang="es-EC" sz="500">
                          <a:latin typeface="Arial"/>
                          <a:ea typeface="Times New Roman"/>
                        </a:rPr>
                        <a:t> Siendo la compra y venta de materiales de ferretería un mercado bastante saturado, la gran cantidad de competidores dedicados a la comercialización de productos similares limita las oportunidades de expansión y crecimiento.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9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63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31.50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  Debilidad en las Políticas de  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  Control Interno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9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72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10%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64.80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6916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 Desconocimiento de las Leyes   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 y Reglamentos Tributarios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 vigentes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20%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44.8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27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Falta de Procedimientos 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Documentados para el    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b="1">
                          <a:latin typeface="Arial"/>
                          <a:ea typeface="Times New Roman"/>
                        </a:rPr>
                        <a:t>    Cumplimiento Tributario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Si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7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8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56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>
                          <a:latin typeface="Arial"/>
                          <a:ea typeface="Times New Roman"/>
                        </a:rPr>
                        <a:t>10%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500" dirty="0">
                          <a:latin typeface="Arial"/>
                          <a:ea typeface="Times New Roman"/>
                        </a:rPr>
                        <a:t>50.40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4492" marR="44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Ventas de</a:t>
            </a:r>
            <a:r>
              <a:rPr lang="es-EC" sz="3600" b="1" dirty="0" smtClean="0"/>
              <a:t>l Período Fiscal del 2008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1029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071688" y="1643063"/>
          <a:ext cx="5257800" cy="2524125"/>
        </p:xfrm>
        <a:graphic>
          <a:graphicData uri="http://schemas.openxmlformats.org/presentationml/2006/ole">
            <p:oleObj spid="_x0000_s1026" name="Chart" r:id="rId5" imgW="5257800" imgH="2524049" progId="Excel.Chart.8">
              <p:embed/>
            </p:oleObj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600" b="1" dirty="0" smtClean="0"/>
              <a:t>Clientes Principales del 2008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2053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928938" y="1500188"/>
          <a:ext cx="3665537" cy="2571750"/>
        </p:xfrm>
        <a:graphic>
          <a:graphicData uri="http://schemas.openxmlformats.org/presentationml/2006/ole">
            <p:oleObj spid="_x0000_s2050" name="Chart" r:id="rId9" imgW="4914900" imgH="344820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600" b="1" dirty="0" smtClean="0"/>
              <a:t>Compras del Periodo Fiscal del 2008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3077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214563" y="1428750"/>
          <a:ext cx="5457825" cy="2600325"/>
        </p:xfrm>
        <a:graphic>
          <a:graphicData uri="http://schemas.openxmlformats.org/presentationml/2006/ole">
            <p:oleObj spid="_x0000_s3074" name="Chart" r:id="rId9" imgW="5457749" imgH="26002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600" b="1" dirty="0" smtClean="0"/>
              <a:t>Proveedores Principales del 2008</a:t>
            </a:r>
            <a:endParaRPr lang="es-ES" sz="3300" b="1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429375"/>
            <a:ext cx="9144000" cy="292100"/>
          </a:xfrm>
        </p:spPr>
        <p:txBody>
          <a:bodyPr/>
          <a:lstStyle/>
          <a:p>
            <a:pPr>
              <a:defRPr/>
            </a:pPr>
            <a:r>
              <a:rPr lang="es-ES" sz="800" dirty="0">
                <a:latin typeface="Tahoma" pitchFamily="34" charset="0"/>
                <a:cs typeface="Tahoma" pitchFamily="34" charset="0"/>
              </a:rPr>
              <a:t>“Análisis de cumplimiento tributario correspondiente al período fiscal 2008 de un negocio  ubicado en la ciudad de Guayaquil, que se dedica  a la Compra y Venta de Artículos de Ferretería en General”</a:t>
            </a:r>
          </a:p>
        </p:txBody>
      </p:sp>
      <p:pic>
        <p:nvPicPr>
          <p:cNvPr id="4101" name="8 Imagen" descr="Imagen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0"/>
            <a:ext cx="15001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4214818"/>
          <a:ext cx="7500990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571750" y="1571625"/>
          <a:ext cx="4437063" cy="2571750"/>
        </p:xfrm>
        <a:graphic>
          <a:graphicData uri="http://schemas.openxmlformats.org/presentationml/2006/ole">
            <p:oleObj spid="_x0000_s4098" name="Chart" r:id="rId9" imgW="5181600" imgH="301934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4792</Words>
  <Application>Microsoft Office PowerPoint</Application>
  <PresentationFormat>Presentación en pantalla (4:3)</PresentationFormat>
  <Paragraphs>1984</Paragraphs>
  <Slides>46</Slides>
  <Notes>42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4" baseType="lpstr">
      <vt:lpstr>Arial</vt:lpstr>
      <vt:lpstr>Calibri</vt:lpstr>
      <vt:lpstr>Constantia</vt:lpstr>
      <vt:lpstr>Wingdings 2</vt:lpstr>
      <vt:lpstr>Tahoma</vt:lpstr>
      <vt:lpstr>Times New Roman</vt:lpstr>
      <vt:lpstr>Flujo</vt:lpstr>
      <vt:lpstr>Microsoft Office Excel Chart</vt:lpstr>
      <vt:lpstr>    Análisis de cumplimiento tributario correspondiente al período fiscal 2008 de un negocio  ubicado en la ciudad de Guayaquil, que se dedica  a la Compra y Venta de Artículos de Ferretería en General. </vt:lpstr>
      <vt:lpstr>   CONOCIMIENTO DEL NEGOCIO</vt:lpstr>
      <vt:lpstr>Antecedentes Históricos</vt:lpstr>
      <vt:lpstr>ANÁLISIS FODA</vt:lpstr>
      <vt:lpstr>Valorización e Identificación  de Riesgos de Mayor Severidad</vt:lpstr>
      <vt:lpstr>Ventas del Período Fiscal del 2008</vt:lpstr>
      <vt:lpstr>Clientes Principales del 2008</vt:lpstr>
      <vt:lpstr>Compras del Periodo Fiscal del 2008</vt:lpstr>
      <vt:lpstr>Proveedores Principales del 2008</vt:lpstr>
      <vt:lpstr>Gastos del Período Fiscal del 2008</vt:lpstr>
      <vt:lpstr>IVA del Período Fiscal del 2008</vt:lpstr>
      <vt:lpstr>   PLANIFICACIÓN Y EJECUCIÓN DE LA AUDITORIA TRIBUTARIA</vt:lpstr>
      <vt:lpstr>OBJETIVOS DE LA AUDITORIA:</vt:lpstr>
      <vt:lpstr>PRUEBAS DE AUDITORIA</vt:lpstr>
      <vt:lpstr>PRUEBAS DE AUDITORIA  (VENTAS)</vt:lpstr>
      <vt:lpstr>RESULTADOS DE AUDITORIA  (VENTAS)</vt:lpstr>
      <vt:lpstr>PRUEBAS DE AUDITORIA</vt:lpstr>
      <vt:lpstr>RESULTADOS DE AUDITORIA (COMPRAS)</vt:lpstr>
      <vt:lpstr>RESULTADOS DE AUDITORIA (COMPRAS)</vt:lpstr>
      <vt:lpstr>RESULTADOS DE AUDITORIA (COMPRAS)</vt:lpstr>
      <vt:lpstr>PRUEBAS DE AUDITORIA  (EGRESOS)</vt:lpstr>
      <vt:lpstr>NÓMINA</vt:lpstr>
      <vt:lpstr>HONORARIOS PROFESIONALES,  COMISIONES Y DIETAS</vt:lpstr>
      <vt:lpstr>RESULTADOS DE AUDITORIA  (ARRENDAMIENTO DE INMUEBLES)</vt:lpstr>
      <vt:lpstr>RESULTADOS DE AUDITORIA  (ARRENDAMIENTO DE INMUEBLES)</vt:lpstr>
      <vt:lpstr>RESULTADOS DE AUDITORIA  (MANTENIMIENTO Y REPARACIONES)</vt:lpstr>
      <vt:lpstr>RESULTADOS DE AUDITORIA  (COMBUSTIBLE)</vt:lpstr>
      <vt:lpstr>RESULTADOS DE AUDITORIA  (SUMINISTROS Y MATERIALES)</vt:lpstr>
      <vt:lpstr>RESULTADOS DE AUDITORIA (TRANSPORTE)</vt:lpstr>
      <vt:lpstr>PRUEBAS DE AUDITORIA (EGRESOS)</vt:lpstr>
      <vt:lpstr>RESULTADOS DE AUDITORIA (PROVISIÓN CUENTAS INCOBRABLES)</vt:lpstr>
      <vt:lpstr>RESULTADOS DE AUDITORIA (DEPRECIACIÓN DE ACTIVOS FIJOS)</vt:lpstr>
      <vt:lpstr>RESULTADOS DE AUDITORIA (SERVICIOS BÁSICOS)</vt:lpstr>
      <vt:lpstr>RESULTADOS DE AUDITORIA (GASTOS PERSONALES)</vt:lpstr>
      <vt:lpstr>RESULTADOS DE AUDITORIA (GASTOS PERSONALES)</vt:lpstr>
      <vt:lpstr>RESULTADOS DE AUDITORIA (GASTOS PERSONALES)</vt:lpstr>
      <vt:lpstr>RESULTADOS DE AUDITORIA (GASTOS PERSONALES)</vt:lpstr>
      <vt:lpstr>RESULTADOS DE AUDITORIA (GASTOS PERSONALES  NO DEDUCIBLES)</vt:lpstr>
      <vt:lpstr> PRUEBAS COMPLEMENTARIAS  DE AUDITORIA </vt:lpstr>
      <vt:lpstr>   CONCLUSIONES Y RECOMENDACIONES</vt:lpstr>
      <vt:lpstr>Conclusiones Específicas</vt:lpstr>
      <vt:lpstr>Conclusiones Específicas</vt:lpstr>
      <vt:lpstr>Conclusiones Específicas</vt:lpstr>
      <vt:lpstr>Recomendación de Controles para los Riesgos de Mayor Impacto</vt:lpstr>
      <vt:lpstr>Recomendación General</vt:lpstr>
      <vt:lpstr>GRACIAS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Análisis de cumplimiento tributario correspondiente al período fiscal 2008 de un negocio  ubicado en la ciudad de Guayaquil, que se dedica  a la Compra y Venta de Artículos de Ferretería en General. </dc:title>
  <dc:creator>Valued Acer Customer</dc:creator>
  <cp:lastModifiedBy>ehernand</cp:lastModifiedBy>
  <cp:revision>28</cp:revision>
  <dcterms:created xsi:type="dcterms:W3CDTF">2009-08-16T15:16:25Z</dcterms:created>
  <dcterms:modified xsi:type="dcterms:W3CDTF">2010-06-30T21:16:38Z</dcterms:modified>
</cp:coreProperties>
</file>