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56" r:id="rId2"/>
    <p:sldId id="315" r:id="rId3"/>
    <p:sldId id="277" r:id="rId4"/>
    <p:sldId id="257" r:id="rId5"/>
    <p:sldId id="259" r:id="rId6"/>
    <p:sldId id="258" r:id="rId7"/>
    <p:sldId id="261" r:id="rId8"/>
    <p:sldId id="262" r:id="rId9"/>
    <p:sldId id="278" r:id="rId10"/>
    <p:sldId id="279" r:id="rId11"/>
    <p:sldId id="264" r:id="rId12"/>
    <p:sldId id="265" r:id="rId13"/>
    <p:sldId id="275" r:id="rId14"/>
    <p:sldId id="276" r:id="rId15"/>
    <p:sldId id="271" r:id="rId16"/>
    <p:sldId id="273"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6" r:id="rId53"/>
    <p:sldId id="317" r:id="rId54"/>
    <p:sldId id="318" r:id="rId5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20BAA-2344-491D-8E4F-31FCCDDA1734}" type="doc">
      <dgm:prSet loTypeId="urn:microsoft.com/office/officeart/2005/8/layout/gear1" loCatId="cycle" qsTypeId="urn:microsoft.com/office/officeart/2005/8/quickstyle/simple5" qsCatId="simple" csTypeId="urn:microsoft.com/office/officeart/2005/8/colors/accent1_2" csCatId="accent1" phldr="1"/>
      <dgm:spPr/>
      <dgm:t>
        <a:bodyPr/>
        <a:lstStyle/>
        <a:p>
          <a:endParaRPr lang="es-EC"/>
        </a:p>
      </dgm:t>
    </dgm:pt>
    <dgm:pt modelId="{E11C0D3E-1446-4744-A97C-1F085612E992}">
      <dgm:prSet phldrT="[Texto]"/>
      <dgm:spPr/>
      <dgm:t>
        <a:bodyPr/>
        <a:lstStyle/>
        <a:p>
          <a:r>
            <a:rPr lang="es-EC" dirty="0" smtClean="0"/>
            <a:t>Reseña Histórica</a:t>
          </a:r>
          <a:endParaRPr lang="es-EC" dirty="0"/>
        </a:p>
      </dgm:t>
    </dgm:pt>
    <dgm:pt modelId="{B4546C57-B4CD-45E3-B8C7-7C5C0061502E}" type="parTrans" cxnId="{A3F48CD0-86B2-49E7-BA8A-A63CF436546B}">
      <dgm:prSet/>
      <dgm:spPr/>
      <dgm:t>
        <a:bodyPr/>
        <a:lstStyle/>
        <a:p>
          <a:endParaRPr lang="es-EC"/>
        </a:p>
      </dgm:t>
    </dgm:pt>
    <dgm:pt modelId="{C476ED2E-6C61-4F06-9A84-A1F0C5843161}" type="sibTrans" cxnId="{A3F48CD0-86B2-49E7-BA8A-A63CF436546B}">
      <dgm:prSet/>
      <dgm:spPr/>
      <dgm:t>
        <a:bodyPr/>
        <a:lstStyle/>
        <a:p>
          <a:endParaRPr lang="es-EC"/>
        </a:p>
      </dgm:t>
    </dgm:pt>
    <dgm:pt modelId="{6380F31A-C23F-4F12-93C0-114A74480A33}">
      <dgm:prSet phldrT="[Texto]"/>
      <dgm:spPr/>
      <dgm:t>
        <a:bodyPr/>
        <a:lstStyle/>
        <a:p>
          <a:r>
            <a:rPr lang="es-EC" dirty="0" smtClean="0"/>
            <a:t>Importancia del Estudio</a:t>
          </a:r>
          <a:endParaRPr lang="es-EC" dirty="0"/>
        </a:p>
      </dgm:t>
    </dgm:pt>
    <dgm:pt modelId="{EE15444F-681D-4073-BD5C-8D6746D908A7}" type="parTrans" cxnId="{687F1545-BA4D-4143-9114-DD4253FDF7DF}">
      <dgm:prSet/>
      <dgm:spPr/>
      <dgm:t>
        <a:bodyPr/>
        <a:lstStyle/>
        <a:p>
          <a:endParaRPr lang="es-EC"/>
        </a:p>
      </dgm:t>
    </dgm:pt>
    <dgm:pt modelId="{47F5F6A7-F55A-484B-A4FE-579E93593C73}" type="sibTrans" cxnId="{687F1545-BA4D-4143-9114-DD4253FDF7DF}">
      <dgm:prSet/>
      <dgm:spPr/>
      <dgm:t>
        <a:bodyPr/>
        <a:lstStyle/>
        <a:p>
          <a:endParaRPr lang="es-EC"/>
        </a:p>
      </dgm:t>
    </dgm:pt>
    <dgm:pt modelId="{B72BCD46-F0CD-465C-A061-ABB1E0DB25CB}">
      <dgm:prSet phldrT="[Texto]"/>
      <dgm:spPr/>
      <dgm:t>
        <a:bodyPr/>
        <a:lstStyle/>
        <a:p>
          <a:r>
            <a:rPr lang="es-EC" dirty="0" smtClean="0"/>
            <a:t>Entorno</a:t>
          </a:r>
          <a:endParaRPr lang="es-EC" dirty="0"/>
        </a:p>
      </dgm:t>
    </dgm:pt>
    <dgm:pt modelId="{161CB317-281B-4BBF-8975-48115996AB08}" type="parTrans" cxnId="{2B76B59F-14F4-4AFA-B43F-7310C4007AE5}">
      <dgm:prSet/>
      <dgm:spPr/>
      <dgm:t>
        <a:bodyPr/>
        <a:lstStyle/>
        <a:p>
          <a:endParaRPr lang="es-EC"/>
        </a:p>
      </dgm:t>
    </dgm:pt>
    <dgm:pt modelId="{45773958-F81B-4EFA-A3F5-11D9CBFA00ED}" type="sibTrans" cxnId="{2B76B59F-14F4-4AFA-B43F-7310C4007AE5}">
      <dgm:prSet/>
      <dgm:spPr/>
      <dgm:t>
        <a:bodyPr/>
        <a:lstStyle/>
        <a:p>
          <a:endParaRPr lang="es-EC"/>
        </a:p>
      </dgm:t>
    </dgm:pt>
    <dgm:pt modelId="{4A5AA491-EC01-41FF-A540-F3611D226CDD}">
      <dgm:prSet phldrT="[Texto]" phldr="1"/>
      <dgm:spPr/>
      <dgm:t>
        <a:bodyPr/>
        <a:lstStyle/>
        <a:p>
          <a:endParaRPr lang="es-EC"/>
        </a:p>
      </dgm:t>
    </dgm:pt>
    <dgm:pt modelId="{C8AECA4F-C410-48BC-ABE9-B4A1C050E40D}" type="parTrans" cxnId="{52AD8AE2-06AF-45A2-A2D0-248FAC474CD7}">
      <dgm:prSet/>
      <dgm:spPr/>
      <dgm:t>
        <a:bodyPr/>
        <a:lstStyle/>
        <a:p>
          <a:endParaRPr lang="es-EC"/>
        </a:p>
      </dgm:t>
    </dgm:pt>
    <dgm:pt modelId="{74CABAE1-0168-45C0-B84B-B5F022B21495}" type="sibTrans" cxnId="{52AD8AE2-06AF-45A2-A2D0-248FAC474CD7}">
      <dgm:prSet/>
      <dgm:spPr/>
      <dgm:t>
        <a:bodyPr/>
        <a:lstStyle/>
        <a:p>
          <a:endParaRPr lang="es-EC"/>
        </a:p>
      </dgm:t>
    </dgm:pt>
    <dgm:pt modelId="{27BB92A1-3366-4506-AD89-D976C4A1F7A7}">
      <dgm:prSet phldrT="[Texto]"/>
      <dgm:spPr/>
      <dgm:t>
        <a:bodyPr/>
        <a:lstStyle/>
        <a:p>
          <a:endParaRPr lang="es-EC"/>
        </a:p>
      </dgm:t>
    </dgm:pt>
    <dgm:pt modelId="{37AA86B5-0CF8-4620-BAEF-65B5DB61B6D2}" type="parTrans" cxnId="{3FB1C5F4-DAB3-410F-9009-7E3D8E344FFF}">
      <dgm:prSet/>
      <dgm:spPr/>
      <dgm:t>
        <a:bodyPr/>
        <a:lstStyle/>
        <a:p>
          <a:endParaRPr lang="es-EC"/>
        </a:p>
      </dgm:t>
    </dgm:pt>
    <dgm:pt modelId="{5E77AAE0-B69A-4DA3-B331-562EEE5B84EC}" type="sibTrans" cxnId="{3FB1C5F4-DAB3-410F-9009-7E3D8E344FFF}">
      <dgm:prSet/>
      <dgm:spPr/>
      <dgm:t>
        <a:bodyPr/>
        <a:lstStyle/>
        <a:p>
          <a:endParaRPr lang="es-EC"/>
        </a:p>
      </dgm:t>
    </dgm:pt>
    <dgm:pt modelId="{CF643997-9ED8-481A-A4FA-4D922D40B8E8}" type="pres">
      <dgm:prSet presAssocID="{35520BAA-2344-491D-8E4F-31FCCDDA1734}" presName="composite" presStyleCnt="0">
        <dgm:presLayoutVars>
          <dgm:chMax val="3"/>
          <dgm:animLvl val="lvl"/>
          <dgm:resizeHandles val="exact"/>
        </dgm:presLayoutVars>
      </dgm:prSet>
      <dgm:spPr/>
      <dgm:t>
        <a:bodyPr/>
        <a:lstStyle/>
        <a:p>
          <a:endParaRPr lang="es-EC"/>
        </a:p>
      </dgm:t>
    </dgm:pt>
    <dgm:pt modelId="{A1BC00EE-FB02-4B12-9134-3A2E59C21CC8}" type="pres">
      <dgm:prSet presAssocID="{E11C0D3E-1446-4744-A97C-1F085612E992}" presName="gear1" presStyleLbl="node1" presStyleIdx="0" presStyleCnt="3">
        <dgm:presLayoutVars>
          <dgm:chMax val="1"/>
          <dgm:bulletEnabled val="1"/>
        </dgm:presLayoutVars>
      </dgm:prSet>
      <dgm:spPr/>
      <dgm:t>
        <a:bodyPr/>
        <a:lstStyle/>
        <a:p>
          <a:endParaRPr lang="es-EC"/>
        </a:p>
      </dgm:t>
    </dgm:pt>
    <dgm:pt modelId="{45378E2A-C2F1-44C3-B881-006C95A6AFD1}" type="pres">
      <dgm:prSet presAssocID="{E11C0D3E-1446-4744-A97C-1F085612E992}" presName="gear1srcNode" presStyleLbl="node1" presStyleIdx="0" presStyleCnt="3"/>
      <dgm:spPr/>
      <dgm:t>
        <a:bodyPr/>
        <a:lstStyle/>
        <a:p>
          <a:endParaRPr lang="es-EC"/>
        </a:p>
      </dgm:t>
    </dgm:pt>
    <dgm:pt modelId="{5BFE54AC-1B72-449F-A0DF-550CDC62D5BB}" type="pres">
      <dgm:prSet presAssocID="{E11C0D3E-1446-4744-A97C-1F085612E992}" presName="gear1dstNode" presStyleLbl="node1" presStyleIdx="0" presStyleCnt="3"/>
      <dgm:spPr/>
      <dgm:t>
        <a:bodyPr/>
        <a:lstStyle/>
        <a:p>
          <a:endParaRPr lang="es-EC"/>
        </a:p>
      </dgm:t>
    </dgm:pt>
    <dgm:pt modelId="{E2BF2ADC-0457-4B2E-B60B-BB54DE2C80F5}" type="pres">
      <dgm:prSet presAssocID="{6380F31A-C23F-4F12-93C0-114A74480A33}" presName="gear2" presStyleLbl="node1" presStyleIdx="1" presStyleCnt="3">
        <dgm:presLayoutVars>
          <dgm:chMax val="1"/>
          <dgm:bulletEnabled val="1"/>
        </dgm:presLayoutVars>
      </dgm:prSet>
      <dgm:spPr/>
      <dgm:t>
        <a:bodyPr/>
        <a:lstStyle/>
        <a:p>
          <a:endParaRPr lang="es-EC"/>
        </a:p>
      </dgm:t>
    </dgm:pt>
    <dgm:pt modelId="{355ABDAD-EF37-462B-B810-38DB7A321D76}" type="pres">
      <dgm:prSet presAssocID="{6380F31A-C23F-4F12-93C0-114A74480A33}" presName="gear2srcNode" presStyleLbl="node1" presStyleIdx="1" presStyleCnt="3"/>
      <dgm:spPr/>
      <dgm:t>
        <a:bodyPr/>
        <a:lstStyle/>
        <a:p>
          <a:endParaRPr lang="es-EC"/>
        </a:p>
      </dgm:t>
    </dgm:pt>
    <dgm:pt modelId="{CCEF5902-D547-428C-882A-901D2C2C77CE}" type="pres">
      <dgm:prSet presAssocID="{6380F31A-C23F-4F12-93C0-114A74480A33}" presName="gear2dstNode" presStyleLbl="node1" presStyleIdx="1" presStyleCnt="3"/>
      <dgm:spPr/>
      <dgm:t>
        <a:bodyPr/>
        <a:lstStyle/>
        <a:p>
          <a:endParaRPr lang="es-EC"/>
        </a:p>
      </dgm:t>
    </dgm:pt>
    <dgm:pt modelId="{EE671088-EBB1-40CC-BDBA-4E34C1248918}" type="pres">
      <dgm:prSet presAssocID="{B72BCD46-F0CD-465C-A061-ABB1E0DB25CB}" presName="gear3" presStyleLbl="node1" presStyleIdx="2" presStyleCnt="3"/>
      <dgm:spPr/>
      <dgm:t>
        <a:bodyPr/>
        <a:lstStyle/>
        <a:p>
          <a:endParaRPr lang="es-EC"/>
        </a:p>
      </dgm:t>
    </dgm:pt>
    <dgm:pt modelId="{BD0EB5AB-5890-4B74-AC9B-CF97F73931A2}" type="pres">
      <dgm:prSet presAssocID="{B72BCD46-F0CD-465C-A061-ABB1E0DB25CB}" presName="gear3tx" presStyleLbl="node1" presStyleIdx="2" presStyleCnt="3">
        <dgm:presLayoutVars>
          <dgm:chMax val="1"/>
          <dgm:bulletEnabled val="1"/>
        </dgm:presLayoutVars>
      </dgm:prSet>
      <dgm:spPr/>
      <dgm:t>
        <a:bodyPr/>
        <a:lstStyle/>
        <a:p>
          <a:endParaRPr lang="es-EC"/>
        </a:p>
      </dgm:t>
    </dgm:pt>
    <dgm:pt modelId="{422C950C-B284-47A2-96D8-30F0B1FAA3A2}" type="pres">
      <dgm:prSet presAssocID="{B72BCD46-F0CD-465C-A061-ABB1E0DB25CB}" presName="gear3srcNode" presStyleLbl="node1" presStyleIdx="2" presStyleCnt="3"/>
      <dgm:spPr/>
      <dgm:t>
        <a:bodyPr/>
        <a:lstStyle/>
        <a:p>
          <a:endParaRPr lang="es-EC"/>
        </a:p>
      </dgm:t>
    </dgm:pt>
    <dgm:pt modelId="{1EF82256-B9A8-40C7-B366-A847AF8D2015}" type="pres">
      <dgm:prSet presAssocID="{B72BCD46-F0CD-465C-A061-ABB1E0DB25CB}" presName="gear3dstNode" presStyleLbl="node1" presStyleIdx="2" presStyleCnt="3"/>
      <dgm:spPr/>
      <dgm:t>
        <a:bodyPr/>
        <a:lstStyle/>
        <a:p>
          <a:endParaRPr lang="es-EC"/>
        </a:p>
      </dgm:t>
    </dgm:pt>
    <dgm:pt modelId="{DE6F5706-F82D-4E25-A6A3-CF0A96B06D02}" type="pres">
      <dgm:prSet presAssocID="{C476ED2E-6C61-4F06-9A84-A1F0C5843161}" presName="connector1" presStyleLbl="sibTrans2D1" presStyleIdx="0" presStyleCnt="3"/>
      <dgm:spPr/>
      <dgm:t>
        <a:bodyPr/>
        <a:lstStyle/>
        <a:p>
          <a:endParaRPr lang="es-EC"/>
        </a:p>
      </dgm:t>
    </dgm:pt>
    <dgm:pt modelId="{743F55F0-C6D3-492F-AD9A-011A251E2AD1}" type="pres">
      <dgm:prSet presAssocID="{47F5F6A7-F55A-484B-A4FE-579E93593C73}" presName="connector2" presStyleLbl="sibTrans2D1" presStyleIdx="1" presStyleCnt="3"/>
      <dgm:spPr/>
      <dgm:t>
        <a:bodyPr/>
        <a:lstStyle/>
        <a:p>
          <a:endParaRPr lang="es-EC"/>
        </a:p>
      </dgm:t>
    </dgm:pt>
    <dgm:pt modelId="{A2A6CC5E-4CE8-4C47-BBCB-A480BC44B382}" type="pres">
      <dgm:prSet presAssocID="{45773958-F81B-4EFA-A3F5-11D9CBFA00ED}" presName="connector3" presStyleLbl="sibTrans2D1" presStyleIdx="2" presStyleCnt="3"/>
      <dgm:spPr/>
      <dgm:t>
        <a:bodyPr/>
        <a:lstStyle/>
        <a:p>
          <a:endParaRPr lang="es-EC"/>
        </a:p>
      </dgm:t>
    </dgm:pt>
  </dgm:ptLst>
  <dgm:cxnLst>
    <dgm:cxn modelId="{278807B3-6431-432B-A216-30F22E61C56E}" type="presOf" srcId="{35520BAA-2344-491D-8E4F-31FCCDDA1734}" destId="{CF643997-9ED8-481A-A4FA-4D922D40B8E8}" srcOrd="0" destOrd="0" presId="urn:microsoft.com/office/officeart/2005/8/layout/gear1"/>
    <dgm:cxn modelId="{52AD8AE2-06AF-45A2-A2D0-248FAC474CD7}" srcId="{35520BAA-2344-491D-8E4F-31FCCDDA1734}" destId="{4A5AA491-EC01-41FF-A540-F3611D226CDD}" srcOrd="3" destOrd="0" parTransId="{C8AECA4F-C410-48BC-ABE9-B4A1C050E40D}" sibTransId="{74CABAE1-0168-45C0-B84B-B5F022B21495}"/>
    <dgm:cxn modelId="{687F1545-BA4D-4143-9114-DD4253FDF7DF}" srcId="{35520BAA-2344-491D-8E4F-31FCCDDA1734}" destId="{6380F31A-C23F-4F12-93C0-114A74480A33}" srcOrd="1" destOrd="0" parTransId="{EE15444F-681D-4073-BD5C-8D6746D908A7}" sibTransId="{47F5F6A7-F55A-484B-A4FE-579E93593C73}"/>
    <dgm:cxn modelId="{55BCD114-CB82-42BD-8FA7-2AE5545071CF}" type="presOf" srcId="{B72BCD46-F0CD-465C-A061-ABB1E0DB25CB}" destId="{1EF82256-B9A8-40C7-B366-A847AF8D2015}" srcOrd="3" destOrd="0" presId="urn:microsoft.com/office/officeart/2005/8/layout/gear1"/>
    <dgm:cxn modelId="{759FF38F-C637-483B-A035-AB250973CC80}" type="presOf" srcId="{B72BCD46-F0CD-465C-A061-ABB1E0DB25CB}" destId="{BD0EB5AB-5890-4B74-AC9B-CF97F73931A2}" srcOrd="1" destOrd="0" presId="urn:microsoft.com/office/officeart/2005/8/layout/gear1"/>
    <dgm:cxn modelId="{B86D1967-90D5-4B79-8D27-19CDF3ADF3F6}" type="presOf" srcId="{45773958-F81B-4EFA-A3F5-11D9CBFA00ED}" destId="{A2A6CC5E-4CE8-4C47-BBCB-A480BC44B382}" srcOrd="0" destOrd="0" presId="urn:microsoft.com/office/officeart/2005/8/layout/gear1"/>
    <dgm:cxn modelId="{3FB1C5F4-DAB3-410F-9009-7E3D8E344FFF}" srcId="{35520BAA-2344-491D-8E4F-31FCCDDA1734}" destId="{27BB92A1-3366-4506-AD89-D976C4A1F7A7}" srcOrd="4" destOrd="0" parTransId="{37AA86B5-0CF8-4620-BAEF-65B5DB61B6D2}" sibTransId="{5E77AAE0-B69A-4DA3-B331-562EEE5B84EC}"/>
    <dgm:cxn modelId="{C826BDB9-2867-41C6-8E31-2F296D71144E}" type="presOf" srcId="{E11C0D3E-1446-4744-A97C-1F085612E992}" destId="{A1BC00EE-FB02-4B12-9134-3A2E59C21CC8}" srcOrd="0" destOrd="0" presId="urn:microsoft.com/office/officeart/2005/8/layout/gear1"/>
    <dgm:cxn modelId="{95B565A9-23ED-4A45-B466-108AC3EDC22C}" type="presOf" srcId="{B72BCD46-F0CD-465C-A061-ABB1E0DB25CB}" destId="{422C950C-B284-47A2-96D8-30F0B1FAA3A2}" srcOrd="2" destOrd="0" presId="urn:microsoft.com/office/officeart/2005/8/layout/gear1"/>
    <dgm:cxn modelId="{1DE9191E-8A3B-4344-89D9-6E6F9910C641}" type="presOf" srcId="{C476ED2E-6C61-4F06-9A84-A1F0C5843161}" destId="{DE6F5706-F82D-4E25-A6A3-CF0A96B06D02}" srcOrd="0" destOrd="0" presId="urn:microsoft.com/office/officeart/2005/8/layout/gear1"/>
    <dgm:cxn modelId="{984F8086-C04B-4B72-8D2C-49B461C0B081}" type="presOf" srcId="{47F5F6A7-F55A-484B-A4FE-579E93593C73}" destId="{743F55F0-C6D3-492F-AD9A-011A251E2AD1}" srcOrd="0" destOrd="0" presId="urn:microsoft.com/office/officeart/2005/8/layout/gear1"/>
    <dgm:cxn modelId="{A2249EF4-DF17-4A68-BE8D-64AFE6E66EA4}" type="presOf" srcId="{E11C0D3E-1446-4744-A97C-1F085612E992}" destId="{5BFE54AC-1B72-449F-A0DF-550CDC62D5BB}" srcOrd="2" destOrd="0" presId="urn:microsoft.com/office/officeart/2005/8/layout/gear1"/>
    <dgm:cxn modelId="{54BFF0B4-8E0B-4F1C-A904-9EE0EA553D07}" type="presOf" srcId="{E11C0D3E-1446-4744-A97C-1F085612E992}" destId="{45378E2A-C2F1-44C3-B881-006C95A6AFD1}" srcOrd="1" destOrd="0" presId="urn:microsoft.com/office/officeart/2005/8/layout/gear1"/>
    <dgm:cxn modelId="{2B76B59F-14F4-4AFA-B43F-7310C4007AE5}" srcId="{35520BAA-2344-491D-8E4F-31FCCDDA1734}" destId="{B72BCD46-F0CD-465C-A061-ABB1E0DB25CB}" srcOrd="2" destOrd="0" parTransId="{161CB317-281B-4BBF-8975-48115996AB08}" sibTransId="{45773958-F81B-4EFA-A3F5-11D9CBFA00ED}"/>
    <dgm:cxn modelId="{DAF0C4B5-4DEA-43DC-AD93-F37F8F13CA9A}" type="presOf" srcId="{B72BCD46-F0CD-465C-A061-ABB1E0DB25CB}" destId="{EE671088-EBB1-40CC-BDBA-4E34C1248918}" srcOrd="0" destOrd="0" presId="urn:microsoft.com/office/officeart/2005/8/layout/gear1"/>
    <dgm:cxn modelId="{2CBCA8AA-241D-447E-AD40-55BCFAED77D1}" type="presOf" srcId="{6380F31A-C23F-4F12-93C0-114A74480A33}" destId="{355ABDAD-EF37-462B-B810-38DB7A321D76}" srcOrd="1" destOrd="0" presId="urn:microsoft.com/office/officeart/2005/8/layout/gear1"/>
    <dgm:cxn modelId="{124FE86D-8E32-45A5-BCEC-02C19B962E6D}" type="presOf" srcId="{6380F31A-C23F-4F12-93C0-114A74480A33}" destId="{CCEF5902-D547-428C-882A-901D2C2C77CE}" srcOrd="2" destOrd="0" presId="urn:microsoft.com/office/officeart/2005/8/layout/gear1"/>
    <dgm:cxn modelId="{A3F48CD0-86B2-49E7-BA8A-A63CF436546B}" srcId="{35520BAA-2344-491D-8E4F-31FCCDDA1734}" destId="{E11C0D3E-1446-4744-A97C-1F085612E992}" srcOrd="0" destOrd="0" parTransId="{B4546C57-B4CD-45E3-B8C7-7C5C0061502E}" sibTransId="{C476ED2E-6C61-4F06-9A84-A1F0C5843161}"/>
    <dgm:cxn modelId="{FB043BF1-E8AB-4F0A-AF97-3A6A38183D4A}" type="presOf" srcId="{6380F31A-C23F-4F12-93C0-114A74480A33}" destId="{E2BF2ADC-0457-4B2E-B60B-BB54DE2C80F5}" srcOrd="0" destOrd="0" presId="urn:microsoft.com/office/officeart/2005/8/layout/gear1"/>
    <dgm:cxn modelId="{EAE76419-53C6-4805-A45F-4FA1FBD8DAE7}" type="presParOf" srcId="{CF643997-9ED8-481A-A4FA-4D922D40B8E8}" destId="{A1BC00EE-FB02-4B12-9134-3A2E59C21CC8}" srcOrd="0" destOrd="0" presId="urn:microsoft.com/office/officeart/2005/8/layout/gear1"/>
    <dgm:cxn modelId="{D2DC6884-34C7-458B-AFC7-8619DE9C02CD}" type="presParOf" srcId="{CF643997-9ED8-481A-A4FA-4D922D40B8E8}" destId="{45378E2A-C2F1-44C3-B881-006C95A6AFD1}" srcOrd="1" destOrd="0" presId="urn:microsoft.com/office/officeart/2005/8/layout/gear1"/>
    <dgm:cxn modelId="{C76B5DEC-6845-401C-BF4F-EC1435F3DC27}" type="presParOf" srcId="{CF643997-9ED8-481A-A4FA-4D922D40B8E8}" destId="{5BFE54AC-1B72-449F-A0DF-550CDC62D5BB}" srcOrd="2" destOrd="0" presId="urn:microsoft.com/office/officeart/2005/8/layout/gear1"/>
    <dgm:cxn modelId="{01C8A494-E561-4E62-973C-430D379D43C9}" type="presParOf" srcId="{CF643997-9ED8-481A-A4FA-4D922D40B8E8}" destId="{E2BF2ADC-0457-4B2E-B60B-BB54DE2C80F5}" srcOrd="3" destOrd="0" presId="urn:microsoft.com/office/officeart/2005/8/layout/gear1"/>
    <dgm:cxn modelId="{5E52D274-474C-4E17-B151-DDC4B0FEA75F}" type="presParOf" srcId="{CF643997-9ED8-481A-A4FA-4D922D40B8E8}" destId="{355ABDAD-EF37-462B-B810-38DB7A321D76}" srcOrd="4" destOrd="0" presId="urn:microsoft.com/office/officeart/2005/8/layout/gear1"/>
    <dgm:cxn modelId="{6540BC33-DD67-45DC-A0B1-811AAE15F93D}" type="presParOf" srcId="{CF643997-9ED8-481A-A4FA-4D922D40B8E8}" destId="{CCEF5902-D547-428C-882A-901D2C2C77CE}" srcOrd="5" destOrd="0" presId="urn:microsoft.com/office/officeart/2005/8/layout/gear1"/>
    <dgm:cxn modelId="{A1C17CB0-137B-4D15-B3B8-AD47F747E7D9}" type="presParOf" srcId="{CF643997-9ED8-481A-A4FA-4D922D40B8E8}" destId="{EE671088-EBB1-40CC-BDBA-4E34C1248918}" srcOrd="6" destOrd="0" presId="urn:microsoft.com/office/officeart/2005/8/layout/gear1"/>
    <dgm:cxn modelId="{E46224C0-59F4-49DC-9E4F-8EAF5F54AD45}" type="presParOf" srcId="{CF643997-9ED8-481A-A4FA-4D922D40B8E8}" destId="{BD0EB5AB-5890-4B74-AC9B-CF97F73931A2}" srcOrd="7" destOrd="0" presId="urn:microsoft.com/office/officeart/2005/8/layout/gear1"/>
    <dgm:cxn modelId="{2CC2CCA9-BF9F-4F20-9946-975EB5B81310}" type="presParOf" srcId="{CF643997-9ED8-481A-A4FA-4D922D40B8E8}" destId="{422C950C-B284-47A2-96D8-30F0B1FAA3A2}" srcOrd="8" destOrd="0" presId="urn:microsoft.com/office/officeart/2005/8/layout/gear1"/>
    <dgm:cxn modelId="{07387C84-B7E5-4C62-8DAC-FE9115ADF196}" type="presParOf" srcId="{CF643997-9ED8-481A-A4FA-4D922D40B8E8}" destId="{1EF82256-B9A8-40C7-B366-A847AF8D2015}" srcOrd="9" destOrd="0" presId="urn:microsoft.com/office/officeart/2005/8/layout/gear1"/>
    <dgm:cxn modelId="{981473C7-6A27-4A99-A3B5-6F146399967F}" type="presParOf" srcId="{CF643997-9ED8-481A-A4FA-4D922D40B8E8}" destId="{DE6F5706-F82D-4E25-A6A3-CF0A96B06D02}" srcOrd="10" destOrd="0" presId="urn:microsoft.com/office/officeart/2005/8/layout/gear1"/>
    <dgm:cxn modelId="{89C37712-4697-4F24-8C80-4D95A6ED3910}" type="presParOf" srcId="{CF643997-9ED8-481A-A4FA-4D922D40B8E8}" destId="{743F55F0-C6D3-492F-AD9A-011A251E2AD1}" srcOrd="11" destOrd="0" presId="urn:microsoft.com/office/officeart/2005/8/layout/gear1"/>
    <dgm:cxn modelId="{64457BAF-9811-4182-82CA-7D1200BA0D8A}" type="presParOf" srcId="{CF643997-9ED8-481A-A4FA-4D922D40B8E8}" destId="{A2A6CC5E-4CE8-4C47-BBCB-A480BC44B382}"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08CAA-22CD-41DA-AFA6-85735D81606D}"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s-EC"/>
        </a:p>
      </dgm:t>
    </dgm:pt>
    <dgm:pt modelId="{83FA068C-922C-4BD1-B6B3-FCE9CB378B78}">
      <dgm:prSet phldrT="[Texto]"/>
      <dgm:spPr/>
      <dgm:t>
        <a:bodyPr/>
        <a:lstStyle/>
        <a:p>
          <a:r>
            <a:rPr lang="es-EC" dirty="0" smtClean="0"/>
            <a:t>50%</a:t>
          </a:r>
          <a:endParaRPr lang="es-EC" dirty="0"/>
        </a:p>
      </dgm:t>
    </dgm:pt>
    <dgm:pt modelId="{1ED64117-124F-4358-97FD-E35B5717655D}" type="parTrans" cxnId="{C6CE3F5F-2349-4F9F-8B97-9908508E190F}">
      <dgm:prSet/>
      <dgm:spPr/>
      <dgm:t>
        <a:bodyPr/>
        <a:lstStyle/>
        <a:p>
          <a:endParaRPr lang="es-EC"/>
        </a:p>
      </dgm:t>
    </dgm:pt>
    <dgm:pt modelId="{3F3BAED0-F846-4BD1-A074-54D1C30B5BA8}" type="sibTrans" cxnId="{C6CE3F5F-2349-4F9F-8B97-9908508E190F}">
      <dgm:prSet/>
      <dgm:spPr/>
      <dgm:t>
        <a:bodyPr/>
        <a:lstStyle/>
        <a:p>
          <a:endParaRPr lang="es-EC"/>
        </a:p>
      </dgm:t>
    </dgm:pt>
    <dgm:pt modelId="{3C4B46D4-FCDF-4425-A07C-FBA55FDC7255}">
      <dgm:prSet phldrT="[Texto]"/>
      <dgm:spPr/>
      <dgm:t>
        <a:bodyPr/>
        <a:lstStyle/>
        <a:p>
          <a:r>
            <a:rPr lang="es-EC" dirty="0" smtClean="0"/>
            <a:t>Familia</a:t>
          </a:r>
          <a:endParaRPr lang="es-EC" dirty="0"/>
        </a:p>
      </dgm:t>
    </dgm:pt>
    <dgm:pt modelId="{955096E2-44CF-4FA0-9632-C0D9A06C6DD5}" type="parTrans" cxnId="{AF24FBD3-03EB-4FFB-AC32-3C6DE42877B2}">
      <dgm:prSet/>
      <dgm:spPr/>
      <dgm:t>
        <a:bodyPr/>
        <a:lstStyle/>
        <a:p>
          <a:endParaRPr lang="es-EC"/>
        </a:p>
      </dgm:t>
    </dgm:pt>
    <dgm:pt modelId="{9EAFE79F-EA6C-4656-A595-682050D4120D}" type="sibTrans" cxnId="{AF24FBD3-03EB-4FFB-AC32-3C6DE42877B2}">
      <dgm:prSet/>
      <dgm:spPr/>
      <dgm:t>
        <a:bodyPr/>
        <a:lstStyle/>
        <a:p>
          <a:endParaRPr lang="es-EC"/>
        </a:p>
      </dgm:t>
    </dgm:pt>
    <dgm:pt modelId="{7135991B-B2E5-424C-8661-843F87F41704}">
      <dgm:prSet phldrT="[Texto]"/>
      <dgm:spPr/>
      <dgm:t>
        <a:bodyPr/>
        <a:lstStyle/>
        <a:p>
          <a:r>
            <a:rPr lang="es-EC" dirty="0" smtClean="0"/>
            <a:t>Amigos</a:t>
          </a:r>
          <a:endParaRPr lang="es-EC" dirty="0"/>
        </a:p>
      </dgm:t>
    </dgm:pt>
    <dgm:pt modelId="{DD51C1FB-EE69-4341-B9DD-EBF55CDE7B26}" type="parTrans" cxnId="{2B79DBD0-3ACF-4937-8365-7176C79A4C21}">
      <dgm:prSet/>
      <dgm:spPr/>
      <dgm:t>
        <a:bodyPr/>
        <a:lstStyle/>
        <a:p>
          <a:endParaRPr lang="es-EC"/>
        </a:p>
      </dgm:t>
    </dgm:pt>
    <dgm:pt modelId="{27D244F5-54D1-44ED-91BF-014200D040D0}" type="sibTrans" cxnId="{2B79DBD0-3ACF-4937-8365-7176C79A4C21}">
      <dgm:prSet/>
      <dgm:spPr/>
      <dgm:t>
        <a:bodyPr/>
        <a:lstStyle/>
        <a:p>
          <a:endParaRPr lang="es-EC"/>
        </a:p>
      </dgm:t>
    </dgm:pt>
    <dgm:pt modelId="{EBDD8985-F533-4CAC-8B27-4F7CF3BC76F5}">
      <dgm:prSet phldrT="[Texto]"/>
      <dgm:spPr/>
      <dgm:t>
        <a:bodyPr/>
        <a:lstStyle/>
        <a:p>
          <a:r>
            <a:rPr lang="es-EC" dirty="0" smtClean="0"/>
            <a:t>57%</a:t>
          </a:r>
          <a:endParaRPr lang="es-EC" dirty="0"/>
        </a:p>
      </dgm:t>
    </dgm:pt>
    <dgm:pt modelId="{9FB844E8-E2B6-471B-A3A9-BD473415D7D0}" type="parTrans" cxnId="{002DF6BB-231A-4892-9B36-9FAC8E56E4F8}">
      <dgm:prSet/>
      <dgm:spPr/>
      <dgm:t>
        <a:bodyPr/>
        <a:lstStyle/>
        <a:p>
          <a:endParaRPr lang="es-EC"/>
        </a:p>
      </dgm:t>
    </dgm:pt>
    <dgm:pt modelId="{40B0A87E-F6A0-4D6F-B768-91CC36A1827D}" type="sibTrans" cxnId="{002DF6BB-231A-4892-9B36-9FAC8E56E4F8}">
      <dgm:prSet/>
      <dgm:spPr/>
      <dgm:t>
        <a:bodyPr/>
        <a:lstStyle/>
        <a:p>
          <a:endParaRPr lang="es-EC"/>
        </a:p>
      </dgm:t>
    </dgm:pt>
    <dgm:pt modelId="{04E4E2CC-B31D-47B1-B86C-CB83B3A091E1}">
      <dgm:prSet phldrT="[Texto]"/>
      <dgm:spPr/>
      <dgm:t>
        <a:bodyPr/>
        <a:lstStyle/>
        <a:p>
          <a:r>
            <a:rPr lang="es-EC" dirty="0" smtClean="0"/>
            <a:t>Mediana idea Agroecoturismo</a:t>
          </a:r>
          <a:endParaRPr lang="es-EC" dirty="0"/>
        </a:p>
      </dgm:t>
    </dgm:pt>
    <dgm:pt modelId="{13960464-9F1C-42BD-B1D3-AD889384EF2D}" type="parTrans" cxnId="{D405A929-B06B-431C-AA91-0F36A0193E92}">
      <dgm:prSet/>
      <dgm:spPr/>
      <dgm:t>
        <a:bodyPr/>
        <a:lstStyle/>
        <a:p>
          <a:endParaRPr lang="es-EC"/>
        </a:p>
      </dgm:t>
    </dgm:pt>
    <dgm:pt modelId="{FA37747E-F8E7-47D1-9B7D-FACF288AF484}" type="sibTrans" cxnId="{D405A929-B06B-431C-AA91-0F36A0193E92}">
      <dgm:prSet/>
      <dgm:spPr/>
      <dgm:t>
        <a:bodyPr/>
        <a:lstStyle/>
        <a:p>
          <a:endParaRPr lang="es-EC"/>
        </a:p>
      </dgm:t>
    </dgm:pt>
    <dgm:pt modelId="{5ADD4B08-E591-4D08-83B9-159A90BE9B4D}">
      <dgm:prSet phldrT="[Texto]"/>
      <dgm:spPr/>
      <dgm:t>
        <a:bodyPr/>
        <a:lstStyle/>
        <a:p>
          <a:r>
            <a:rPr lang="es-EC" dirty="0" smtClean="0"/>
            <a:t>60%</a:t>
          </a:r>
          <a:endParaRPr lang="es-EC" dirty="0"/>
        </a:p>
      </dgm:t>
    </dgm:pt>
    <dgm:pt modelId="{424F5DF3-2FC6-4893-870D-699515168951}" type="parTrans" cxnId="{D01A7B6E-66FA-494D-91E5-18B4C453E045}">
      <dgm:prSet/>
      <dgm:spPr/>
      <dgm:t>
        <a:bodyPr/>
        <a:lstStyle/>
        <a:p>
          <a:endParaRPr lang="es-EC"/>
        </a:p>
      </dgm:t>
    </dgm:pt>
    <dgm:pt modelId="{9B798C36-07BE-499F-B3F1-ADF9196C9B60}" type="sibTrans" cxnId="{D01A7B6E-66FA-494D-91E5-18B4C453E045}">
      <dgm:prSet/>
      <dgm:spPr/>
      <dgm:t>
        <a:bodyPr/>
        <a:lstStyle/>
        <a:p>
          <a:endParaRPr lang="es-EC"/>
        </a:p>
      </dgm:t>
    </dgm:pt>
    <dgm:pt modelId="{C1BA304C-BFC5-4677-ACC2-3AA2F576DF84}">
      <dgm:prSet phldrT="[Texto]"/>
      <dgm:spPr/>
      <dgm:t>
        <a:bodyPr/>
        <a:lstStyle/>
        <a:p>
          <a:r>
            <a:rPr lang="es-EC" dirty="0" smtClean="0"/>
            <a:t>Escampar del ritmo de vida diaria y estrechar lazos familiares</a:t>
          </a:r>
          <a:endParaRPr lang="es-EC" dirty="0"/>
        </a:p>
      </dgm:t>
    </dgm:pt>
    <dgm:pt modelId="{DBD34A4D-54A7-47DF-871E-5DE3EA2BE592}" type="parTrans" cxnId="{307B1E52-CE4B-4CF5-8869-289200B5B293}">
      <dgm:prSet/>
      <dgm:spPr/>
      <dgm:t>
        <a:bodyPr/>
        <a:lstStyle/>
        <a:p>
          <a:endParaRPr lang="es-EC"/>
        </a:p>
      </dgm:t>
    </dgm:pt>
    <dgm:pt modelId="{6877FF20-4782-4028-94F7-CD8E80E79922}" type="sibTrans" cxnId="{307B1E52-CE4B-4CF5-8869-289200B5B293}">
      <dgm:prSet/>
      <dgm:spPr/>
      <dgm:t>
        <a:bodyPr/>
        <a:lstStyle/>
        <a:p>
          <a:endParaRPr lang="es-EC"/>
        </a:p>
      </dgm:t>
    </dgm:pt>
    <dgm:pt modelId="{EFFA124A-89E3-49AB-99E0-E853854FA3A0}" type="pres">
      <dgm:prSet presAssocID="{53708CAA-22CD-41DA-AFA6-85735D81606D}" presName="linearFlow" presStyleCnt="0">
        <dgm:presLayoutVars>
          <dgm:dir/>
          <dgm:animLvl val="lvl"/>
          <dgm:resizeHandles val="exact"/>
        </dgm:presLayoutVars>
      </dgm:prSet>
      <dgm:spPr/>
      <dgm:t>
        <a:bodyPr/>
        <a:lstStyle/>
        <a:p>
          <a:endParaRPr lang="es-EC"/>
        </a:p>
      </dgm:t>
    </dgm:pt>
    <dgm:pt modelId="{E570E880-1CE6-4F77-AA99-7B0DFBC204E0}" type="pres">
      <dgm:prSet presAssocID="{83FA068C-922C-4BD1-B6B3-FCE9CB378B78}" presName="composite" presStyleCnt="0"/>
      <dgm:spPr/>
    </dgm:pt>
    <dgm:pt modelId="{F52A5098-F5C6-4D14-9D6B-F644C7741293}" type="pres">
      <dgm:prSet presAssocID="{83FA068C-922C-4BD1-B6B3-FCE9CB378B78}" presName="parentText" presStyleLbl="alignNode1" presStyleIdx="0" presStyleCnt="3" custScaleY="113283" custLinFactNeighborX="-2346" custLinFactNeighborY="5832">
        <dgm:presLayoutVars>
          <dgm:chMax val="1"/>
          <dgm:bulletEnabled val="1"/>
        </dgm:presLayoutVars>
      </dgm:prSet>
      <dgm:spPr/>
      <dgm:t>
        <a:bodyPr/>
        <a:lstStyle/>
        <a:p>
          <a:endParaRPr lang="es-EC"/>
        </a:p>
      </dgm:t>
    </dgm:pt>
    <dgm:pt modelId="{5DE6E21E-793F-4796-9BEE-22DA0BB4E5D7}" type="pres">
      <dgm:prSet presAssocID="{83FA068C-922C-4BD1-B6B3-FCE9CB378B78}" presName="descendantText" presStyleLbl="alignAcc1" presStyleIdx="0" presStyleCnt="3">
        <dgm:presLayoutVars>
          <dgm:bulletEnabled val="1"/>
        </dgm:presLayoutVars>
      </dgm:prSet>
      <dgm:spPr/>
      <dgm:t>
        <a:bodyPr/>
        <a:lstStyle/>
        <a:p>
          <a:endParaRPr lang="es-EC"/>
        </a:p>
      </dgm:t>
    </dgm:pt>
    <dgm:pt modelId="{EA322005-1F2F-41BD-BECF-115B20785A38}" type="pres">
      <dgm:prSet presAssocID="{3F3BAED0-F846-4BD1-A074-54D1C30B5BA8}" presName="sp" presStyleCnt="0"/>
      <dgm:spPr/>
    </dgm:pt>
    <dgm:pt modelId="{F28F13DA-72C2-491A-BA0C-1D73F04F9977}" type="pres">
      <dgm:prSet presAssocID="{EBDD8985-F533-4CAC-8B27-4F7CF3BC76F5}" presName="composite" presStyleCnt="0"/>
      <dgm:spPr/>
    </dgm:pt>
    <dgm:pt modelId="{5E41B547-8187-4A1A-B51D-D34A2E7AD306}" type="pres">
      <dgm:prSet presAssocID="{EBDD8985-F533-4CAC-8B27-4F7CF3BC76F5}" presName="parentText" presStyleLbl="alignNode1" presStyleIdx="1" presStyleCnt="3">
        <dgm:presLayoutVars>
          <dgm:chMax val="1"/>
          <dgm:bulletEnabled val="1"/>
        </dgm:presLayoutVars>
      </dgm:prSet>
      <dgm:spPr/>
      <dgm:t>
        <a:bodyPr/>
        <a:lstStyle/>
        <a:p>
          <a:endParaRPr lang="es-EC"/>
        </a:p>
      </dgm:t>
    </dgm:pt>
    <dgm:pt modelId="{9A0DFFFE-1F89-444B-A584-BA8897F3E6A8}" type="pres">
      <dgm:prSet presAssocID="{EBDD8985-F533-4CAC-8B27-4F7CF3BC76F5}" presName="descendantText" presStyleLbl="alignAcc1" presStyleIdx="1" presStyleCnt="3">
        <dgm:presLayoutVars>
          <dgm:bulletEnabled val="1"/>
        </dgm:presLayoutVars>
      </dgm:prSet>
      <dgm:spPr/>
      <dgm:t>
        <a:bodyPr/>
        <a:lstStyle/>
        <a:p>
          <a:endParaRPr lang="es-EC"/>
        </a:p>
      </dgm:t>
    </dgm:pt>
    <dgm:pt modelId="{27C4CCF1-16EE-40B0-A9F9-D311AEABDB48}" type="pres">
      <dgm:prSet presAssocID="{40B0A87E-F6A0-4D6F-B768-91CC36A1827D}" presName="sp" presStyleCnt="0"/>
      <dgm:spPr/>
    </dgm:pt>
    <dgm:pt modelId="{338A486B-095B-4922-9D39-7DCF0E11F7E9}" type="pres">
      <dgm:prSet presAssocID="{5ADD4B08-E591-4D08-83B9-159A90BE9B4D}" presName="composite" presStyleCnt="0"/>
      <dgm:spPr/>
    </dgm:pt>
    <dgm:pt modelId="{DB8C06F2-37E3-4826-B225-6A8FF19143A7}" type="pres">
      <dgm:prSet presAssocID="{5ADD4B08-E591-4D08-83B9-159A90BE9B4D}" presName="parentText" presStyleLbl="alignNode1" presStyleIdx="2" presStyleCnt="3">
        <dgm:presLayoutVars>
          <dgm:chMax val="1"/>
          <dgm:bulletEnabled val="1"/>
        </dgm:presLayoutVars>
      </dgm:prSet>
      <dgm:spPr/>
      <dgm:t>
        <a:bodyPr/>
        <a:lstStyle/>
        <a:p>
          <a:endParaRPr lang="es-EC"/>
        </a:p>
      </dgm:t>
    </dgm:pt>
    <dgm:pt modelId="{E15A01E6-A0FE-4F1C-8001-5BD1EE18DCB2}" type="pres">
      <dgm:prSet presAssocID="{5ADD4B08-E591-4D08-83B9-159A90BE9B4D}" presName="descendantText" presStyleLbl="alignAcc1" presStyleIdx="2" presStyleCnt="3">
        <dgm:presLayoutVars>
          <dgm:bulletEnabled val="1"/>
        </dgm:presLayoutVars>
      </dgm:prSet>
      <dgm:spPr/>
      <dgm:t>
        <a:bodyPr/>
        <a:lstStyle/>
        <a:p>
          <a:endParaRPr lang="es-EC"/>
        </a:p>
      </dgm:t>
    </dgm:pt>
  </dgm:ptLst>
  <dgm:cxnLst>
    <dgm:cxn modelId="{5E56874F-066F-4CFC-83DB-B0FE0DDB0AFA}" type="presOf" srcId="{7135991B-B2E5-424C-8661-843F87F41704}" destId="{5DE6E21E-793F-4796-9BEE-22DA0BB4E5D7}" srcOrd="0" destOrd="1" presId="urn:microsoft.com/office/officeart/2005/8/layout/chevron2"/>
    <dgm:cxn modelId="{D01A7B6E-66FA-494D-91E5-18B4C453E045}" srcId="{53708CAA-22CD-41DA-AFA6-85735D81606D}" destId="{5ADD4B08-E591-4D08-83B9-159A90BE9B4D}" srcOrd="2" destOrd="0" parTransId="{424F5DF3-2FC6-4893-870D-699515168951}" sibTransId="{9B798C36-07BE-499F-B3F1-ADF9196C9B60}"/>
    <dgm:cxn modelId="{FC59EAE7-3FB6-40AE-B787-72746304BC9D}" type="presOf" srcId="{83FA068C-922C-4BD1-B6B3-FCE9CB378B78}" destId="{F52A5098-F5C6-4D14-9D6B-F644C7741293}" srcOrd="0" destOrd="0" presId="urn:microsoft.com/office/officeart/2005/8/layout/chevron2"/>
    <dgm:cxn modelId="{0B92B9FE-A89B-4F7C-B682-4C71752CDF91}" type="presOf" srcId="{04E4E2CC-B31D-47B1-B86C-CB83B3A091E1}" destId="{9A0DFFFE-1F89-444B-A584-BA8897F3E6A8}" srcOrd="0" destOrd="0" presId="urn:microsoft.com/office/officeart/2005/8/layout/chevron2"/>
    <dgm:cxn modelId="{7EEBE130-C186-4C9F-894A-AB8974FE2C8B}" type="presOf" srcId="{C1BA304C-BFC5-4677-ACC2-3AA2F576DF84}" destId="{E15A01E6-A0FE-4F1C-8001-5BD1EE18DCB2}" srcOrd="0" destOrd="0" presId="urn:microsoft.com/office/officeart/2005/8/layout/chevron2"/>
    <dgm:cxn modelId="{C6CE3F5F-2349-4F9F-8B97-9908508E190F}" srcId="{53708CAA-22CD-41DA-AFA6-85735D81606D}" destId="{83FA068C-922C-4BD1-B6B3-FCE9CB378B78}" srcOrd="0" destOrd="0" parTransId="{1ED64117-124F-4358-97FD-E35B5717655D}" sibTransId="{3F3BAED0-F846-4BD1-A074-54D1C30B5BA8}"/>
    <dgm:cxn modelId="{2B79DBD0-3ACF-4937-8365-7176C79A4C21}" srcId="{83FA068C-922C-4BD1-B6B3-FCE9CB378B78}" destId="{7135991B-B2E5-424C-8661-843F87F41704}" srcOrd="1" destOrd="0" parTransId="{DD51C1FB-EE69-4341-B9DD-EBF55CDE7B26}" sibTransId="{27D244F5-54D1-44ED-91BF-014200D040D0}"/>
    <dgm:cxn modelId="{AF24FBD3-03EB-4FFB-AC32-3C6DE42877B2}" srcId="{83FA068C-922C-4BD1-B6B3-FCE9CB378B78}" destId="{3C4B46D4-FCDF-4425-A07C-FBA55FDC7255}" srcOrd="0" destOrd="0" parTransId="{955096E2-44CF-4FA0-9632-C0D9A06C6DD5}" sibTransId="{9EAFE79F-EA6C-4656-A595-682050D4120D}"/>
    <dgm:cxn modelId="{4A9E9971-9F62-4C59-B0B7-F10400DFC22E}" type="presOf" srcId="{53708CAA-22CD-41DA-AFA6-85735D81606D}" destId="{EFFA124A-89E3-49AB-99E0-E853854FA3A0}" srcOrd="0" destOrd="0" presId="urn:microsoft.com/office/officeart/2005/8/layout/chevron2"/>
    <dgm:cxn modelId="{D405A929-B06B-431C-AA91-0F36A0193E92}" srcId="{EBDD8985-F533-4CAC-8B27-4F7CF3BC76F5}" destId="{04E4E2CC-B31D-47B1-B86C-CB83B3A091E1}" srcOrd="0" destOrd="0" parTransId="{13960464-9F1C-42BD-B1D3-AD889384EF2D}" sibTransId="{FA37747E-F8E7-47D1-9B7D-FACF288AF484}"/>
    <dgm:cxn modelId="{72501A77-9A46-4631-91A2-B4E915503189}" type="presOf" srcId="{5ADD4B08-E591-4D08-83B9-159A90BE9B4D}" destId="{DB8C06F2-37E3-4826-B225-6A8FF19143A7}" srcOrd="0" destOrd="0" presId="urn:microsoft.com/office/officeart/2005/8/layout/chevron2"/>
    <dgm:cxn modelId="{2C6FACD5-1B7A-4DB4-890A-146AE221134F}" type="presOf" srcId="{EBDD8985-F533-4CAC-8B27-4F7CF3BC76F5}" destId="{5E41B547-8187-4A1A-B51D-D34A2E7AD306}" srcOrd="0" destOrd="0" presId="urn:microsoft.com/office/officeart/2005/8/layout/chevron2"/>
    <dgm:cxn modelId="{002DF6BB-231A-4892-9B36-9FAC8E56E4F8}" srcId="{53708CAA-22CD-41DA-AFA6-85735D81606D}" destId="{EBDD8985-F533-4CAC-8B27-4F7CF3BC76F5}" srcOrd="1" destOrd="0" parTransId="{9FB844E8-E2B6-471B-A3A9-BD473415D7D0}" sibTransId="{40B0A87E-F6A0-4D6F-B768-91CC36A1827D}"/>
    <dgm:cxn modelId="{1186A236-E047-4382-AF14-A254D7FC2B5D}" type="presOf" srcId="{3C4B46D4-FCDF-4425-A07C-FBA55FDC7255}" destId="{5DE6E21E-793F-4796-9BEE-22DA0BB4E5D7}" srcOrd="0" destOrd="0" presId="urn:microsoft.com/office/officeart/2005/8/layout/chevron2"/>
    <dgm:cxn modelId="{307B1E52-CE4B-4CF5-8869-289200B5B293}" srcId="{5ADD4B08-E591-4D08-83B9-159A90BE9B4D}" destId="{C1BA304C-BFC5-4677-ACC2-3AA2F576DF84}" srcOrd="0" destOrd="0" parTransId="{DBD34A4D-54A7-47DF-871E-5DE3EA2BE592}" sibTransId="{6877FF20-4782-4028-94F7-CD8E80E79922}"/>
    <dgm:cxn modelId="{3829753C-93D3-4880-84D1-7A87640A3045}" type="presParOf" srcId="{EFFA124A-89E3-49AB-99E0-E853854FA3A0}" destId="{E570E880-1CE6-4F77-AA99-7B0DFBC204E0}" srcOrd="0" destOrd="0" presId="urn:microsoft.com/office/officeart/2005/8/layout/chevron2"/>
    <dgm:cxn modelId="{9698B3E3-E553-4820-A9AB-087D3116FCED}" type="presParOf" srcId="{E570E880-1CE6-4F77-AA99-7B0DFBC204E0}" destId="{F52A5098-F5C6-4D14-9D6B-F644C7741293}" srcOrd="0" destOrd="0" presId="urn:microsoft.com/office/officeart/2005/8/layout/chevron2"/>
    <dgm:cxn modelId="{3CF09167-F57E-41D9-920D-696AED7AFDEC}" type="presParOf" srcId="{E570E880-1CE6-4F77-AA99-7B0DFBC204E0}" destId="{5DE6E21E-793F-4796-9BEE-22DA0BB4E5D7}" srcOrd="1" destOrd="0" presId="urn:microsoft.com/office/officeart/2005/8/layout/chevron2"/>
    <dgm:cxn modelId="{50C7CE06-4528-48D5-834A-8B18190C2B20}" type="presParOf" srcId="{EFFA124A-89E3-49AB-99E0-E853854FA3A0}" destId="{EA322005-1F2F-41BD-BECF-115B20785A38}" srcOrd="1" destOrd="0" presId="urn:microsoft.com/office/officeart/2005/8/layout/chevron2"/>
    <dgm:cxn modelId="{4C29DDE4-EB31-434D-9A94-3ECFF6F19368}" type="presParOf" srcId="{EFFA124A-89E3-49AB-99E0-E853854FA3A0}" destId="{F28F13DA-72C2-491A-BA0C-1D73F04F9977}" srcOrd="2" destOrd="0" presId="urn:microsoft.com/office/officeart/2005/8/layout/chevron2"/>
    <dgm:cxn modelId="{EDF1A391-4986-4C0F-943D-405CDB5CFC05}" type="presParOf" srcId="{F28F13DA-72C2-491A-BA0C-1D73F04F9977}" destId="{5E41B547-8187-4A1A-B51D-D34A2E7AD306}" srcOrd="0" destOrd="0" presId="urn:microsoft.com/office/officeart/2005/8/layout/chevron2"/>
    <dgm:cxn modelId="{691596DF-60F5-4434-B1F4-7A299BAF5B0A}" type="presParOf" srcId="{F28F13DA-72C2-491A-BA0C-1D73F04F9977}" destId="{9A0DFFFE-1F89-444B-A584-BA8897F3E6A8}" srcOrd="1" destOrd="0" presId="urn:microsoft.com/office/officeart/2005/8/layout/chevron2"/>
    <dgm:cxn modelId="{7C3A567D-72E8-466B-85AC-D170C0953068}" type="presParOf" srcId="{EFFA124A-89E3-49AB-99E0-E853854FA3A0}" destId="{27C4CCF1-16EE-40B0-A9F9-D311AEABDB48}" srcOrd="3" destOrd="0" presId="urn:microsoft.com/office/officeart/2005/8/layout/chevron2"/>
    <dgm:cxn modelId="{BE0F672E-1537-4202-96E2-D508BFF780F2}" type="presParOf" srcId="{EFFA124A-89E3-49AB-99E0-E853854FA3A0}" destId="{338A486B-095B-4922-9D39-7DCF0E11F7E9}" srcOrd="4" destOrd="0" presId="urn:microsoft.com/office/officeart/2005/8/layout/chevron2"/>
    <dgm:cxn modelId="{AA200E4D-BAF7-437A-8BE4-4363E5E77C4D}" type="presParOf" srcId="{338A486B-095B-4922-9D39-7DCF0E11F7E9}" destId="{DB8C06F2-37E3-4826-B225-6A8FF19143A7}" srcOrd="0" destOrd="0" presId="urn:microsoft.com/office/officeart/2005/8/layout/chevron2"/>
    <dgm:cxn modelId="{7EEF87CF-1591-4B20-9F14-42777866FA8F}" type="presParOf" srcId="{338A486B-095B-4922-9D39-7DCF0E11F7E9}" destId="{E15A01E6-A0FE-4F1C-8001-5BD1EE18DCB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1309E-22D8-41B9-91A2-D8FD13AEA864}"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810017F8-BF95-40D5-93CD-79032E974C43}">
      <dgm:prSet phldrT="[Texto]"/>
      <dgm:spPr/>
      <dgm:t>
        <a:bodyPr/>
        <a:lstStyle/>
        <a:p>
          <a:r>
            <a:rPr lang="es-EC" dirty="0" smtClean="0"/>
            <a:t>80%</a:t>
          </a:r>
          <a:endParaRPr lang="es-EC" dirty="0"/>
        </a:p>
      </dgm:t>
    </dgm:pt>
    <dgm:pt modelId="{77EBD4FF-F8A1-455B-A0C7-662F3E145AC2}" type="parTrans" cxnId="{8224853D-B051-4D6F-9474-6474A639857E}">
      <dgm:prSet/>
      <dgm:spPr/>
      <dgm:t>
        <a:bodyPr/>
        <a:lstStyle/>
        <a:p>
          <a:endParaRPr lang="es-EC"/>
        </a:p>
      </dgm:t>
    </dgm:pt>
    <dgm:pt modelId="{C74C8CDD-2A9D-40C3-853C-1B4A39AE24DC}" type="sibTrans" cxnId="{8224853D-B051-4D6F-9474-6474A639857E}">
      <dgm:prSet/>
      <dgm:spPr/>
      <dgm:t>
        <a:bodyPr/>
        <a:lstStyle/>
        <a:p>
          <a:endParaRPr lang="es-EC"/>
        </a:p>
      </dgm:t>
    </dgm:pt>
    <dgm:pt modelId="{B884EB92-5FAF-4B3B-877E-D492D76DB430}">
      <dgm:prSet phldrT="[Texto]"/>
      <dgm:spPr/>
      <dgm:t>
        <a:bodyPr/>
        <a:lstStyle/>
        <a:p>
          <a:r>
            <a:rPr lang="es-EC" dirty="0" smtClean="0"/>
            <a:t>Propuesta interesante</a:t>
          </a:r>
          <a:endParaRPr lang="es-EC" dirty="0"/>
        </a:p>
      </dgm:t>
    </dgm:pt>
    <dgm:pt modelId="{76F51095-39D9-4DE7-A859-37EE2479276C}" type="parTrans" cxnId="{B5C1EDAD-FC97-4C2C-AE63-C0BBE4E3A099}">
      <dgm:prSet/>
      <dgm:spPr/>
      <dgm:t>
        <a:bodyPr/>
        <a:lstStyle/>
        <a:p>
          <a:endParaRPr lang="es-EC"/>
        </a:p>
      </dgm:t>
    </dgm:pt>
    <dgm:pt modelId="{E2E9004B-2FAB-48AD-8235-D1DDCFE672BC}" type="sibTrans" cxnId="{B5C1EDAD-FC97-4C2C-AE63-C0BBE4E3A099}">
      <dgm:prSet/>
      <dgm:spPr/>
      <dgm:t>
        <a:bodyPr/>
        <a:lstStyle/>
        <a:p>
          <a:endParaRPr lang="es-EC"/>
        </a:p>
      </dgm:t>
    </dgm:pt>
    <dgm:pt modelId="{AAB69407-D383-4424-B8C8-227BD41E1E7B}">
      <dgm:prSet phldrT="[Texto]"/>
      <dgm:spPr/>
      <dgm:t>
        <a:bodyPr/>
        <a:lstStyle/>
        <a:p>
          <a:r>
            <a:rPr lang="es-EC" dirty="0" smtClean="0"/>
            <a:t>78%</a:t>
          </a:r>
          <a:endParaRPr lang="es-EC" dirty="0"/>
        </a:p>
      </dgm:t>
    </dgm:pt>
    <dgm:pt modelId="{BA0DD8D2-BAE5-4744-BCDD-FD71D9F2C4B0}" type="parTrans" cxnId="{598D55F4-3DF3-4C36-842C-4200D0A663A2}">
      <dgm:prSet/>
      <dgm:spPr/>
      <dgm:t>
        <a:bodyPr/>
        <a:lstStyle/>
        <a:p>
          <a:endParaRPr lang="es-EC"/>
        </a:p>
      </dgm:t>
    </dgm:pt>
    <dgm:pt modelId="{54F0B112-4384-45A9-ADED-17ABDE105E2C}" type="sibTrans" cxnId="{598D55F4-3DF3-4C36-842C-4200D0A663A2}">
      <dgm:prSet/>
      <dgm:spPr/>
      <dgm:t>
        <a:bodyPr/>
        <a:lstStyle/>
        <a:p>
          <a:endParaRPr lang="es-EC"/>
        </a:p>
      </dgm:t>
    </dgm:pt>
    <dgm:pt modelId="{FE694571-FA05-4858-A27E-C0938642AEEB}">
      <dgm:prSet phldrT="[Texto]"/>
      <dgm:spPr/>
      <dgm:t>
        <a:bodyPr/>
        <a:lstStyle/>
        <a:p>
          <a:r>
            <a:rPr lang="es-EC" dirty="0" smtClean="0"/>
            <a:t>Mejor opción recreativa</a:t>
          </a:r>
          <a:endParaRPr lang="es-EC" dirty="0"/>
        </a:p>
      </dgm:t>
    </dgm:pt>
    <dgm:pt modelId="{413C80B0-3963-4AD8-9B45-C5E7017A953E}" type="parTrans" cxnId="{E4FF991F-5A70-4DD3-BB39-81AB097E75DD}">
      <dgm:prSet/>
      <dgm:spPr/>
      <dgm:t>
        <a:bodyPr/>
        <a:lstStyle/>
        <a:p>
          <a:endParaRPr lang="es-EC"/>
        </a:p>
      </dgm:t>
    </dgm:pt>
    <dgm:pt modelId="{0C674EC9-F17E-4238-9279-0023A9222824}" type="sibTrans" cxnId="{E4FF991F-5A70-4DD3-BB39-81AB097E75DD}">
      <dgm:prSet/>
      <dgm:spPr/>
      <dgm:t>
        <a:bodyPr/>
        <a:lstStyle/>
        <a:p>
          <a:endParaRPr lang="es-EC"/>
        </a:p>
      </dgm:t>
    </dgm:pt>
    <dgm:pt modelId="{676F4E73-9DC2-4EA9-9815-CCBC5C34A002}">
      <dgm:prSet phldrT="[Texto]"/>
      <dgm:spPr/>
      <dgm:t>
        <a:bodyPr/>
        <a:lstStyle/>
        <a:p>
          <a:r>
            <a:rPr lang="es-EC" dirty="0" smtClean="0"/>
            <a:t>50%</a:t>
          </a:r>
          <a:endParaRPr lang="es-EC" dirty="0"/>
        </a:p>
      </dgm:t>
    </dgm:pt>
    <dgm:pt modelId="{1B560A28-ABF5-4D28-B3F7-CAD93C16344E}" type="parTrans" cxnId="{6F247B10-3D1C-4816-A9B5-BD78F8A135AF}">
      <dgm:prSet/>
      <dgm:spPr/>
      <dgm:t>
        <a:bodyPr/>
        <a:lstStyle/>
        <a:p>
          <a:endParaRPr lang="es-EC"/>
        </a:p>
      </dgm:t>
    </dgm:pt>
    <dgm:pt modelId="{0EAD71AD-6DC1-4013-A7F9-D08BA84C858F}" type="sibTrans" cxnId="{6F247B10-3D1C-4816-A9B5-BD78F8A135AF}">
      <dgm:prSet/>
      <dgm:spPr/>
      <dgm:t>
        <a:bodyPr/>
        <a:lstStyle/>
        <a:p>
          <a:endParaRPr lang="es-EC"/>
        </a:p>
      </dgm:t>
    </dgm:pt>
    <dgm:pt modelId="{226CDE8C-0E39-4E3C-9AD6-2236089980D0}">
      <dgm:prSet phldrT="[Texto]"/>
      <dgm:spPr/>
      <dgm:t>
        <a:bodyPr/>
        <a:lstStyle/>
        <a:p>
          <a:r>
            <a:rPr lang="es-EC" dirty="0" smtClean="0"/>
            <a:t>Realiza estadía en un promedio de 2 a 3 días</a:t>
          </a:r>
          <a:endParaRPr lang="es-EC" dirty="0"/>
        </a:p>
      </dgm:t>
    </dgm:pt>
    <dgm:pt modelId="{0ADEBF87-927F-4C34-9974-9F4602C0D37B}" type="parTrans" cxnId="{892BA838-CB18-42E6-8255-FB326D23DDEB}">
      <dgm:prSet/>
      <dgm:spPr/>
      <dgm:t>
        <a:bodyPr/>
        <a:lstStyle/>
        <a:p>
          <a:endParaRPr lang="es-EC"/>
        </a:p>
      </dgm:t>
    </dgm:pt>
    <dgm:pt modelId="{FABED125-17BD-487B-9E49-854761B59C5D}" type="sibTrans" cxnId="{892BA838-CB18-42E6-8255-FB326D23DDEB}">
      <dgm:prSet/>
      <dgm:spPr/>
      <dgm:t>
        <a:bodyPr/>
        <a:lstStyle/>
        <a:p>
          <a:endParaRPr lang="es-EC"/>
        </a:p>
      </dgm:t>
    </dgm:pt>
    <dgm:pt modelId="{B28DC5B2-0FA9-422D-9C37-2945F528C18F}" type="pres">
      <dgm:prSet presAssocID="{FC21309E-22D8-41B9-91A2-D8FD13AEA864}" presName="linearFlow" presStyleCnt="0">
        <dgm:presLayoutVars>
          <dgm:dir/>
          <dgm:animLvl val="lvl"/>
          <dgm:resizeHandles val="exact"/>
        </dgm:presLayoutVars>
      </dgm:prSet>
      <dgm:spPr/>
      <dgm:t>
        <a:bodyPr/>
        <a:lstStyle/>
        <a:p>
          <a:endParaRPr lang="es-EC"/>
        </a:p>
      </dgm:t>
    </dgm:pt>
    <dgm:pt modelId="{5CF489CF-5EC4-44AA-9460-B9C0514FEE81}" type="pres">
      <dgm:prSet presAssocID="{810017F8-BF95-40D5-93CD-79032E974C43}" presName="composite" presStyleCnt="0"/>
      <dgm:spPr/>
    </dgm:pt>
    <dgm:pt modelId="{8E51F72B-E817-46FB-8DA7-55EE7ABC5870}" type="pres">
      <dgm:prSet presAssocID="{810017F8-BF95-40D5-93CD-79032E974C43}" presName="parentText" presStyleLbl="alignNode1" presStyleIdx="0" presStyleCnt="3">
        <dgm:presLayoutVars>
          <dgm:chMax val="1"/>
          <dgm:bulletEnabled val="1"/>
        </dgm:presLayoutVars>
      </dgm:prSet>
      <dgm:spPr/>
      <dgm:t>
        <a:bodyPr/>
        <a:lstStyle/>
        <a:p>
          <a:endParaRPr lang="es-EC"/>
        </a:p>
      </dgm:t>
    </dgm:pt>
    <dgm:pt modelId="{917F55EC-EACF-4EAF-9A66-772788CD14D4}" type="pres">
      <dgm:prSet presAssocID="{810017F8-BF95-40D5-93CD-79032E974C43}" presName="descendantText" presStyleLbl="alignAcc1" presStyleIdx="0" presStyleCnt="3">
        <dgm:presLayoutVars>
          <dgm:bulletEnabled val="1"/>
        </dgm:presLayoutVars>
      </dgm:prSet>
      <dgm:spPr/>
      <dgm:t>
        <a:bodyPr/>
        <a:lstStyle/>
        <a:p>
          <a:endParaRPr lang="es-EC"/>
        </a:p>
      </dgm:t>
    </dgm:pt>
    <dgm:pt modelId="{3831183E-243D-4471-B074-EA8B102D6ADE}" type="pres">
      <dgm:prSet presAssocID="{C74C8CDD-2A9D-40C3-853C-1B4A39AE24DC}" presName="sp" presStyleCnt="0"/>
      <dgm:spPr/>
    </dgm:pt>
    <dgm:pt modelId="{3B74E3EC-435D-4CF0-AFDD-50320E0CB167}" type="pres">
      <dgm:prSet presAssocID="{AAB69407-D383-4424-B8C8-227BD41E1E7B}" presName="composite" presStyleCnt="0"/>
      <dgm:spPr/>
    </dgm:pt>
    <dgm:pt modelId="{A38A0F26-C794-4191-A172-329FCC4DC545}" type="pres">
      <dgm:prSet presAssocID="{AAB69407-D383-4424-B8C8-227BD41E1E7B}" presName="parentText" presStyleLbl="alignNode1" presStyleIdx="1" presStyleCnt="3">
        <dgm:presLayoutVars>
          <dgm:chMax val="1"/>
          <dgm:bulletEnabled val="1"/>
        </dgm:presLayoutVars>
      </dgm:prSet>
      <dgm:spPr/>
      <dgm:t>
        <a:bodyPr/>
        <a:lstStyle/>
        <a:p>
          <a:endParaRPr lang="es-EC"/>
        </a:p>
      </dgm:t>
    </dgm:pt>
    <dgm:pt modelId="{6CAE56AF-D020-44C2-A97F-37229E549860}" type="pres">
      <dgm:prSet presAssocID="{AAB69407-D383-4424-B8C8-227BD41E1E7B}" presName="descendantText" presStyleLbl="alignAcc1" presStyleIdx="1" presStyleCnt="3">
        <dgm:presLayoutVars>
          <dgm:bulletEnabled val="1"/>
        </dgm:presLayoutVars>
      </dgm:prSet>
      <dgm:spPr/>
      <dgm:t>
        <a:bodyPr/>
        <a:lstStyle/>
        <a:p>
          <a:endParaRPr lang="es-EC"/>
        </a:p>
      </dgm:t>
    </dgm:pt>
    <dgm:pt modelId="{4FCBCD6E-C19A-40BD-A7B4-69E7A3F23720}" type="pres">
      <dgm:prSet presAssocID="{54F0B112-4384-45A9-ADED-17ABDE105E2C}" presName="sp" presStyleCnt="0"/>
      <dgm:spPr/>
    </dgm:pt>
    <dgm:pt modelId="{F4836171-3832-4EB9-B13F-3298F7142B23}" type="pres">
      <dgm:prSet presAssocID="{676F4E73-9DC2-4EA9-9815-CCBC5C34A002}" presName="composite" presStyleCnt="0"/>
      <dgm:spPr/>
    </dgm:pt>
    <dgm:pt modelId="{8CA0C282-322E-47F1-98E4-B1D92AD0F313}" type="pres">
      <dgm:prSet presAssocID="{676F4E73-9DC2-4EA9-9815-CCBC5C34A002}" presName="parentText" presStyleLbl="alignNode1" presStyleIdx="2" presStyleCnt="3">
        <dgm:presLayoutVars>
          <dgm:chMax val="1"/>
          <dgm:bulletEnabled val="1"/>
        </dgm:presLayoutVars>
      </dgm:prSet>
      <dgm:spPr/>
      <dgm:t>
        <a:bodyPr/>
        <a:lstStyle/>
        <a:p>
          <a:endParaRPr lang="es-EC"/>
        </a:p>
      </dgm:t>
    </dgm:pt>
    <dgm:pt modelId="{C14AD223-3ED4-461E-9955-E107217BA630}" type="pres">
      <dgm:prSet presAssocID="{676F4E73-9DC2-4EA9-9815-CCBC5C34A002}" presName="descendantText" presStyleLbl="alignAcc1" presStyleIdx="2" presStyleCnt="3">
        <dgm:presLayoutVars>
          <dgm:bulletEnabled val="1"/>
        </dgm:presLayoutVars>
      </dgm:prSet>
      <dgm:spPr/>
      <dgm:t>
        <a:bodyPr/>
        <a:lstStyle/>
        <a:p>
          <a:endParaRPr lang="es-EC"/>
        </a:p>
      </dgm:t>
    </dgm:pt>
  </dgm:ptLst>
  <dgm:cxnLst>
    <dgm:cxn modelId="{892BA838-CB18-42E6-8255-FB326D23DDEB}" srcId="{676F4E73-9DC2-4EA9-9815-CCBC5C34A002}" destId="{226CDE8C-0E39-4E3C-9AD6-2236089980D0}" srcOrd="0" destOrd="0" parTransId="{0ADEBF87-927F-4C34-9974-9F4602C0D37B}" sibTransId="{FABED125-17BD-487B-9E49-854761B59C5D}"/>
    <dgm:cxn modelId="{C59B1257-E48D-470C-913B-D1CE8711F8B6}" type="presOf" srcId="{676F4E73-9DC2-4EA9-9815-CCBC5C34A002}" destId="{8CA0C282-322E-47F1-98E4-B1D92AD0F313}" srcOrd="0" destOrd="0" presId="urn:microsoft.com/office/officeart/2005/8/layout/chevron2"/>
    <dgm:cxn modelId="{8FC61477-4AEA-43D5-ADA9-970E2E194008}" type="presOf" srcId="{226CDE8C-0E39-4E3C-9AD6-2236089980D0}" destId="{C14AD223-3ED4-461E-9955-E107217BA630}" srcOrd="0" destOrd="0" presId="urn:microsoft.com/office/officeart/2005/8/layout/chevron2"/>
    <dgm:cxn modelId="{6F247B10-3D1C-4816-A9B5-BD78F8A135AF}" srcId="{FC21309E-22D8-41B9-91A2-D8FD13AEA864}" destId="{676F4E73-9DC2-4EA9-9815-CCBC5C34A002}" srcOrd="2" destOrd="0" parTransId="{1B560A28-ABF5-4D28-B3F7-CAD93C16344E}" sibTransId="{0EAD71AD-6DC1-4013-A7F9-D08BA84C858F}"/>
    <dgm:cxn modelId="{152BC855-9E3F-48B2-A7E5-2A62065B2ABE}" type="presOf" srcId="{AAB69407-D383-4424-B8C8-227BD41E1E7B}" destId="{A38A0F26-C794-4191-A172-329FCC4DC545}" srcOrd="0" destOrd="0" presId="urn:microsoft.com/office/officeart/2005/8/layout/chevron2"/>
    <dgm:cxn modelId="{598D55F4-3DF3-4C36-842C-4200D0A663A2}" srcId="{FC21309E-22D8-41B9-91A2-D8FD13AEA864}" destId="{AAB69407-D383-4424-B8C8-227BD41E1E7B}" srcOrd="1" destOrd="0" parTransId="{BA0DD8D2-BAE5-4744-BCDD-FD71D9F2C4B0}" sibTransId="{54F0B112-4384-45A9-ADED-17ABDE105E2C}"/>
    <dgm:cxn modelId="{B5C1EDAD-FC97-4C2C-AE63-C0BBE4E3A099}" srcId="{810017F8-BF95-40D5-93CD-79032E974C43}" destId="{B884EB92-5FAF-4B3B-877E-D492D76DB430}" srcOrd="0" destOrd="0" parTransId="{76F51095-39D9-4DE7-A859-37EE2479276C}" sibTransId="{E2E9004B-2FAB-48AD-8235-D1DDCFE672BC}"/>
    <dgm:cxn modelId="{8224853D-B051-4D6F-9474-6474A639857E}" srcId="{FC21309E-22D8-41B9-91A2-D8FD13AEA864}" destId="{810017F8-BF95-40D5-93CD-79032E974C43}" srcOrd="0" destOrd="0" parTransId="{77EBD4FF-F8A1-455B-A0C7-662F3E145AC2}" sibTransId="{C74C8CDD-2A9D-40C3-853C-1B4A39AE24DC}"/>
    <dgm:cxn modelId="{3424C3D2-2762-4928-B64C-D78D3E6BF5B5}" type="presOf" srcId="{FC21309E-22D8-41B9-91A2-D8FD13AEA864}" destId="{B28DC5B2-0FA9-422D-9C37-2945F528C18F}" srcOrd="0" destOrd="0" presId="urn:microsoft.com/office/officeart/2005/8/layout/chevron2"/>
    <dgm:cxn modelId="{E4FF991F-5A70-4DD3-BB39-81AB097E75DD}" srcId="{AAB69407-D383-4424-B8C8-227BD41E1E7B}" destId="{FE694571-FA05-4858-A27E-C0938642AEEB}" srcOrd="0" destOrd="0" parTransId="{413C80B0-3963-4AD8-9B45-C5E7017A953E}" sibTransId="{0C674EC9-F17E-4238-9279-0023A9222824}"/>
    <dgm:cxn modelId="{93FA3E90-CCF0-4DA9-BAAC-A8CCB644B4BD}" type="presOf" srcId="{FE694571-FA05-4858-A27E-C0938642AEEB}" destId="{6CAE56AF-D020-44C2-A97F-37229E549860}" srcOrd="0" destOrd="0" presId="urn:microsoft.com/office/officeart/2005/8/layout/chevron2"/>
    <dgm:cxn modelId="{6AD0E827-974B-45CF-A038-D863E5D30BEC}" type="presOf" srcId="{810017F8-BF95-40D5-93CD-79032E974C43}" destId="{8E51F72B-E817-46FB-8DA7-55EE7ABC5870}" srcOrd="0" destOrd="0" presId="urn:microsoft.com/office/officeart/2005/8/layout/chevron2"/>
    <dgm:cxn modelId="{1DCA179B-3825-4268-8D15-6BD836C2BE7C}" type="presOf" srcId="{B884EB92-5FAF-4B3B-877E-D492D76DB430}" destId="{917F55EC-EACF-4EAF-9A66-772788CD14D4}" srcOrd="0" destOrd="0" presId="urn:microsoft.com/office/officeart/2005/8/layout/chevron2"/>
    <dgm:cxn modelId="{5FD4A305-EC07-4427-9587-66E0E877FE62}" type="presParOf" srcId="{B28DC5B2-0FA9-422D-9C37-2945F528C18F}" destId="{5CF489CF-5EC4-44AA-9460-B9C0514FEE81}" srcOrd="0" destOrd="0" presId="urn:microsoft.com/office/officeart/2005/8/layout/chevron2"/>
    <dgm:cxn modelId="{A51F8617-3297-411F-B376-AC51E8222658}" type="presParOf" srcId="{5CF489CF-5EC4-44AA-9460-B9C0514FEE81}" destId="{8E51F72B-E817-46FB-8DA7-55EE7ABC5870}" srcOrd="0" destOrd="0" presId="urn:microsoft.com/office/officeart/2005/8/layout/chevron2"/>
    <dgm:cxn modelId="{F780F82E-325C-4BA1-A4A4-D698167AB665}" type="presParOf" srcId="{5CF489CF-5EC4-44AA-9460-B9C0514FEE81}" destId="{917F55EC-EACF-4EAF-9A66-772788CD14D4}" srcOrd="1" destOrd="0" presId="urn:microsoft.com/office/officeart/2005/8/layout/chevron2"/>
    <dgm:cxn modelId="{1E2BAACC-B855-42AC-83FC-80DEC93D37A9}" type="presParOf" srcId="{B28DC5B2-0FA9-422D-9C37-2945F528C18F}" destId="{3831183E-243D-4471-B074-EA8B102D6ADE}" srcOrd="1" destOrd="0" presId="urn:microsoft.com/office/officeart/2005/8/layout/chevron2"/>
    <dgm:cxn modelId="{1893FB7C-BB93-45AA-B0AE-966CCF372524}" type="presParOf" srcId="{B28DC5B2-0FA9-422D-9C37-2945F528C18F}" destId="{3B74E3EC-435D-4CF0-AFDD-50320E0CB167}" srcOrd="2" destOrd="0" presId="urn:microsoft.com/office/officeart/2005/8/layout/chevron2"/>
    <dgm:cxn modelId="{CC62DA95-99E3-4655-AE4C-C106D1EAE19D}" type="presParOf" srcId="{3B74E3EC-435D-4CF0-AFDD-50320E0CB167}" destId="{A38A0F26-C794-4191-A172-329FCC4DC545}" srcOrd="0" destOrd="0" presId="urn:microsoft.com/office/officeart/2005/8/layout/chevron2"/>
    <dgm:cxn modelId="{B13C3B4F-8286-4F3B-906F-C81E1FFC8887}" type="presParOf" srcId="{3B74E3EC-435D-4CF0-AFDD-50320E0CB167}" destId="{6CAE56AF-D020-44C2-A97F-37229E549860}" srcOrd="1" destOrd="0" presId="urn:microsoft.com/office/officeart/2005/8/layout/chevron2"/>
    <dgm:cxn modelId="{4E59F1DE-894D-4CC4-8A97-31FAE57A03C7}" type="presParOf" srcId="{B28DC5B2-0FA9-422D-9C37-2945F528C18F}" destId="{4FCBCD6E-C19A-40BD-A7B4-69E7A3F23720}" srcOrd="3" destOrd="0" presId="urn:microsoft.com/office/officeart/2005/8/layout/chevron2"/>
    <dgm:cxn modelId="{CFF031F6-46FB-4402-BB1A-944BBDDF6E52}" type="presParOf" srcId="{B28DC5B2-0FA9-422D-9C37-2945F528C18F}" destId="{F4836171-3832-4EB9-B13F-3298F7142B23}" srcOrd="4" destOrd="0" presId="urn:microsoft.com/office/officeart/2005/8/layout/chevron2"/>
    <dgm:cxn modelId="{7FDEA93A-AD73-41CF-9256-FBA678EB1569}" type="presParOf" srcId="{F4836171-3832-4EB9-B13F-3298F7142B23}" destId="{8CA0C282-322E-47F1-98E4-B1D92AD0F313}" srcOrd="0" destOrd="0" presId="urn:microsoft.com/office/officeart/2005/8/layout/chevron2"/>
    <dgm:cxn modelId="{F8B4AD0E-7A83-452C-82B2-C5417196309A}" type="presParOf" srcId="{F4836171-3832-4EB9-B13F-3298F7142B23}" destId="{C14AD223-3ED4-461E-9955-E107217BA630}"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882367-40D5-4DE5-A218-4DEA86474E93}"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C"/>
        </a:p>
      </dgm:t>
    </dgm:pt>
    <dgm:pt modelId="{5C8152EA-5A4B-4D56-91D3-372A8E6397AA}">
      <dgm:prSet phldrT="[Texto]"/>
      <dgm:spPr/>
      <dgm:t>
        <a:bodyPr/>
        <a:lstStyle/>
        <a:p>
          <a:r>
            <a:rPr lang="es-EC" dirty="0" smtClean="0"/>
            <a:t>50%</a:t>
          </a:r>
          <a:endParaRPr lang="es-EC" dirty="0"/>
        </a:p>
      </dgm:t>
    </dgm:pt>
    <dgm:pt modelId="{008DE3FE-BDD7-4B08-8E44-C006E8F417CC}" type="parTrans" cxnId="{B92AB834-A756-40A3-A2DC-A1F67CCB532B}">
      <dgm:prSet/>
      <dgm:spPr/>
      <dgm:t>
        <a:bodyPr/>
        <a:lstStyle/>
        <a:p>
          <a:endParaRPr lang="es-EC"/>
        </a:p>
      </dgm:t>
    </dgm:pt>
    <dgm:pt modelId="{54DA6722-6097-479B-AD49-0C6E73DA0524}" type="sibTrans" cxnId="{B92AB834-A756-40A3-A2DC-A1F67CCB532B}">
      <dgm:prSet/>
      <dgm:spPr/>
      <dgm:t>
        <a:bodyPr/>
        <a:lstStyle/>
        <a:p>
          <a:endParaRPr lang="es-EC"/>
        </a:p>
      </dgm:t>
    </dgm:pt>
    <dgm:pt modelId="{80B7A75F-8906-47F4-B4E1-8BAC8FBB4E78}">
      <dgm:prSet phldrT="[Texto]"/>
      <dgm:spPr/>
      <dgm:t>
        <a:bodyPr/>
        <a:lstStyle/>
        <a:p>
          <a:r>
            <a:rPr lang="es-EC" dirty="0" smtClean="0"/>
            <a:t>Preferencia Lugar Rustico </a:t>
          </a:r>
          <a:endParaRPr lang="es-EC" dirty="0"/>
        </a:p>
      </dgm:t>
    </dgm:pt>
    <dgm:pt modelId="{A9C81849-8EC2-481D-8315-E60C5EBEDDAB}" type="parTrans" cxnId="{BF1DD405-7B5D-4CE9-927C-082501D33CCC}">
      <dgm:prSet/>
      <dgm:spPr/>
      <dgm:t>
        <a:bodyPr/>
        <a:lstStyle/>
        <a:p>
          <a:endParaRPr lang="es-EC"/>
        </a:p>
      </dgm:t>
    </dgm:pt>
    <dgm:pt modelId="{CE4A9DAA-C3D1-4081-8FDA-57266C2503A5}" type="sibTrans" cxnId="{BF1DD405-7B5D-4CE9-927C-082501D33CCC}">
      <dgm:prSet/>
      <dgm:spPr/>
      <dgm:t>
        <a:bodyPr/>
        <a:lstStyle/>
        <a:p>
          <a:endParaRPr lang="es-EC"/>
        </a:p>
      </dgm:t>
    </dgm:pt>
    <dgm:pt modelId="{DDE4F278-0BEF-46D8-9510-24A4344D95D5}">
      <dgm:prSet phldrT="[Texto]"/>
      <dgm:spPr/>
      <dgm:t>
        <a:bodyPr/>
        <a:lstStyle/>
        <a:p>
          <a:r>
            <a:rPr lang="es-EC" dirty="0" smtClean="0"/>
            <a:t>63%</a:t>
          </a:r>
          <a:endParaRPr lang="es-EC" dirty="0"/>
        </a:p>
      </dgm:t>
    </dgm:pt>
    <dgm:pt modelId="{AF70067F-B2C3-4A4E-91A9-E4F78AD21A71}" type="parTrans" cxnId="{65FAB4E7-849B-4BBC-B864-DC59269C3C79}">
      <dgm:prSet/>
      <dgm:spPr/>
      <dgm:t>
        <a:bodyPr/>
        <a:lstStyle/>
        <a:p>
          <a:endParaRPr lang="es-EC"/>
        </a:p>
      </dgm:t>
    </dgm:pt>
    <dgm:pt modelId="{DB086580-C621-408E-A786-2A8130B7E7A0}" type="sibTrans" cxnId="{65FAB4E7-849B-4BBC-B864-DC59269C3C79}">
      <dgm:prSet/>
      <dgm:spPr/>
      <dgm:t>
        <a:bodyPr/>
        <a:lstStyle/>
        <a:p>
          <a:endParaRPr lang="es-EC"/>
        </a:p>
      </dgm:t>
    </dgm:pt>
    <dgm:pt modelId="{B7A77492-A3C1-42A1-A830-E8F210B1E9E9}">
      <dgm:prSet phldrT="[Texto]"/>
      <dgm:spPr/>
      <dgm:t>
        <a:bodyPr/>
        <a:lstStyle/>
        <a:p>
          <a:r>
            <a:rPr lang="es-EC" dirty="0" smtClean="0"/>
            <a:t>Trasporte Propio</a:t>
          </a:r>
          <a:endParaRPr lang="es-EC" dirty="0"/>
        </a:p>
      </dgm:t>
    </dgm:pt>
    <dgm:pt modelId="{DB2D7AF3-8DDE-4B20-8293-045C4731A2E9}" type="parTrans" cxnId="{E91DB4DC-F306-4508-B9FF-A0D77DE29142}">
      <dgm:prSet/>
      <dgm:spPr/>
      <dgm:t>
        <a:bodyPr/>
        <a:lstStyle/>
        <a:p>
          <a:endParaRPr lang="es-EC"/>
        </a:p>
      </dgm:t>
    </dgm:pt>
    <dgm:pt modelId="{114C9367-7994-4704-A259-1B5FC9C145B8}" type="sibTrans" cxnId="{E91DB4DC-F306-4508-B9FF-A0D77DE29142}">
      <dgm:prSet/>
      <dgm:spPr/>
      <dgm:t>
        <a:bodyPr/>
        <a:lstStyle/>
        <a:p>
          <a:endParaRPr lang="es-EC"/>
        </a:p>
      </dgm:t>
    </dgm:pt>
    <dgm:pt modelId="{AAE25180-2328-4125-9056-99A0A499B161}">
      <dgm:prSet phldrT="[Texto]"/>
      <dgm:spPr/>
      <dgm:t>
        <a:bodyPr/>
        <a:lstStyle/>
        <a:p>
          <a:r>
            <a:rPr lang="es-EC" dirty="0" smtClean="0"/>
            <a:t>70%</a:t>
          </a:r>
          <a:endParaRPr lang="es-EC" dirty="0"/>
        </a:p>
      </dgm:t>
    </dgm:pt>
    <dgm:pt modelId="{5951A711-6DED-4FA6-8EED-E125B39460DE}" type="parTrans" cxnId="{59A4C858-DBD5-404B-A90E-AB4FCC484233}">
      <dgm:prSet/>
      <dgm:spPr/>
      <dgm:t>
        <a:bodyPr/>
        <a:lstStyle/>
        <a:p>
          <a:endParaRPr lang="es-EC"/>
        </a:p>
      </dgm:t>
    </dgm:pt>
    <dgm:pt modelId="{D5EE0634-406C-4E00-AEE9-DAD291E5AF42}" type="sibTrans" cxnId="{59A4C858-DBD5-404B-A90E-AB4FCC484233}">
      <dgm:prSet/>
      <dgm:spPr/>
      <dgm:t>
        <a:bodyPr/>
        <a:lstStyle/>
        <a:p>
          <a:endParaRPr lang="es-EC"/>
        </a:p>
      </dgm:t>
    </dgm:pt>
    <dgm:pt modelId="{56E0354E-E283-475F-83F4-6FE2B7691FDD}">
      <dgm:prSet phldrT="[Texto]"/>
      <dgm:spPr/>
      <dgm:t>
        <a:bodyPr/>
        <a:lstStyle/>
        <a:p>
          <a:r>
            <a:rPr lang="es-EC" dirty="0" smtClean="0"/>
            <a:t>Costo de ingreso</a:t>
          </a:r>
          <a:endParaRPr lang="es-EC" dirty="0"/>
        </a:p>
      </dgm:t>
    </dgm:pt>
    <dgm:pt modelId="{DDA14CD9-C6E9-42CC-8CC8-E2E2205C2043}" type="parTrans" cxnId="{E53DCDFF-2EEB-4FCC-94A4-C11EF8FC56C1}">
      <dgm:prSet/>
      <dgm:spPr/>
      <dgm:t>
        <a:bodyPr/>
        <a:lstStyle/>
        <a:p>
          <a:endParaRPr lang="es-EC"/>
        </a:p>
      </dgm:t>
    </dgm:pt>
    <dgm:pt modelId="{233C0886-F437-40C2-90EE-840E07FEEA40}" type="sibTrans" cxnId="{E53DCDFF-2EEB-4FCC-94A4-C11EF8FC56C1}">
      <dgm:prSet/>
      <dgm:spPr/>
      <dgm:t>
        <a:bodyPr/>
        <a:lstStyle/>
        <a:p>
          <a:endParaRPr lang="es-EC"/>
        </a:p>
      </dgm:t>
    </dgm:pt>
    <dgm:pt modelId="{769333AC-9460-4BCB-B09C-1CF8AAB78D40}" type="pres">
      <dgm:prSet presAssocID="{95882367-40D5-4DE5-A218-4DEA86474E93}" presName="linearFlow" presStyleCnt="0">
        <dgm:presLayoutVars>
          <dgm:dir/>
          <dgm:animLvl val="lvl"/>
          <dgm:resizeHandles val="exact"/>
        </dgm:presLayoutVars>
      </dgm:prSet>
      <dgm:spPr/>
      <dgm:t>
        <a:bodyPr/>
        <a:lstStyle/>
        <a:p>
          <a:endParaRPr lang="es-EC"/>
        </a:p>
      </dgm:t>
    </dgm:pt>
    <dgm:pt modelId="{2C7FA284-8F7B-462E-9C53-60C5F09DC6EF}" type="pres">
      <dgm:prSet presAssocID="{5C8152EA-5A4B-4D56-91D3-372A8E6397AA}" presName="composite" presStyleCnt="0"/>
      <dgm:spPr/>
      <dgm:t>
        <a:bodyPr/>
        <a:lstStyle/>
        <a:p>
          <a:endParaRPr lang="es-EC"/>
        </a:p>
      </dgm:t>
    </dgm:pt>
    <dgm:pt modelId="{E1CDF7A2-A010-4F63-ACD5-245444D2430C}" type="pres">
      <dgm:prSet presAssocID="{5C8152EA-5A4B-4D56-91D3-372A8E6397AA}" presName="parentText" presStyleLbl="alignNode1" presStyleIdx="0" presStyleCnt="3">
        <dgm:presLayoutVars>
          <dgm:chMax val="1"/>
          <dgm:bulletEnabled val="1"/>
        </dgm:presLayoutVars>
      </dgm:prSet>
      <dgm:spPr/>
      <dgm:t>
        <a:bodyPr/>
        <a:lstStyle/>
        <a:p>
          <a:endParaRPr lang="es-EC"/>
        </a:p>
      </dgm:t>
    </dgm:pt>
    <dgm:pt modelId="{A506F0CD-C456-4E91-94DF-D502EFE46853}" type="pres">
      <dgm:prSet presAssocID="{5C8152EA-5A4B-4D56-91D3-372A8E6397AA}" presName="descendantText" presStyleLbl="alignAcc1" presStyleIdx="0" presStyleCnt="3">
        <dgm:presLayoutVars>
          <dgm:bulletEnabled val="1"/>
        </dgm:presLayoutVars>
      </dgm:prSet>
      <dgm:spPr/>
      <dgm:t>
        <a:bodyPr/>
        <a:lstStyle/>
        <a:p>
          <a:endParaRPr lang="es-EC"/>
        </a:p>
      </dgm:t>
    </dgm:pt>
    <dgm:pt modelId="{D5E0AD45-D5D4-44AA-9D9A-3673A250CDA5}" type="pres">
      <dgm:prSet presAssocID="{54DA6722-6097-479B-AD49-0C6E73DA0524}" presName="sp" presStyleCnt="0"/>
      <dgm:spPr/>
      <dgm:t>
        <a:bodyPr/>
        <a:lstStyle/>
        <a:p>
          <a:endParaRPr lang="es-EC"/>
        </a:p>
      </dgm:t>
    </dgm:pt>
    <dgm:pt modelId="{A931055C-760B-4672-8D0C-FDC81BF378B2}" type="pres">
      <dgm:prSet presAssocID="{DDE4F278-0BEF-46D8-9510-24A4344D95D5}" presName="composite" presStyleCnt="0"/>
      <dgm:spPr/>
      <dgm:t>
        <a:bodyPr/>
        <a:lstStyle/>
        <a:p>
          <a:endParaRPr lang="es-EC"/>
        </a:p>
      </dgm:t>
    </dgm:pt>
    <dgm:pt modelId="{7CAA1D6E-3238-4BB5-B35F-B9A0F84458B6}" type="pres">
      <dgm:prSet presAssocID="{DDE4F278-0BEF-46D8-9510-24A4344D95D5}" presName="parentText" presStyleLbl="alignNode1" presStyleIdx="1" presStyleCnt="3">
        <dgm:presLayoutVars>
          <dgm:chMax val="1"/>
          <dgm:bulletEnabled val="1"/>
        </dgm:presLayoutVars>
      </dgm:prSet>
      <dgm:spPr/>
      <dgm:t>
        <a:bodyPr/>
        <a:lstStyle/>
        <a:p>
          <a:endParaRPr lang="es-EC"/>
        </a:p>
      </dgm:t>
    </dgm:pt>
    <dgm:pt modelId="{AA728AFD-07D3-4066-8A72-A6ACDAB29D10}" type="pres">
      <dgm:prSet presAssocID="{DDE4F278-0BEF-46D8-9510-24A4344D95D5}" presName="descendantText" presStyleLbl="alignAcc1" presStyleIdx="1" presStyleCnt="3">
        <dgm:presLayoutVars>
          <dgm:bulletEnabled val="1"/>
        </dgm:presLayoutVars>
      </dgm:prSet>
      <dgm:spPr/>
      <dgm:t>
        <a:bodyPr/>
        <a:lstStyle/>
        <a:p>
          <a:endParaRPr lang="es-EC"/>
        </a:p>
      </dgm:t>
    </dgm:pt>
    <dgm:pt modelId="{20952331-2B4A-4D75-AFC2-14F811ABA558}" type="pres">
      <dgm:prSet presAssocID="{DB086580-C621-408E-A786-2A8130B7E7A0}" presName="sp" presStyleCnt="0"/>
      <dgm:spPr/>
      <dgm:t>
        <a:bodyPr/>
        <a:lstStyle/>
        <a:p>
          <a:endParaRPr lang="es-EC"/>
        </a:p>
      </dgm:t>
    </dgm:pt>
    <dgm:pt modelId="{C5EBF3E0-6FDC-4E7A-BFD1-C5A52B8D773B}" type="pres">
      <dgm:prSet presAssocID="{AAE25180-2328-4125-9056-99A0A499B161}" presName="composite" presStyleCnt="0"/>
      <dgm:spPr/>
      <dgm:t>
        <a:bodyPr/>
        <a:lstStyle/>
        <a:p>
          <a:endParaRPr lang="es-EC"/>
        </a:p>
      </dgm:t>
    </dgm:pt>
    <dgm:pt modelId="{CF7D58B1-02B9-47CE-859E-A182C4FC121B}" type="pres">
      <dgm:prSet presAssocID="{AAE25180-2328-4125-9056-99A0A499B161}" presName="parentText" presStyleLbl="alignNode1" presStyleIdx="2" presStyleCnt="3">
        <dgm:presLayoutVars>
          <dgm:chMax val="1"/>
          <dgm:bulletEnabled val="1"/>
        </dgm:presLayoutVars>
      </dgm:prSet>
      <dgm:spPr/>
      <dgm:t>
        <a:bodyPr/>
        <a:lstStyle/>
        <a:p>
          <a:endParaRPr lang="es-EC"/>
        </a:p>
      </dgm:t>
    </dgm:pt>
    <dgm:pt modelId="{E16E50D5-5512-4E14-B4BC-07357CC1E449}" type="pres">
      <dgm:prSet presAssocID="{AAE25180-2328-4125-9056-99A0A499B161}" presName="descendantText" presStyleLbl="alignAcc1" presStyleIdx="2" presStyleCnt="3">
        <dgm:presLayoutVars>
          <dgm:bulletEnabled val="1"/>
        </dgm:presLayoutVars>
      </dgm:prSet>
      <dgm:spPr/>
      <dgm:t>
        <a:bodyPr/>
        <a:lstStyle/>
        <a:p>
          <a:endParaRPr lang="es-EC"/>
        </a:p>
      </dgm:t>
    </dgm:pt>
  </dgm:ptLst>
  <dgm:cxnLst>
    <dgm:cxn modelId="{2D6282A2-4378-4A90-93C5-61E617DD1F98}" type="presOf" srcId="{B7A77492-A3C1-42A1-A830-E8F210B1E9E9}" destId="{AA728AFD-07D3-4066-8A72-A6ACDAB29D10}" srcOrd="0" destOrd="0" presId="urn:microsoft.com/office/officeart/2005/8/layout/chevron2"/>
    <dgm:cxn modelId="{230620F7-3567-4941-980D-6FD38D739D36}" type="presOf" srcId="{80B7A75F-8906-47F4-B4E1-8BAC8FBB4E78}" destId="{A506F0CD-C456-4E91-94DF-D502EFE46853}" srcOrd="0" destOrd="0" presId="urn:microsoft.com/office/officeart/2005/8/layout/chevron2"/>
    <dgm:cxn modelId="{BF1DD405-7B5D-4CE9-927C-082501D33CCC}" srcId="{5C8152EA-5A4B-4D56-91D3-372A8E6397AA}" destId="{80B7A75F-8906-47F4-B4E1-8BAC8FBB4E78}" srcOrd="0" destOrd="0" parTransId="{A9C81849-8EC2-481D-8315-E60C5EBEDDAB}" sibTransId="{CE4A9DAA-C3D1-4081-8FDA-57266C2503A5}"/>
    <dgm:cxn modelId="{E53DCDFF-2EEB-4FCC-94A4-C11EF8FC56C1}" srcId="{AAE25180-2328-4125-9056-99A0A499B161}" destId="{56E0354E-E283-475F-83F4-6FE2B7691FDD}" srcOrd="0" destOrd="0" parTransId="{DDA14CD9-C6E9-42CC-8CC8-E2E2205C2043}" sibTransId="{233C0886-F437-40C2-90EE-840E07FEEA40}"/>
    <dgm:cxn modelId="{E529FD9A-12BA-4F3B-B94D-965ED2A9E598}" type="presOf" srcId="{56E0354E-E283-475F-83F4-6FE2B7691FDD}" destId="{E16E50D5-5512-4E14-B4BC-07357CC1E449}" srcOrd="0" destOrd="0" presId="urn:microsoft.com/office/officeart/2005/8/layout/chevron2"/>
    <dgm:cxn modelId="{59A4C858-DBD5-404B-A90E-AB4FCC484233}" srcId="{95882367-40D5-4DE5-A218-4DEA86474E93}" destId="{AAE25180-2328-4125-9056-99A0A499B161}" srcOrd="2" destOrd="0" parTransId="{5951A711-6DED-4FA6-8EED-E125B39460DE}" sibTransId="{D5EE0634-406C-4E00-AEE9-DAD291E5AF42}"/>
    <dgm:cxn modelId="{A16360ED-4B5B-405F-8C9C-C1E3A456DD83}" type="presOf" srcId="{AAE25180-2328-4125-9056-99A0A499B161}" destId="{CF7D58B1-02B9-47CE-859E-A182C4FC121B}" srcOrd="0" destOrd="0" presId="urn:microsoft.com/office/officeart/2005/8/layout/chevron2"/>
    <dgm:cxn modelId="{24E82162-6A74-4AF3-97DA-34623016F418}" type="presOf" srcId="{5C8152EA-5A4B-4D56-91D3-372A8E6397AA}" destId="{E1CDF7A2-A010-4F63-ACD5-245444D2430C}" srcOrd="0" destOrd="0" presId="urn:microsoft.com/office/officeart/2005/8/layout/chevron2"/>
    <dgm:cxn modelId="{C3FAB254-C29C-4D31-BF30-CEBBE114F5E3}" type="presOf" srcId="{95882367-40D5-4DE5-A218-4DEA86474E93}" destId="{769333AC-9460-4BCB-B09C-1CF8AAB78D40}" srcOrd="0" destOrd="0" presId="urn:microsoft.com/office/officeart/2005/8/layout/chevron2"/>
    <dgm:cxn modelId="{B92AB834-A756-40A3-A2DC-A1F67CCB532B}" srcId="{95882367-40D5-4DE5-A218-4DEA86474E93}" destId="{5C8152EA-5A4B-4D56-91D3-372A8E6397AA}" srcOrd="0" destOrd="0" parTransId="{008DE3FE-BDD7-4B08-8E44-C006E8F417CC}" sibTransId="{54DA6722-6097-479B-AD49-0C6E73DA0524}"/>
    <dgm:cxn modelId="{65FAB4E7-849B-4BBC-B864-DC59269C3C79}" srcId="{95882367-40D5-4DE5-A218-4DEA86474E93}" destId="{DDE4F278-0BEF-46D8-9510-24A4344D95D5}" srcOrd="1" destOrd="0" parTransId="{AF70067F-B2C3-4A4E-91A9-E4F78AD21A71}" sibTransId="{DB086580-C621-408E-A786-2A8130B7E7A0}"/>
    <dgm:cxn modelId="{E91DB4DC-F306-4508-B9FF-A0D77DE29142}" srcId="{DDE4F278-0BEF-46D8-9510-24A4344D95D5}" destId="{B7A77492-A3C1-42A1-A830-E8F210B1E9E9}" srcOrd="0" destOrd="0" parTransId="{DB2D7AF3-8DDE-4B20-8293-045C4731A2E9}" sibTransId="{114C9367-7994-4704-A259-1B5FC9C145B8}"/>
    <dgm:cxn modelId="{03454FE9-22B6-417E-BC31-6E60D1485A8D}" type="presOf" srcId="{DDE4F278-0BEF-46D8-9510-24A4344D95D5}" destId="{7CAA1D6E-3238-4BB5-B35F-B9A0F84458B6}" srcOrd="0" destOrd="0" presId="urn:microsoft.com/office/officeart/2005/8/layout/chevron2"/>
    <dgm:cxn modelId="{4E1A6E7E-5912-468B-AFFE-2E3FAD489EAD}" type="presParOf" srcId="{769333AC-9460-4BCB-B09C-1CF8AAB78D40}" destId="{2C7FA284-8F7B-462E-9C53-60C5F09DC6EF}" srcOrd="0" destOrd="0" presId="urn:microsoft.com/office/officeart/2005/8/layout/chevron2"/>
    <dgm:cxn modelId="{A2392DCA-EE1C-4E3F-B281-B5BE773EB0CC}" type="presParOf" srcId="{2C7FA284-8F7B-462E-9C53-60C5F09DC6EF}" destId="{E1CDF7A2-A010-4F63-ACD5-245444D2430C}" srcOrd="0" destOrd="0" presId="urn:microsoft.com/office/officeart/2005/8/layout/chevron2"/>
    <dgm:cxn modelId="{FF470449-1E50-4A8A-9C2E-558C595A4D91}" type="presParOf" srcId="{2C7FA284-8F7B-462E-9C53-60C5F09DC6EF}" destId="{A506F0CD-C456-4E91-94DF-D502EFE46853}" srcOrd="1" destOrd="0" presId="urn:microsoft.com/office/officeart/2005/8/layout/chevron2"/>
    <dgm:cxn modelId="{7D608FFA-8175-4A6C-9619-365D234FA73F}" type="presParOf" srcId="{769333AC-9460-4BCB-B09C-1CF8AAB78D40}" destId="{D5E0AD45-D5D4-44AA-9D9A-3673A250CDA5}" srcOrd="1" destOrd="0" presId="urn:microsoft.com/office/officeart/2005/8/layout/chevron2"/>
    <dgm:cxn modelId="{16D514C0-89E6-4BCA-8DF1-560BADA969D7}" type="presParOf" srcId="{769333AC-9460-4BCB-B09C-1CF8AAB78D40}" destId="{A931055C-760B-4672-8D0C-FDC81BF378B2}" srcOrd="2" destOrd="0" presId="urn:microsoft.com/office/officeart/2005/8/layout/chevron2"/>
    <dgm:cxn modelId="{4B214535-611B-4035-9469-8DCF19490041}" type="presParOf" srcId="{A931055C-760B-4672-8D0C-FDC81BF378B2}" destId="{7CAA1D6E-3238-4BB5-B35F-B9A0F84458B6}" srcOrd="0" destOrd="0" presId="urn:microsoft.com/office/officeart/2005/8/layout/chevron2"/>
    <dgm:cxn modelId="{7A5C9FA2-542F-4DC8-885F-91BE00B5044F}" type="presParOf" srcId="{A931055C-760B-4672-8D0C-FDC81BF378B2}" destId="{AA728AFD-07D3-4066-8A72-A6ACDAB29D10}" srcOrd="1" destOrd="0" presId="urn:microsoft.com/office/officeart/2005/8/layout/chevron2"/>
    <dgm:cxn modelId="{04B98F28-B9F7-49EC-A6D3-BE6E0CCF5E6C}" type="presParOf" srcId="{769333AC-9460-4BCB-B09C-1CF8AAB78D40}" destId="{20952331-2B4A-4D75-AFC2-14F811ABA558}" srcOrd="3" destOrd="0" presId="urn:microsoft.com/office/officeart/2005/8/layout/chevron2"/>
    <dgm:cxn modelId="{78C29EF4-51C6-4739-A9E2-969DF74578BD}" type="presParOf" srcId="{769333AC-9460-4BCB-B09C-1CF8AAB78D40}" destId="{C5EBF3E0-6FDC-4E7A-BFD1-C5A52B8D773B}" srcOrd="4" destOrd="0" presId="urn:microsoft.com/office/officeart/2005/8/layout/chevron2"/>
    <dgm:cxn modelId="{B232F520-0DEB-469F-AE70-A86F7B9DE87A}" type="presParOf" srcId="{C5EBF3E0-6FDC-4E7A-BFD1-C5A52B8D773B}" destId="{CF7D58B1-02B9-47CE-859E-A182C4FC121B}" srcOrd="0" destOrd="0" presId="urn:microsoft.com/office/officeart/2005/8/layout/chevron2"/>
    <dgm:cxn modelId="{54BF1582-0EAC-49AE-9925-1A77DE30586B}" type="presParOf" srcId="{C5EBF3E0-6FDC-4E7A-BFD1-C5A52B8D773B}" destId="{E16E50D5-5512-4E14-B4BC-07357CC1E4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A736FF-9C9F-467B-B5B5-F776E948962E}"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C"/>
        </a:p>
      </dgm:t>
    </dgm:pt>
    <dgm:pt modelId="{F7F4DEBC-7646-46D4-910C-1DB4D1FC0D58}">
      <dgm:prSet phldrT="[Texto]"/>
      <dgm:spPr/>
      <dgm:t>
        <a:bodyPr/>
        <a:lstStyle/>
        <a:p>
          <a:r>
            <a:rPr lang="es-EC" dirty="0" smtClean="0"/>
            <a:t>62%</a:t>
          </a:r>
          <a:endParaRPr lang="es-EC" dirty="0"/>
        </a:p>
      </dgm:t>
    </dgm:pt>
    <dgm:pt modelId="{49A1C0A2-B582-4BE6-9D6D-6C0D717CBB49}" type="parTrans" cxnId="{7C2FE056-C458-40F2-A4EC-93E3C0BDFBA5}">
      <dgm:prSet/>
      <dgm:spPr/>
      <dgm:t>
        <a:bodyPr/>
        <a:lstStyle/>
        <a:p>
          <a:endParaRPr lang="es-EC"/>
        </a:p>
      </dgm:t>
    </dgm:pt>
    <dgm:pt modelId="{3D6B57EC-E7E3-4F68-A01B-AF1CF025314E}" type="sibTrans" cxnId="{7C2FE056-C458-40F2-A4EC-93E3C0BDFBA5}">
      <dgm:prSet/>
      <dgm:spPr/>
      <dgm:t>
        <a:bodyPr/>
        <a:lstStyle/>
        <a:p>
          <a:endParaRPr lang="es-EC"/>
        </a:p>
      </dgm:t>
    </dgm:pt>
    <dgm:pt modelId="{98E87BBE-ACDB-456A-B1DC-CDA2822F678F}">
      <dgm:prSet phldrT="[Texto]"/>
      <dgm:spPr/>
      <dgm:t>
        <a:bodyPr/>
        <a:lstStyle/>
        <a:p>
          <a:r>
            <a:rPr lang="es-EC" dirty="0" smtClean="0"/>
            <a:t>Comida Típica</a:t>
          </a:r>
          <a:endParaRPr lang="es-EC" dirty="0"/>
        </a:p>
      </dgm:t>
    </dgm:pt>
    <dgm:pt modelId="{289C290E-8C3E-43D4-BD9C-C3ED7E8D4396}" type="parTrans" cxnId="{5A5B41EC-3C0C-48AF-A542-84D991BBA520}">
      <dgm:prSet/>
      <dgm:spPr/>
      <dgm:t>
        <a:bodyPr/>
        <a:lstStyle/>
        <a:p>
          <a:endParaRPr lang="es-EC"/>
        </a:p>
      </dgm:t>
    </dgm:pt>
    <dgm:pt modelId="{5A75A738-CB43-4086-956E-292FAAEFF086}" type="sibTrans" cxnId="{5A5B41EC-3C0C-48AF-A542-84D991BBA520}">
      <dgm:prSet/>
      <dgm:spPr/>
      <dgm:t>
        <a:bodyPr/>
        <a:lstStyle/>
        <a:p>
          <a:endParaRPr lang="es-EC"/>
        </a:p>
      </dgm:t>
    </dgm:pt>
    <dgm:pt modelId="{C748F8CA-5040-4DDF-BC0F-6DFC5704D606}">
      <dgm:prSet phldrT="[Texto]"/>
      <dgm:spPr/>
      <dgm:t>
        <a:bodyPr/>
        <a:lstStyle/>
        <a:p>
          <a:r>
            <a:rPr lang="es-EC" dirty="0" smtClean="0"/>
            <a:t>70%</a:t>
          </a:r>
          <a:endParaRPr lang="es-EC" dirty="0"/>
        </a:p>
      </dgm:t>
    </dgm:pt>
    <dgm:pt modelId="{E48372DB-CCF4-41F5-9808-CAF260533271}" type="parTrans" cxnId="{637FA71C-09F0-4BC9-A68B-DD7329494B3E}">
      <dgm:prSet/>
      <dgm:spPr/>
      <dgm:t>
        <a:bodyPr/>
        <a:lstStyle/>
        <a:p>
          <a:endParaRPr lang="es-EC"/>
        </a:p>
      </dgm:t>
    </dgm:pt>
    <dgm:pt modelId="{CA0EE7CF-3D9B-493E-ABF7-167FF1FBC2DC}" type="sibTrans" cxnId="{637FA71C-09F0-4BC9-A68B-DD7329494B3E}">
      <dgm:prSet/>
      <dgm:spPr/>
      <dgm:t>
        <a:bodyPr/>
        <a:lstStyle/>
        <a:p>
          <a:endParaRPr lang="es-EC"/>
        </a:p>
      </dgm:t>
    </dgm:pt>
    <dgm:pt modelId="{C95504BA-CC0C-4881-ACDC-44A6592A3740}">
      <dgm:prSet phldrT="[Texto]"/>
      <dgm:spPr/>
      <dgm:t>
        <a:bodyPr/>
        <a:lstStyle/>
        <a:p>
          <a:r>
            <a:rPr lang="es-EC" dirty="0" smtClean="0"/>
            <a:t>Entrada</a:t>
          </a:r>
          <a:endParaRPr lang="es-EC" dirty="0"/>
        </a:p>
      </dgm:t>
    </dgm:pt>
    <dgm:pt modelId="{A0100F4A-E4BD-44B2-8A0A-14E0DBFF685C}" type="parTrans" cxnId="{8D60BD52-20B9-42F6-8AD6-051210F5CF45}">
      <dgm:prSet/>
      <dgm:spPr/>
      <dgm:t>
        <a:bodyPr/>
        <a:lstStyle/>
        <a:p>
          <a:endParaRPr lang="es-EC"/>
        </a:p>
      </dgm:t>
    </dgm:pt>
    <dgm:pt modelId="{DA106187-A104-4E8A-9AC6-6BBCCB39D465}" type="sibTrans" cxnId="{8D60BD52-20B9-42F6-8AD6-051210F5CF45}">
      <dgm:prSet/>
      <dgm:spPr/>
      <dgm:t>
        <a:bodyPr/>
        <a:lstStyle/>
        <a:p>
          <a:endParaRPr lang="es-EC"/>
        </a:p>
      </dgm:t>
    </dgm:pt>
    <dgm:pt modelId="{4DB22BB8-FF49-4F8A-B21D-0F2D8A8D9198}">
      <dgm:prSet phldrT="[Texto]"/>
      <dgm:spPr/>
      <dgm:t>
        <a:bodyPr/>
        <a:lstStyle/>
        <a:p>
          <a:r>
            <a:rPr lang="es-EC" dirty="0" smtClean="0"/>
            <a:t>70.2%</a:t>
          </a:r>
          <a:endParaRPr lang="es-EC" dirty="0"/>
        </a:p>
      </dgm:t>
    </dgm:pt>
    <dgm:pt modelId="{1BDB3A10-C392-447A-A99D-0F61A3B15526}" type="parTrans" cxnId="{7FDB8D13-5287-4A8B-9CE2-B7199A7FFE39}">
      <dgm:prSet/>
      <dgm:spPr/>
      <dgm:t>
        <a:bodyPr/>
        <a:lstStyle/>
        <a:p>
          <a:endParaRPr lang="es-EC"/>
        </a:p>
      </dgm:t>
    </dgm:pt>
    <dgm:pt modelId="{87D64928-A931-49C1-9320-791C97B7B544}" type="sibTrans" cxnId="{7FDB8D13-5287-4A8B-9CE2-B7199A7FFE39}">
      <dgm:prSet/>
      <dgm:spPr/>
      <dgm:t>
        <a:bodyPr/>
        <a:lstStyle/>
        <a:p>
          <a:endParaRPr lang="es-EC"/>
        </a:p>
      </dgm:t>
    </dgm:pt>
    <dgm:pt modelId="{D85D16FA-D5D9-4716-89CF-EFDC558C1BBB}">
      <dgm:prSet phldrT="[Texto]"/>
      <dgm:spPr/>
      <dgm:t>
        <a:bodyPr/>
        <a:lstStyle/>
        <a:p>
          <a:r>
            <a:rPr lang="es-EC" dirty="0" smtClean="0"/>
            <a:t>Buckingham</a:t>
          </a:r>
          <a:endParaRPr lang="es-EC" dirty="0"/>
        </a:p>
      </dgm:t>
    </dgm:pt>
    <dgm:pt modelId="{E218B860-57B1-4B51-91C6-3D659438EBF0}" type="parTrans" cxnId="{10676308-6774-4A33-9F81-F9CEB29EF50C}">
      <dgm:prSet/>
      <dgm:spPr/>
      <dgm:t>
        <a:bodyPr/>
        <a:lstStyle/>
        <a:p>
          <a:endParaRPr lang="es-EC"/>
        </a:p>
      </dgm:t>
    </dgm:pt>
    <dgm:pt modelId="{CDEA2B49-CC74-4BA2-AF52-A8D27A03E134}" type="sibTrans" cxnId="{10676308-6774-4A33-9F81-F9CEB29EF50C}">
      <dgm:prSet/>
      <dgm:spPr/>
      <dgm:t>
        <a:bodyPr/>
        <a:lstStyle/>
        <a:p>
          <a:endParaRPr lang="es-EC"/>
        </a:p>
      </dgm:t>
    </dgm:pt>
    <dgm:pt modelId="{6B454A10-8810-47BD-A375-87114CBD4A0F}" type="pres">
      <dgm:prSet presAssocID="{73A736FF-9C9F-467B-B5B5-F776E948962E}" presName="linearFlow" presStyleCnt="0">
        <dgm:presLayoutVars>
          <dgm:dir/>
          <dgm:animLvl val="lvl"/>
          <dgm:resizeHandles val="exact"/>
        </dgm:presLayoutVars>
      </dgm:prSet>
      <dgm:spPr/>
      <dgm:t>
        <a:bodyPr/>
        <a:lstStyle/>
        <a:p>
          <a:endParaRPr lang="es-EC"/>
        </a:p>
      </dgm:t>
    </dgm:pt>
    <dgm:pt modelId="{862CE9B1-0368-4CE2-880B-B2DF994C7FDC}" type="pres">
      <dgm:prSet presAssocID="{F7F4DEBC-7646-46D4-910C-1DB4D1FC0D58}" presName="composite" presStyleCnt="0"/>
      <dgm:spPr/>
      <dgm:t>
        <a:bodyPr/>
        <a:lstStyle/>
        <a:p>
          <a:endParaRPr lang="es-EC"/>
        </a:p>
      </dgm:t>
    </dgm:pt>
    <dgm:pt modelId="{7F2E864D-E3EB-4D94-A9F4-39243D9D5659}" type="pres">
      <dgm:prSet presAssocID="{F7F4DEBC-7646-46D4-910C-1DB4D1FC0D58}" presName="parentText" presStyleLbl="alignNode1" presStyleIdx="0" presStyleCnt="3">
        <dgm:presLayoutVars>
          <dgm:chMax val="1"/>
          <dgm:bulletEnabled val="1"/>
        </dgm:presLayoutVars>
      </dgm:prSet>
      <dgm:spPr/>
      <dgm:t>
        <a:bodyPr/>
        <a:lstStyle/>
        <a:p>
          <a:endParaRPr lang="es-EC"/>
        </a:p>
      </dgm:t>
    </dgm:pt>
    <dgm:pt modelId="{83B2204B-D496-4979-88E2-39FC03CE1EBD}" type="pres">
      <dgm:prSet presAssocID="{F7F4DEBC-7646-46D4-910C-1DB4D1FC0D58}" presName="descendantText" presStyleLbl="alignAcc1" presStyleIdx="0" presStyleCnt="3">
        <dgm:presLayoutVars>
          <dgm:bulletEnabled val="1"/>
        </dgm:presLayoutVars>
      </dgm:prSet>
      <dgm:spPr/>
      <dgm:t>
        <a:bodyPr/>
        <a:lstStyle/>
        <a:p>
          <a:endParaRPr lang="es-EC"/>
        </a:p>
      </dgm:t>
    </dgm:pt>
    <dgm:pt modelId="{114A41F6-120B-4D52-9392-5C95F741E824}" type="pres">
      <dgm:prSet presAssocID="{3D6B57EC-E7E3-4F68-A01B-AF1CF025314E}" presName="sp" presStyleCnt="0"/>
      <dgm:spPr/>
      <dgm:t>
        <a:bodyPr/>
        <a:lstStyle/>
        <a:p>
          <a:endParaRPr lang="es-EC"/>
        </a:p>
      </dgm:t>
    </dgm:pt>
    <dgm:pt modelId="{726B0AF7-BB47-4CFB-AFF1-11BEC388C0B2}" type="pres">
      <dgm:prSet presAssocID="{C748F8CA-5040-4DDF-BC0F-6DFC5704D606}" presName="composite" presStyleCnt="0"/>
      <dgm:spPr/>
      <dgm:t>
        <a:bodyPr/>
        <a:lstStyle/>
        <a:p>
          <a:endParaRPr lang="es-EC"/>
        </a:p>
      </dgm:t>
    </dgm:pt>
    <dgm:pt modelId="{E935603F-BAE2-42BB-9004-E7AE47571F9A}" type="pres">
      <dgm:prSet presAssocID="{C748F8CA-5040-4DDF-BC0F-6DFC5704D606}" presName="parentText" presStyleLbl="alignNode1" presStyleIdx="1" presStyleCnt="3">
        <dgm:presLayoutVars>
          <dgm:chMax val="1"/>
          <dgm:bulletEnabled val="1"/>
        </dgm:presLayoutVars>
      </dgm:prSet>
      <dgm:spPr/>
      <dgm:t>
        <a:bodyPr/>
        <a:lstStyle/>
        <a:p>
          <a:endParaRPr lang="es-EC"/>
        </a:p>
      </dgm:t>
    </dgm:pt>
    <dgm:pt modelId="{27148306-E489-419B-96F8-6AEA93AF6F82}" type="pres">
      <dgm:prSet presAssocID="{C748F8CA-5040-4DDF-BC0F-6DFC5704D606}" presName="descendantText" presStyleLbl="alignAcc1" presStyleIdx="1" presStyleCnt="3">
        <dgm:presLayoutVars>
          <dgm:bulletEnabled val="1"/>
        </dgm:presLayoutVars>
      </dgm:prSet>
      <dgm:spPr/>
      <dgm:t>
        <a:bodyPr/>
        <a:lstStyle/>
        <a:p>
          <a:endParaRPr lang="es-EC"/>
        </a:p>
      </dgm:t>
    </dgm:pt>
    <dgm:pt modelId="{0AF2B332-CE43-4314-9153-67FE8EF4144B}" type="pres">
      <dgm:prSet presAssocID="{CA0EE7CF-3D9B-493E-ABF7-167FF1FBC2DC}" presName="sp" presStyleCnt="0"/>
      <dgm:spPr/>
      <dgm:t>
        <a:bodyPr/>
        <a:lstStyle/>
        <a:p>
          <a:endParaRPr lang="es-EC"/>
        </a:p>
      </dgm:t>
    </dgm:pt>
    <dgm:pt modelId="{21F0E77E-DC7E-45C3-B9D2-EAAC22D40510}" type="pres">
      <dgm:prSet presAssocID="{4DB22BB8-FF49-4F8A-B21D-0F2D8A8D9198}" presName="composite" presStyleCnt="0"/>
      <dgm:spPr/>
      <dgm:t>
        <a:bodyPr/>
        <a:lstStyle/>
        <a:p>
          <a:endParaRPr lang="es-EC"/>
        </a:p>
      </dgm:t>
    </dgm:pt>
    <dgm:pt modelId="{A4CF15C1-03A4-4DC7-8932-06A0AB798783}" type="pres">
      <dgm:prSet presAssocID="{4DB22BB8-FF49-4F8A-B21D-0F2D8A8D9198}" presName="parentText" presStyleLbl="alignNode1" presStyleIdx="2" presStyleCnt="3">
        <dgm:presLayoutVars>
          <dgm:chMax val="1"/>
          <dgm:bulletEnabled val="1"/>
        </dgm:presLayoutVars>
      </dgm:prSet>
      <dgm:spPr/>
      <dgm:t>
        <a:bodyPr/>
        <a:lstStyle/>
        <a:p>
          <a:endParaRPr lang="es-EC"/>
        </a:p>
      </dgm:t>
    </dgm:pt>
    <dgm:pt modelId="{BA95251C-0EEA-4800-B84A-3C15DB61212F}" type="pres">
      <dgm:prSet presAssocID="{4DB22BB8-FF49-4F8A-B21D-0F2D8A8D9198}" presName="descendantText" presStyleLbl="alignAcc1" presStyleIdx="2" presStyleCnt="3">
        <dgm:presLayoutVars>
          <dgm:bulletEnabled val="1"/>
        </dgm:presLayoutVars>
      </dgm:prSet>
      <dgm:spPr/>
      <dgm:t>
        <a:bodyPr/>
        <a:lstStyle/>
        <a:p>
          <a:endParaRPr lang="es-EC"/>
        </a:p>
      </dgm:t>
    </dgm:pt>
  </dgm:ptLst>
  <dgm:cxnLst>
    <dgm:cxn modelId="{7FDB8D13-5287-4A8B-9CE2-B7199A7FFE39}" srcId="{73A736FF-9C9F-467B-B5B5-F776E948962E}" destId="{4DB22BB8-FF49-4F8A-B21D-0F2D8A8D9198}" srcOrd="2" destOrd="0" parTransId="{1BDB3A10-C392-447A-A99D-0F61A3B15526}" sibTransId="{87D64928-A931-49C1-9320-791C97B7B544}"/>
    <dgm:cxn modelId="{5A5B41EC-3C0C-48AF-A542-84D991BBA520}" srcId="{F7F4DEBC-7646-46D4-910C-1DB4D1FC0D58}" destId="{98E87BBE-ACDB-456A-B1DC-CDA2822F678F}" srcOrd="0" destOrd="0" parTransId="{289C290E-8C3E-43D4-BD9C-C3ED7E8D4396}" sibTransId="{5A75A738-CB43-4086-956E-292FAAEFF086}"/>
    <dgm:cxn modelId="{F0F0602A-89FB-42E9-AA21-7ACC86CB0E9C}" type="presOf" srcId="{C95504BA-CC0C-4881-ACDC-44A6592A3740}" destId="{27148306-E489-419B-96F8-6AEA93AF6F82}" srcOrd="0" destOrd="0" presId="urn:microsoft.com/office/officeart/2005/8/layout/chevron2"/>
    <dgm:cxn modelId="{3E56A9C7-1C7D-4381-A031-99AE14290825}" type="presOf" srcId="{F7F4DEBC-7646-46D4-910C-1DB4D1FC0D58}" destId="{7F2E864D-E3EB-4D94-A9F4-39243D9D5659}" srcOrd="0" destOrd="0" presId="urn:microsoft.com/office/officeart/2005/8/layout/chevron2"/>
    <dgm:cxn modelId="{4279BEC4-F446-43AF-BFA4-60681260ADD1}" type="presOf" srcId="{D85D16FA-D5D9-4716-89CF-EFDC558C1BBB}" destId="{BA95251C-0EEA-4800-B84A-3C15DB61212F}" srcOrd="0" destOrd="0" presId="urn:microsoft.com/office/officeart/2005/8/layout/chevron2"/>
    <dgm:cxn modelId="{8D60BD52-20B9-42F6-8AD6-051210F5CF45}" srcId="{C748F8CA-5040-4DDF-BC0F-6DFC5704D606}" destId="{C95504BA-CC0C-4881-ACDC-44A6592A3740}" srcOrd="0" destOrd="0" parTransId="{A0100F4A-E4BD-44B2-8A0A-14E0DBFF685C}" sibTransId="{DA106187-A104-4E8A-9AC6-6BBCCB39D465}"/>
    <dgm:cxn modelId="{257B9B0C-7CA3-4624-A70A-51A14C988773}" type="presOf" srcId="{C748F8CA-5040-4DDF-BC0F-6DFC5704D606}" destId="{E935603F-BAE2-42BB-9004-E7AE47571F9A}" srcOrd="0" destOrd="0" presId="urn:microsoft.com/office/officeart/2005/8/layout/chevron2"/>
    <dgm:cxn modelId="{10676308-6774-4A33-9F81-F9CEB29EF50C}" srcId="{4DB22BB8-FF49-4F8A-B21D-0F2D8A8D9198}" destId="{D85D16FA-D5D9-4716-89CF-EFDC558C1BBB}" srcOrd="0" destOrd="0" parTransId="{E218B860-57B1-4B51-91C6-3D659438EBF0}" sibTransId="{CDEA2B49-CC74-4BA2-AF52-A8D27A03E134}"/>
    <dgm:cxn modelId="{64CEF385-3177-4D17-9EBB-D9229938A69A}" type="presOf" srcId="{73A736FF-9C9F-467B-B5B5-F776E948962E}" destId="{6B454A10-8810-47BD-A375-87114CBD4A0F}" srcOrd="0" destOrd="0" presId="urn:microsoft.com/office/officeart/2005/8/layout/chevron2"/>
    <dgm:cxn modelId="{2D15ED83-57F3-41B7-A2EC-2F49C8F36140}" type="presOf" srcId="{4DB22BB8-FF49-4F8A-B21D-0F2D8A8D9198}" destId="{A4CF15C1-03A4-4DC7-8932-06A0AB798783}" srcOrd="0" destOrd="0" presId="urn:microsoft.com/office/officeart/2005/8/layout/chevron2"/>
    <dgm:cxn modelId="{ADA68BB1-90C7-4CD2-90BE-274DB5EC575D}" type="presOf" srcId="{98E87BBE-ACDB-456A-B1DC-CDA2822F678F}" destId="{83B2204B-D496-4979-88E2-39FC03CE1EBD}" srcOrd="0" destOrd="0" presId="urn:microsoft.com/office/officeart/2005/8/layout/chevron2"/>
    <dgm:cxn modelId="{7C2FE056-C458-40F2-A4EC-93E3C0BDFBA5}" srcId="{73A736FF-9C9F-467B-B5B5-F776E948962E}" destId="{F7F4DEBC-7646-46D4-910C-1DB4D1FC0D58}" srcOrd="0" destOrd="0" parTransId="{49A1C0A2-B582-4BE6-9D6D-6C0D717CBB49}" sibTransId="{3D6B57EC-E7E3-4F68-A01B-AF1CF025314E}"/>
    <dgm:cxn modelId="{637FA71C-09F0-4BC9-A68B-DD7329494B3E}" srcId="{73A736FF-9C9F-467B-B5B5-F776E948962E}" destId="{C748F8CA-5040-4DDF-BC0F-6DFC5704D606}" srcOrd="1" destOrd="0" parTransId="{E48372DB-CCF4-41F5-9808-CAF260533271}" sibTransId="{CA0EE7CF-3D9B-493E-ABF7-167FF1FBC2DC}"/>
    <dgm:cxn modelId="{0F057F77-83EE-4A55-90EF-1B011DB7F5A8}" type="presParOf" srcId="{6B454A10-8810-47BD-A375-87114CBD4A0F}" destId="{862CE9B1-0368-4CE2-880B-B2DF994C7FDC}" srcOrd="0" destOrd="0" presId="urn:microsoft.com/office/officeart/2005/8/layout/chevron2"/>
    <dgm:cxn modelId="{E81FA57C-A091-4818-995D-47B667E3900B}" type="presParOf" srcId="{862CE9B1-0368-4CE2-880B-B2DF994C7FDC}" destId="{7F2E864D-E3EB-4D94-A9F4-39243D9D5659}" srcOrd="0" destOrd="0" presId="urn:microsoft.com/office/officeart/2005/8/layout/chevron2"/>
    <dgm:cxn modelId="{15DF3691-20A6-460C-8066-0B475BF32434}" type="presParOf" srcId="{862CE9B1-0368-4CE2-880B-B2DF994C7FDC}" destId="{83B2204B-D496-4979-88E2-39FC03CE1EBD}" srcOrd="1" destOrd="0" presId="urn:microsoft.com/office/officeart/2005/8/layout/chevron2"/>
    <dgm:cxn modelId="{2DBBE186-6D27-40D0-877C-4C23C4D2875A}" type="presParOf" srcId="{6B454A10-8810-47BD-A375-87114CBD4A0F}" destId="{114A41F6-120B-4D52-9392-5C95F741E824}" srcOrd="1" destOrd="0" presId="urn:microsoft.com/office/officeart/2005/8/layout/chevron2"/>
    <dgm:cxn modelId="{F358BA83-4485-45F1-A7F6-60D75B05F441}" type="presParOf" srcId="{6B454A10-8810-47BD-A375-87114CBD4A0F}" destId="{726B0AF7-BB47-4CFB-AFF1-11BEC388C0B2}" srcOrd="2" destOrd="0" presId="urn:microsoft.com/office/officeart/2005/8/layout/chevron2"/>
    <dgm:cxn modelId="{72348036-45C4-4122-8C6A-27770E070006}" type="presParOf" srcId="{726B0AF7-BB47-4CFB-AFF1-11BEC388C0B2}" destId="{E935603F-BAE2-42BB-9004-E7AE47571F9A}" srcOrd="0" destOrd="0" presId="urn:microsoft.com/office/officeart/2005/8/layout/chevron2"/>
    <dgm:cxn modelId="{ABBC292F-E5BA-471A-8447-3376860A5F52}" type="presParOf" srcId="{726B0AF7-BB47-4CFB-AFF1-11BEC388C0B2}" destId="{27148306-E489-419B-96F8-6AEA93AF6F82}" srcOrd="1" destOrd="0" presId="urn:microsoft.com/office/officeart/2005/8/layout/chevron2"/>
    <dgm:cxn modelId="{46F21A3A-A18F-4624-AB25-DB1C6081D457}" type="presParOf" srcId="{6B454A10-8810-47BD-A375-87114CBD4A0F}" destId="{0AF2B332-CE43-4314-9153-67FE8EF4144B}" srcOrd="3" destOrd="0" presId="urn:microsoft.com/office/officeart/2005/8/layout/chevron2"/>
    <dgm:cxn modelId="{244A5FE9-442C-4BD9-979B-6D9EF4DA5890}" type="presParOf" srcId="{6B454A10-8810-47BD-A375-87114CBD4A0F}" destId="{21F0E77E-DC7E-45C3-B9D2-EAAC22D40510}" srcOrd="4" destOrd="0" presId="urn:microsoft.com/office/officeart/2005/8/layout/chevron2"/>
    <dgm:cxn modelId="{939128AA-D305-408B-8BCD-88522725F9D8}" type="presParOf" srcId="{21F0E77E-DC7E-45C3-B9D2-EAAC22D40510}" destId="{A4CF15C1-03A4-4DC7-8932-06A0AB798783}" srcOrd="0" destOrd="0" presId="urn:microsoft.com/office/officeart/2005/8/layout/chevron2"/>
    <dgm:cxn modelId="{78869BFE-3963-469F-A6CC-46136D556E02}" type="presParOf" srcId="{21F0E77E-DC7E-45C3-B9D2-EAAC22D40510}" destId="{BA95251C-0EEA-4800-B84A-3C15DB61212F}"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BC00EE-FB02-4B12-9134-3A2E59C21CC8}">
      <dsp:nvSpPr>
        <dsp:cNvPr id="0" name=""/>
        <dsp:cNvSpPr/>
      </dsp:nvSpPr>
      <dsp:spPr>
        <a:xfrm>
          <a:off x="3377168" y="2180987"/>
          <a:ext cx="2665650" cy="2665650"/>
        </a:xfrm>
        <a:prstGeom prst="gear9">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Reseña Histórica</a:t>
          </a:r>
          <a:endParaRPr lang="es-EC" sz="1300" kern="1200" dirty="0"/>
        </a:p>
      </dsp:txBody>
      <dsp:txXfrm>
        <a:off x="3377168" y="2180987"/>
        <a:ext cx="2665650" cy="2665650"/>
      </dsp:txXfrm>
    </dsp:sp>
    <dsp:sp modelId="{E2BF2ADC-0457-4B2E-B60B-BB54DE2C80F5}">
      <dsp:nvSpPr>
        <dsp:cNvPr id="0" name=""/>
        <dsp:cNvSpPr/>
      </dsp:nvSpPr>
      <dsp:spPr>
        <a:xfrm>
          <a:off x="1826243" y="1550924"/>
          <a:ext cx="1938655" cy="1938655"/>
        </a:xfrm>
        <a:prstGeom prst="gear6">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Importancia del Estudio</a:t>
          </a:r>
          <a:endParaRPr lang="es-EC" sz="1300" kern="1200" dirty="0"/>
        </a:p>
      </dsp:txBody>
      <dsp:txXfrm>
        <a:off x="1826243" y="1550924"/>
        <a:ext cx="1938655" cy="1938655"/>
      </dsp:txXfrm>
    </dsp:sp>
    <dsp:sp modelId="{EE671088-EBB1-40CC-BDBA-4E34C1248918}">
      <dsp:nvSpPr>
        <dsp:cNvPr id="0" name=""/>
        <dsp:cNvSpPr/>
      </dsp:nvSpPr>
      <dsp:spPr>
        <a:xfrm rot="20700000">
          <a:off x="2912088" y="213449"/>
          <a:ext cx="1899486" cy="1899486"/>
        </a:xfrm>
        <a:prstGeom prst="gear6">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Entorno</a:t>
          </a:r>
          <a:endParaRPr lang="es-EC" sz="1300" kern="1200" dirty="0"/>
        </a:p>
      </dsp:txBody>
      <dsp:txXfrm>
        <a:off x="3328701" y="630062"/>
        <a:ext cx="1066260" cy="1066260"/>
      </dsp:txXfrm>
    </dsp:sp>
    <dsp:sp modelId="{DE6F5706-F82D-4E25-A6A3-CF0A96B06D02}">
      <dsp:nvSpPr>
        <dsp:cNvPr id="0" name=""/>
        <dsp:cNvSpPr/>
      </dsp:nvSpPr>
      <dsp:spPr>
        <a:xfrm>
          <a:off x="3179423" y="1774623"/>
          <a:ext cx="3412033" cy="3412033"/>
        </a:xfrm>
        <a:prstGeom prst="circularArrow">
          <a:avLst>
            <a:gd name="adj1" fmla="val 4688"/>
            <a:gd name="adj2" fmla="val 299029"/>
            <a:gd name="adj3" fmla="val 2529811"/>
            <a:gd name="adj4" fmla="val 15832188"/>
            <a:gd name="adj5" fmla="val 5469"/>
          </a:avLst>
        </a:prstGeom>
        <a:gradFill rotWithShape="0">
          <a:gsLst>
            <a:gs pos="0">
              <a:schemeClr val="accent1">
                <a:tint val="60000"/>
                <a:hueOff val="0"/>
                <a:satOff val="0"/>
                <a:lumOff val="0"/>
                <a:alphaOff val="0"/>
                <a:tint val="74000"/>
              </a:schemeClr>
            </a:gs>
            <a:gs pos="49000">
              <a:schemeClr val="accent1">
                <a:tint val="60000"/>
                <a:hueOff val="0"/>
                <a:satOff val="0"/>
                <a:lumOff val="0"/>
                <a:alphaOff val="0"/>
                <a:tint val="96000"/>
                <a:shade val="84000"/>
                <a:satMod val="110000"/>
              </a:schemeClr>
            </a:gs>
            <a:gs pos="49100">
              <a:schemeClr val="accent1">
                <a:tint val="60000"/>
                <a:hueOff val="0"/>
                <a:satOff val="0"/>
                <a:lumOff val="0"/>
                <a:alphaOff val="0"/>
                <a:shade val="55000"/>
                <a:satMod val="150000"/>
              </a:schemeClr>
            </a:gs>
            <a:gs pos="92000">
              <a:schemeClr val="accent1">
                <a:tint val="60000"/>
                <a:hueOff val="0"/>
                <a:satOff val="0"/>
                <a:lumOff val="0"/>
                <a:alphaOff val="0"/>
                <a:tint val="98000"/>
                <a:shade val="90000"/>
                <a:satMod val="128000"/>
              </a:schemeClr>
            </a:gs>
            <a:gs pos="100000">
              <a:schemeClr val="accent1">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743F55F0-C6D3-492F-AD9A-011A251E2AD1}">
      <dsp:nvSpPr>
        <dsp:cNvPr id="0" name=""/>
        <dsp:cNvSpPr/>
      </dsp:nvSpPr>
      <dsp:spPr>
        <a:xfrm>
          <a:off x="1482911" y="1119173"/>
          <a:ext cx="2479055" cy="247905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74000"/>
              </a:schemeClr>
            </a:gs>
            <a:gs pos="49000">
              <a:schemeClr val="accent1">
                <a:tint val="60000"/>
                <a:hueOff val="0"/>
                <a:satOff val="0"/>
                <a:lumOff val="0"/>
                <a:alphaOff val="0"/>
                <a:tint val="96000"/>
                <a:shade val="84000"/>
                <a:satMod val="110000"/>
              </a:schemeClr>
            </a:gs>
            <a:gs pos="49100">
              <a:schemeClr val="accent1">
                <a:tint val="60000"/>
                <a:hueOff val="0"/>
                <a:satOff val="0"/>
                <a:lumOff val="0"/>
                <a:alphaOff val="0"/>
                <a:shade val="55000"/>
                <a:satMod val="150000"/>
              </a:schemeClr>
            </a:gs>
            <a:gs pos="92000">
              <a:schemeClr val="accent1">
                <a:tint val="60000"/>
                <a:hueOff val="0"/>
                <a:satOff val="0"/>
                <a:lumOff val="0"/>
                <a:alphaOff val="0"/>
                <a:tint val="98000"/>
                <a:shade val="90000"/>
                <a:satMod val="128000"/>
              </a:schemeClr>
            </a:gs>
            <a:gs pos="100000">
              <a:schemeClr val="accent1">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A2A6CC5E-4CE8-4C47-BBCB-A480BC44B382}">
      <dsp:nvSpPr>
        <dsp:cNvPr id="0" name=""/>
        <dsp:cNvSpPr/>
      </dsp:nvSpPr>
      <dsp:spPr>
        <a:xfrm>
          <a:off x="2472717" y="-205408"/>
          <a:ext cx="2672920" cy="267292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74000"/>
              </a:schemeClr>
            </a:gs>
            <a:gs pos="49000">
              <a:schemeClr val="accent1">
                <a:tint val="60000"/>
                <a:hueOff val="0"/>
                <a:satOff val="0"/>
                <a:lumOff val="0"/>
                <a:alphaOff val="0"/>
                <a:tint val="96000"/>
                <a:shade val="84000"/>
                <a:satMod val="110000"/>
              </a:schemeClr>
            </a:gs>
            <a:gs pos="49100">
              <a:schemeClr val="accent1">
                <a:tint val="60000"/>
                <a:hueOff val="0"/>
                <a:satOff val="0"/>
                <a:lumOff val="0"/>
                <a:alphaOff val="0"/>
                <a:shade val="55000"/>
                <a:satMod val="150000"/>
              </a:schemeClr>
            </a:gs>
            <a:gs pos="92000">
              <a:schemeClr val="accent1">
                <a:tint val="60000"/>
                <a:hueOff val="0"/>
                <a:satOff val="0"/>
                <a:lumOff val="0"/>
                <a:alphaOff val="0"/>
                <a:tint val="98000"/>
                <a:shade val="90000"/>
                <a:satMod val="128000"/>
              </a:schemeClr>
            </a:gs>
            <a:gs pos="100000">
              <a:schemeClr val="accent1">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1">
              <a:tint val="6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5098-F5C6-4D14-9D6B-F644C7741293}">
      <dsp:nvSpPr>
        <dsp:cNvPr id="0" name=""/>
        <dsp:cNvSpPr/>
      </dsp:nvSpPr>
      <dsp:spPr>
        <a:xfrm rot="5400000">
          <a:off x="-216624" y="276178"/>
          <a:ext cx="1133927" cy="700678"/>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50%</a:t>
          </a:r>
          <a:endParaRPr lang="es-EC" sz="2000" kern="1200" dirty="0"/>
        </a:p>
      </dsp:txBody>
      <dsp:txXfrm rot="5400000">
        <a:off x="-216624" y="276178"/>
        <a:ext cx="1133927" cy="700678"/>
      </dsp:txXfrm>
    </dsp:sp>
    <dsp:sp modelId="{5DE6E21E-793F-4796-9BEE-22DA0BB4E5D7}">
      <dsp:nvSpPr>
        <dsp:cNvPr id="0" name=""/>
        <dsp:cNvSpPr/>
      </dsp:nvSpPr>
      <dsp:spPr>
        <a:xfrm rot="5400000">
          <a:off x="3261151" y="-2492816"/>
          <a:ext cx="650629" cy="577157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Familia</a:t>
          </a:r>
          <a:endParaRPr lang="es-EC" sz="1900" kern="1200" dirty="0"/>
        </a:p>
        <a:p>
          <a:pPr marL="171450" lvl="1" indent="-171450" algn="l" defTabSz="844550">
            <a:lnSpc>
              <a:spcPct val="90000"/>
            </a:lnSpc>
            <a:spcBef>
              <a:spcPct val="0"/>
            </a:spcBef>
            <a:spcAft>
              <a:spcPct val="15000"/>
            </a:spcAft>
            <a:buChar char="••"/>
          </a:pPr>
          <a:r>
            <a:rPr lang="es-EC" sz="1900" kern="1200" dirty="0" smtClean="0"/>
            <a:t>Amigos</a:t>
          </a:r>
          <a:endParaRPr lang="es-EC" sz="1900" kern="1200" dirty="0"/>
        </a:p>
      </dsp:txBody>
      <dsp:txXfrm rot="5400000">
        <a:off x="3261151" y="-2492816"/>
        <a:ext cx="650629" cy="5771575"/>
      </dsp:txXfrm>
    </dsp:sp>
    <dsp:sp modelId="{5E41B547-8187-4A1A-B51D-D34A2E7AD306}">
      <dsp:nvSpPr>
        <dsp:cNvPr id="0" name=""/>
        <dsp:cNvSpPr/>
      </dsp:nvSpPr>
      <dsp:spPr>
        <a:xfrm rot="5400000">
          <a:off x="-150145" y="1090124"/>
          <a:ext cx="1000969" cy="700678"/>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57%</a:t>
          </a:r>
          <a:endParaRPr lang="es-EC" sz="2000" kern="1200" dirty="0"/>
        </a:p>
      </dsp:txBody>
      <dsp:txXfrm rot="5400000">
        <a:off x="-150145" y="1090124"/>
        <a:ext cx="1000969" cy="700678"/>
      </dsp:txXfrm>
    </dsp:sp>
    <dsp:sp modelId="{9A0DFFFE-1F89-444B-A584-BA8897F3E6A8}">
      <dsp:nvSpPr>
        <dsp:cNvPr id="0" name=""/>
        <dsp:cNvSpPr/>
      </dsp:nvSpPr>
      <dsp:spPr>
        <a:xfrm rot="5400000">
          <a:off x="3261151" y="-1620493"/>
          <a:ext cx="650629" cy="577157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Mediana idea Agroecoturismo</a:t>
          </a:r>
          <a:endParaRPr lang="es-EC" sz="1900" kern="1200" dirty="0"/>
        </a:p>
      </dsp:txBody>
      <dsp:txXfrm rot="5400000">
        <a:off x="3261151" y="-1620493"/>
        <a:ext cx="650629" cy="5771575"/>
      </dsp:txXfrm>
    </dsp:sp>
    <dsp:sp modelId="{DB8C06F2-37E3-4826-B225-6A8FF19143A7}">
      <dsp:nvSpPr>
        <dsp:cNvPr id="0" name=""/>
        <dsp:cNvSpPr/>
      </dsp:nvSpPr>
      <dsp:spPr>
        <a:xfrm rot="5400000">
          <a:off x="-150145" y="1895968"/>
          <a:ext cx="1000969" cy="700678"/>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60%</a:t>
          </a:r>
          <a:endParaRPr lang="es-EC" sz="2000" kern="1200" dirty="0"/>
        </a:p>
      </dsp:txBody>
      <dsp:txXfrm rot="5400000">
        <a:off x="-150145" y="1895968"/>
        <a:ext cx="1000969" cy="700678"/>
      </dsp:txXfrm>
    </dsp:sp>
    <dsp:sp modelId="{E15A01E6-A0FE-4F1C-8001-5BD1EE18DCB2}">
      <dsp:nvSpPr>
        <dsp:cNvPr id="0" name=""/>
        <dsp:cNvSpPr/>
      </dsp:nvSpPr>
      <dsp:spPr>
        <a:xfrm rot="5400000">
          <a:off x="3261151" y="-814649"/>
          <a:ext cx="650629" cy="577157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Escampar del ritmo de vida diaria y estrechar lazos familiares</a:t>
          </a:r>
          <a:endParaRPr lang="es-EC" sz="1900" kern="1200" dirty="0"/>
        </a:p>
      </dsp:txBody>
      <dsp:txXfrm rot="5400000">
        <a:off x="3261151" y="-814649"/>
        <a:ext cx="650629" cy="57715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51F72B-E817-46FB-8DA7-55EE7ABC5870}">
      <dsp:nvSpPr>
        <dsp:cNvPr id="0" name=""/>
        <dsp:cNvSpPr/>
      </dsp:nvSpPr>
      <dsp:spPr>
        <a:xfrm rot="5400000">
          <a:off x="-145221" y="146479"/>
          <a:ext cx="968145" cy="677701"/>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80%</a:t>
          </a:r>
          <a:endParaRPr lang="es-EC" sz="1900" kern="1200" dirty="0"/>
        </a:p>
      </dsp:txBody>
      <dsp:txXfrm rot="5400000">
        <a:off x="-145221" y="146479"/>
        <a:ext cx="968145" cy="677701"/>
      </dsp:txXfrm>
    </dsp:sp>
    <dsp:sp modelId="{917F55EC-EACF-4EAF-9A66-772788CD14D4}">
      <dsp:nvSpPr>
        <dsp:cNvPr id="0" name=""/>
        <dsp:cNvSpPr/>
      </dsp:nvSpPr>
      <dsp:spPr>
        <a:xfrm rot="5400000">
          <a:off x="3274632" y="-2595673"/>
          <a:ext cx="629294" cy="5823156"/>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Propuesta interesante</a:t>
          </a:r>
          <a:endParaRPr lang="es-EC" sz="2100" kern="1200" dirty="0"/>
        </a:p>
      </dsp:txBody>
      <dsp:txXfrm rot="5400000">
        <a:off x="3274632" y="-2595673"/>
        <a:ext cx="629294" cy="5823156"/>
      </dsp:txXfrm>
    </dsp:sp>
    <dsp:sp modelId="{A38A0F26-C794-4191-A172-329FCC4DC545}">
      <dsp:nvSpPr>
        <dsp:cNvPr id="0" name=""/>
        <dsp:cNvSpPr/>
      </dsp:nvSpPr>
      <dsp:spPr>
        <a:xfrm rot="5400000">
          <a:off x="-145221" y="911314"/>
          <a:ext cx="968145" cy="677701"/>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78%</a:t>
          </a:r>
          <a:endParaRPr lang="es-EC" sz="1900" kern="1200" dirty="0"/>
        </a:p>
      </dsp:txBody>
      <dsp:txXfrm rot="5400000">
        <a:off x="-145221" y="911314"/>
        <a:ext cx="968145" cy="677701"/>
      </dsp:txXfrm>
    </dsp:sp>
    <dsp:sp modelId="{6CAE56AF-D020-44C2-A97F-37229E549860}">
      <dsp:nvSpPr>
        <dsp:cNvPr id="0" name=""/>
        <dsp:cNvSpPr/>
      </dsp:nvSpPr>
      <dsp:spPr>
        <a:xfrm rot="5400000">
          <a:off x="3274632" y="-1830838"/>
          <a:ext cx="629294" cy="5823156"/>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Mejor opción recreativa</a:t>
          </a:r>
          <a:endParaRPr lang="es-EC" sz="2100" kern="1200" dirty="0"/>
        </a:p>
      </dsp:txBody>
      <dsp:txXfrm rot="5400000">
        <a:off x="3274632" y="-1830838"/>
        <a:ext cx="629294" cy="5823156"/>
      </dsp:txXfrm>
    </dsp:sp>
    <dsp:sp modelId="{8CA0C282-322E-47F1-98E4-B1D92AD0F313}">
      <dsp:nvSpPr>
        <dsp:cNvPr id="0" name=""/>
        <dsp:cNvSpPr/>
      </dsp:nvSpPr>
      <dsp:spPr>
        <a:xfrm rot="5400000">
          <a:off x="-145221" y="1676148"/>
          <a:ext cx="968145" cy="677701"/>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50%</a:t>
          </a:r>
          <a:endParaRPr lang="es-EC" sz="1900" kern="1200" dirty="0"/>
        </a:p>
      </dsp:txBody>
      <dsp:txXfrm rot="5400000">
        <a:off x="-145221" y="1676148"/>
        <a:ext cx="968145" cy="677701"/>
      </dsp:txXfrm>
    </dsp:sp>
    <dsp:sp modelId="{C14AD223-3ED4-461E-9955-E107217BA630}">
      <dsp:nvSpPr>
        <dsp:cNvPr id="0" name=""/>
        <dsp:cNvSpPr/>
      </dsp:nvSpPr>
      <dsp:spPr>
        <a:xfrm rot="5400000">
          <a:off x="3274632" y="-1066003"/>
          <a:ext cx="629294" cy="5823156"/>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Realiza estadía en un promedio de 2 a 3 días</a:t>
          </a:r>
          <a:endParaRPr lang="es-EC" sz="2100" kern="1200" dirty="0"/>
        </a:p>
      </dsp:txBody>
      <dsp:txXfrm rot="5400000">
        <a:off x="3274632" y="-1066003"/>
        <a:ext cx="629294" cy="58231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CDF7A2-A010-4F63-ACD5-245444D2430C}">
      <dsp:nvSpPr>
        <dsp:cNvPr id="0" name=""/>
        <dsp:cNvSpPr/>
      </dsp:nvSpPr>
      <dsp:spPr>
        <a:xfrm rot="5400000">
          <a:off x="-107879" y="108813"/>
          <a:ext cx="719193" cy="503435"/>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50%</a:t>
          </a:r>
          <a:endParaRPr lang="es-EC" sz="1400" kern="1200" dirty="0"/>
        </a:p>
      </dsp:txBody>
      <dsp:txXfrm rot="5400000">
        <a:off x="-107879" y="108813"/>
        <a:ext cx="719193" cy="503435"/>
      </dsp:txXfrm>
    </dsp:sp>
    <dsp:sp modelId="{A506F0CD-C456-4E91-94DF-D502EFE46853}">
      <dsp:nvSpPr>
        <dsp:cNvPr id="0" name=""/>
        <dsp:cNvSpPr/>
      </dsp:nvSpPr>
      <dsp:spPr>
        <a:xfrm rot="5400000">
          <a:off x="3611296" y="-3106927"/>
          <a:ext cx="467475" cy="6683198"/>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Preferencia Lugar Rustico </a:t>
          </a:r>
          <a:endParaRPr lang="es-EC" sz="2900" kern="1200" dirty="0"/>
        </a:p>
      </dsp:txBody>
      <dsp:txXfrm rot="5400000">
        <a:off x="3611296" y="-3106927"/>
        <a:ext cx="467475" cy="6683198"/>
      </dsp:txXfrm>
    </dsp:sp>
    <dsp:sp modelId="{7CAA1D6E-3238-4BB5-B35F-B9A0F84458B6}">
      <dsp:nvSpPr>
        <dsp:cNvPr id="0" name=""/>
        <dsp:cNvSpPr/>
      </dsp:nvSpPr>
      <dsp:spPr>
        <a:xfrm rot="5400000">
          <a:off x="-107879" y="676976"/>
          <a:ext cx="719193" cy="503435"/>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63%</a:t>
          </a:r>
          <a:endParaRPr lang="es-EC" sz="1400" kern="1200" dirty="0"/>
        </a:p>
      </dsp:txBody>
      <dsp:txXfrm rot="5400000">
        <a:off x="-107879" y="676976"/>
        <a:ext cx="719193" cy="503435"/>
      </dsp:txXfrm>
    </dsp:sp>
    <dsp:sp modelId="{AA728AFD-07D3-4066-8A72-A6ACDAB29D10}">
      <dsp:nvSpPr>
        <dsp:cNvPr id="0" name=""/>
        <dsp:cNvSpPr/>
      </dsp:nvSpPr>
      <dsp:spPr>
        <a:xfrm rot="5400000">
          <a:off x="3611296" y="-2538764"/>
          <a:ext cx="467475" cy="6683198"/>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Trasporte Propio</a:t>
          </a:r>
          <a:endParaRPr lang="es-EC" sz="2900" kern="1200" dirty="0"/>
        </a:p>
      </dsp:txBody>
      <dsp:txXfrm rot="5400000">
        <a:off x="3611296" y="-2538764"/>
        <a:ext cx="467475" cy="6683198"/>
      </dsp:txXfrm>
    </dsp:sp>
    <dsp:sp modelId="{CF7D58B1-02B9-47CE-859E-A182C4FC121B}">
      <dsp:nvSpPr>
        <dsp:cNvPr id="0" name=""/>
        <dsp:cNvSpPr/>
      </dsp:nvSpPr>
      <dsp:spPr>
        <a:xfrm rot="5400000">
          <a:off x="-107879" y="1245139"/>
          <a:ext cx="719193" cy="503435"/>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70%</a:t>
          </a:r>
          <a:endParaRPr lang="es-EC" sz="1400" kern="1200" dirty="0"/>
        </a:p>
      </dsp:txBody>
      <dsp:txXfrm rot="5400000">
        <a:off x="-107879" y="1245139"/>
        <a:ext cx="719193" cy="503435"/>
      </dsp:txXfrm>
    </dsp:sp>
    <dsp:sp modelId="{E16E50D5-5512-4E14-B4BC-07357CC1E449}">
      <dsp:nvSpPr>
        <dsp:cNvPr id="0" name=""/>
        <dsp:cNvSpPr/>
      </dsp:nvSpPr>
      <dsp:spPr>
        <a:xfrm rot="5400000">
          <a:off x="3611296" y="-1970601"/>
          <a:ext cx="467475" cy="6683198"/>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Costo de ingreso</a:t>
          </a:r>
          <a:endParaRPr lang="es-EC" sz="2900" kern="1200" dirty="0"/>
        </a:p>
      </dsp:txBody>
      <dsp:txXfrm rot="5400000">
        <a:off x="3611296" y="-1970601"/>
        <a:ext cx="467475" cy="66831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E864D-E3EB-4D94-A9F4-39243D9D5659}">
      <dsp:nvSpPr>
        <dsp:cNvPr id="0" name=""/>
        <dsp:cNvSpPr/>
      </dsp:nvSpPr>
      <dsp:spPr>
        <a:xfrm rot="5400000">
          <a:off x="-128625" y="129738"/>
          <a:ext cx="857500" cy="600250"/>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62%</a:t>
          </a:r>
          <a:endParaRPr lang="es-EC" sz="1700" kern="1200" dirty="0"/>
        </a:p>
      </dsp:txBody>
      <dsp:txXfrm rot="5400000">
        <a:off x="-128625" y="129738"/>
        <a:ext cx="857500" cy="600250"/>
      </dsp:txXfrm>
    </dsp:sp>
    <dsp:sp modelId="{83B2204B-D496-4979-88E2-39FC03CE1EBD}">
      <dsp:nvSpPr>
        <dsp:cNvPr id="0" name=""/>
        <dsp:cNvSpPr/>
      </dsp:nvSpPr>
      <dsp:spPr>
        <a:xfrm rot="5400000">
          <a:off x="3664775" y="-3063411"/>
          <a:ext cx="557375" cy="668642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C" sz="3400" kern="1200" dirty="0" smtClean="0"/>
            <a:t>Comida Típica</a:t>
          </a:r>
          <a:endParaRPr lang="es-EC" sz="3400" kern="1200" dirty="0"/>
        </a:p>
      </dsp:txBody>
      <dsp:txXfrm rot="5400000">
        <a:off x="3664775" y="-3063411"/>
        <a:ext cx="557375" cy="6686425"/>
      </dsp:txXfrm>
    </dsp:sp>
    <dsp:sp modelId="{E935603F-BAE2-42BB-9004-E7AE47571F9A}">
      <dsp:nvSpPr>
        <dsp:cNvPr id="0" name=""/>
        <dsp:cNvSpPr/>
      </dsp:nvSpPr>
      <dsp:spPr>
        <a:xfrm rot="5400000">
          <a:off x="-128625" y="807163"/>
          <a:ext cx="857500" cy="600250"/>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70%</a:t>
          </a:r>
          <a:endParaRPr lang="es-EC" sz="1700" kern="1200" dirty="0"/>
        </a:p>
      </dsp:txBody>
      <dsp:txXfrm rot="5400000">
        <a:off x="-128625" y="807163"/>
        <a:ext cx="857500" cy="600250"/>
      </dsp:txXfrm>
    </dsp:sp>
    <dsp:sp modelId="{27148306-E489-419B-96F8-6AEA93AF6F82}">
      <dsp:nvSpPr>
        <dsp:cNvPr id="0" name=""/>
        <dsp:cNvSpPr/>
      </dsp:nvSpPr>
      <dsp:spPr>
        <a:xfrm rot="5400000">
          <a:off x="3664775" y="-2385986"/>
          <a:ext cx="557375" cy="668642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C" sz="3400" kern="1200" dirty="0" smtClean="0"/>
            <a:t>Entrada</a:t>
          </a:r>
          <a:endParaRPr lang="es-EC" sz="3400" kern="1200" dirty="0"/>
        </a:p>
      </dsp:txBody>
      <dsp:txXfrm rot="5400000">
        <a:off x="3664775" y="-2385986"/>
        <a:ext cx="557375" cy="6686425"/>
      </dsp:txXfrm>
    </dsp:sp>
    <dsp:sp modelId="{A4CF15C1-03A4-4DC7-8932-06A0AB798783}">
      <dsp:nvSpPr>
        <dsp:cNvPr id="0" name=""/>
        <dsp:cNvSpPr/>
      </dsp:nvSpPr>
      <dsp:spPr>
        <a:xfrm rot="5400000">
          <a:off x="-128625" y="1484589"/>
          <a:ext cx="857500" cy="600250"/>
        </a:xfrm>
        <a:prstGeom prst="chevron">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70.2%</a:t>
          </a:r>
          <a:endParaRPr lang="es-EC" sz="1700" kern="1200" dirty="0"/>
        </a:p>
      </dsp:txBody>
      <dsp:txXfrm rot="5400000">
        <a:off x="-128625" y="1484589"/>
        <a:ext cx="857500" cy="600250"/>
      </dsp:txXfrm>
    </dsp:sp>
    <dsp:sp modelId="{BA95251C-0EEA-4800-B84A-3C15DB61212F}">
      <dsp:nvSpPr>
        <dsp:cNvPr id="0" name=""/>
        <dsp:cNvSpPr/>
      </dsp:nvSpPr>
      <dsp:spPr>
        <a:xfrm rot="5400000">
          <a:off x="3664775" y="-1708561"/>
          <a:ext cx="557375" cy="6686425"/>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C" sz="3400" kern="1200" dirty="0" smtClean="0"/>
            <a:t>Buckingham</a:t>
          </a:r>
          <a:endParaRPr lang="es-EC" sz="3400" kern="1200" dirty="0"/>
        </a:p>
      </dsp:txBody>
      <dsp:txXfrm rot="5400000">
        <a:off x="3664775" y="-1708561"/>
        <a:ext cx="557375" cy="668642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036B892-AFCA-4F3A-9010-73CBCF0D4011}" type="datetimeFigureOut">
              <a:rPr lang="es-EC"/>
              <a:pPr>
                <a:defRPr/>
              </a:pPr>
              <a:t>01/03/2010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61D4A7-94FC-4FEF-86A9-F1AA56AB9095}"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4" name="3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71D1F73C-7A6D-48DC-92FD-D944767E9DF1}" type="datetime1">
              <a:rPr lang="es-EC"/>
              <a:pPr>
                <a:defRPr/>
              </a:pPr>
              <a:t>01/03/2010</a:t>
            </a:fld>
            <a:endParaRPr lang="es-EC"/>
          </a:p>
        </p:txBody>
      </p:sp>
      <p:sp>
        <p:nvSpPr>
          <p:cNvPr id="7" name="17 Marcador de pie de página"/>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s-EC"/>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1384C5B-0192-4291-97C5-EDBE352D8A76}"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EF7AE93C-222F-4AC0-BCD4-0A11C2CD7FEE}" type="datetime1">
              <a:rPr lang="es-EC"/>
              <a:pPr>
                <a:defRPr/>
              </a:pPr>
              <a:t>01/03/2010</a:t>
            </a:fld>
            <a:endParaRPr lang="es-EC"/>
          </a:p>
        </p:txBody>
      </p:sp>
      <p:sp>
        <p:nvSpPr>
          <p:cNvPr id="5" name="3 Marcador de pie de página"/>
          <p:cNvSpPr>
            <a:spLocks noGrp="1"/>
          </p:cNvSpPr>
          <p:nvPr>
            <p:ph type="ftr" sz="quarter" idx="11"/>
          </p:nvPr>
        </p:nvSpPr>
        <p:spPr/>
        <p:txBody>
          <a:bodyPr/>
          <a:lstStyle>
            <a:lvl1pPr>
              <a:defRPr/>
            </a:lvl1pPr>
          </a:lstStyle>
          <a:p>
            <a:pPr>
              <a:defRPr/>
            </a:pPr>
            <a:endParaRPr lang="es-EC"/>
          </a:p>
        </p:txBody>
      </p:sp>
      <p:sp>
        <p:nvSpPr>
          <p:cNvPr id="6" name="15 Marcador de número de diapositiva"/>
          <p:cNvSpPr>
            <a:spLocks noGrp="1"/>
          </p:cNvSpPr>
          <p:nvPr>
            <p:ph type="sldNum" sz="quarter" idx="12"/>
          </p:nvPr>
        </p:nvSpPr>
        <p:spPr/>
        <p:txBody>
          <a:bodyPr/>
          <a:lstStyle>
            <a:lvl1pPr>
              <a:defRPr/>
            </a:lvl1pPr>
          </a:lstStyle>
          <a:p>
            <a:pPr>
              <a:defRPr/>
            </a:pPr>
            <a:fld id="{939D79E7-F2CD-4690-BD48-E212802C4A48}" type="slidenum">
              <a:rPr lang="es-EC"/>
              <a:pPr>
                <a:defRPr/>
              </a:pPr>
              <a:t>‹Nº›</a:t>
            </a:fld>
            <a:endParaRPr lang="es-EC"/>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fld id="{E8C19BEC-6ED6-4E77-A199-D6BCC7EA81D5}" type="datetime1">
              <a:rPr lang="es-EC"/>
              <a:pPr>
                <a:defRPr/>
              </a:pPr>
              <a:t>01/03/2010</a:t>
            </a:fld>
            <a:endParaRPr lang="es-EC"/>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endParaRPr lang="es-EC"/>
          </a:p>
        </p:txBody>
      </p:sp>
      <p:sp>
        <p:nvSpPr>
          <p:cNvPr id="6" name="5 Marcador de número de diapositiva"/>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3B0F0501-D901-42D2-85C0-BCE465A7DEE4}" type="slidenum">
              <a:rPr lang="es-EC"/>
              <a:pPr>
                <a:defRPr/>
              </a:pPr>
              <a:t>‹Nº›</a:t>
            </a:fld>
            <a:endParaRPr lang="es-EC"/>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52B7BA1B-4F4B-4704-B114-CDC96F329417}" type="datetime1">
              <a:rPr lang="es-EC"/>
              <a:pPr>
                <a:defRPr/>
              </a:pPr>
              <a:t>01/03/2010</a:t>
            </a:fld>
            <a:endParaRPr lang="es-EC"/>
          </a:p>
        </p:txBody>
      </p:sp>
      <p:sp>
        <p:nvSpPr>
          <p:cNvPr id="5" name="3 Marcador de pie de página"/>
          <p:cNvSpPr>
            <a:spLocks noGrp="1"/>
          </p:cNvSpPr>
          <p:nvPr>
            <p:ph type="ftr" sz="quarter" idx="11"/>
          </p:nvPr>
        </p:nvSpPr>
        <p:spPr/>
        <p:txBody>
          <a:bodyPr/>
          <a:lstStyle>
            <a:lvl1pPr>
              <a:defRPr/>
            </a:lvl1pPr>
          </a:lstStyle>
          <a:p>
            <a:pPr>
              <a:defRPr/>
            </a:pPr>
            <a:endParaRPr lang="es-EC"/>
          </a:p>
        </p:txBody>
      </p:sp>
      <p:sp>
        <p:nvSpPr>
          <p:cNvPr id="6" name="15 Marcador de número de diapositiva"/>
          <p:cNvSpPr>
            <a:spLocks noGrp="1"/>
          </p:cNvSpPr>
          <p:nvPr>
            <p:ph type="sldNum" sz="quarter" idx="12"/>
          </p:nvPr>
        </p:nvSpPr>
        <p:spPr/>
        <p:txBody>
          <a:bodyPr/>
          <a:lstStyle>
            <a:lvl1pPr>
              <a:defRPr/>
            </a:lvl1pPr>
          </a:lstStyle>
          <a:p>
            <a:pPr>
              <a:defRPr/>
            </a:pPr>
            <a:fld id="{B6792506-931B-4868-9952-B566D340ED63}" type="slidenum">
              <a:rPr lang="es-EC"/>
              <a:pPr>
                <a:defRPr/>
              </a:pPr>
              <a:t>‹Nº›</a:t>
            </a:fld>
            <a:endParaRPr lang="es-EC"/>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D7115CB-1FD1-4B48-8506-6C63D33081B6}" type="datetime1">
              <a:rPr lang="es-EC"/>
              <a:pPr>
                <a:defRPr/>
              </a:pPr>
              <a:t>01/03/2010</a:t>
            </a:fld>
            <a:endParaRPr lang="es-EC"/>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s-EC"/>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18FE1838-BCAC-481E-B5EF-EB4EBE54217F}"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E73EAC3B-193B-44AA-AFEC-834DA96C80C9}" type="datetime1">
              <a:rPr lang="es-EC"/>
              <a:pPr>
                <a:defRPr/>
              </a:pPr>
              <a:t>01/03/2010</a:t>
            </a:fld>
            <a:endParaRPr lang="es-EC"/>
          </a:p>
        </p:txBody>
      </p:sp>
      <p:sp>
        <p:nvSpPr>
          <p:cNvPr id="6" name="3 Marcador de pie de página"/>
          <p:cNvSpPr>
            <a:spLocks noGrp="1"/>
          </p:cNvSpPr>
          <p:nvPr>
            <p:ph type="ftr" sz="quarter" idx="11"/>
          </p:nvPr>
        </p:nvSpPr>
        <p:spPr/>
        <p:txBody>
          <a:bodyPr/>
          <a:lstStyle>
            <a:lvl1pPr>
              <a:defRPr/>
            </a:lvl1pPr>
          </a:lstStyle>
          <a:p>
            <a:pPr>
              <a:defRPr/>
            </a:pPr>
            <a:endParaRPr lang="es-EC"/>
          </a:p>
        </p:txBody>
      </p:sp>
      <p:sp>
        <p:nvSpPr>
          <p:cNvPr id="7" name="15 Marcador de número de diapositiva"/>
          <p:cNvSpPr>
            <a:spLocks noGrp="1"/>
          </p:cNvSpPr>
          <p:nvPr>
            <p:ph type="sldNum" sz="quarter" idx="12"/>
          </p:nvPr>
        </p:nvSpPr>
        <p:spPr/>
        <p:txBody>
          <a:bodyPr/>
          <a:lstStyle>
            <a:lvl1pPr>
              <a:defRPr/>
            </a:lvl1pPr>
          </a:lstStyle>
          <a:p>
            <a:pPr>
              <a:defRPr/>
            </a:pPr>
            <a:fld id="{C5C5511C-2170-4400-8C22-F322E8BA6EA7}" type="slidenum">
              <a:rPr lang="es-EC"/>
              <a:pPr>
                <a:defRPr/>
              </a:pPr>
              <a:t>‹Nº›</a:t>
            </a:fld>
            <a:endParaRPr lang="es-EC"/>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fld id="{53A7DC76-F951-4174-9786-EE98115B7447}" type="datetime1">
              <a:rPr lang="es-EC"/>
              <a:pPr>
                <a:defRPr/>
              </a:pPr>
              <a:t>01/03/2010</a:t>
            </a:fld>
            <a:endParaRPr lang="es-EC"/>
          </a:p>
        </p:txBody>
      </p:sp>
      <p:sp>
        <p:nvSpPr>
          <p:cNvPr id="8" name="3 Marcador de pie de página"/>
          <p:cNvSpPr>
            <a:spLocks noGrp="1"/>
          </p:cNvSpPr>
          <p:nvPr>
            <p:ph type="ftr" sz="quarter" idx="11"/>
          </p:nvPr>
        </p:nvSpPr>
        <p:spPr/>
        <p:txBody>
          <a:bodyPr/>
          <a:lstStyle>
            <a:lvl1pPr>
              <a:defRPr/>
            </a:lvl1pPr>
          </a:lstStyle>
          <a:p>
            <a:pPr>
              <a:defRPr/>
            </a:pPr>
            <a:endParaRPr lang="es-EC"/>
          </a:p>
        </p:txBody>
      </p:sp>
      <p:sp>
        <p:nvSpPr>
          <p:cNvPr id="9" name="15 Marcador de número de diapositiva"/>
          <p:cNvSpPr>
            <a:spLocks noGrp="1"/>
          </p:cNvSpPr>
          <p:nvPr>
            <p:ph type="sldNum" sz="quarter" idx="12"/>
          </p:nvPr>
        </p:nvSpPr>
        <p:spPr/>
        <p:txBody>
          <a:bodyPr/>
          <a:lstStyle>
            <a:lvl1pPr>
              <a:defRPr/>
            </a:lvl1pPr>
          </a:lstStyle>
          <a:p>
            <a:pPr>
              <a:defRPr/>
            </a:pPr>
            <a:fld id="{AF6E1B74-1652-4448-9B0C-8E0688F4ECE6}" type="slidenum">
              <a:rPr lang="es-EC"/>
              <a:pPr>
                <a:defRPr/>
              </a:pPr>
              <a:t>‹Nº›</a:t>
            </a:fld>
            <a:endParaRPr lang="es-EC"/>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fld id="{8047FED1-5D88-4F39-A2B5-FE44B7283D86}" type="datetime1">
              <a:rPr lang="es-EC"/>
              <a:pPr>
                <a:defRPr/>
              </a:pPr>
              <a:t>01/03/2010</a:t>
            </a:fld>
            <a:endParaRPr lang="es-EC"/>
          </a:p>
        </p:txBody>
      </p:sp>
      <p:sp>
        <p:nvSpPr>
          <p:cNvPr id="4" name="3 Marcador de pie de página"/>
          <p:cNvSpPr>
            <a:spLocks noGrp="1"/>
          </p:cNvSpPr>
          <p:nvPr>
            <p:ph type="ftr" sz="quarter" idx="11"/>
          </p:nvPr>
        </p:nvSpPr>
        <p:spPr/>
        <p:txBody>
          <a:bodyPr/>
          <a:lstStyle>
            <a:lvl1pPr>
              <a:defRPr/>
            </a:lvl1pPr>
          </a:lstStyle>
          <a:p>
            <a:pPr>
              <a:defRPr/>
            </a:pPr>
            <a:endParaRPr lang="es-EC"/>
          </a:p>
        </p:txBody>
      </p:sp>
      <p:sp>
        <p:nvSpPr>
          <p:cNvPr id="5" name="15 Marcador de número de diapositiva"/>
          <p:cNvSpPr>
            <a:spLocks noGrp="1"/>
          </p:cNvSpPr>
          <p:nvPr>
            <p:ph type="sldNum" sz="quarter" idx="12"/>
          </p:nvPr>
        </p:nvSpPr>
        <p:spPr/>
        <p:txBody>
          <a:bodyPr/>
          <a:lstStyle>
            <a:lvl1pPr>
              <a:defRPr/>
            </a:lvl1pPr>
          </a:lstStyle>
          <a:p>
            <a:pPr>
              <a:defRPr/>
            </a:pPr>
            <a:fld id="{28E7C1F4-8370-450B-87B7-434AE7F38D54}" type="slidenum">
              <a:rPr lang="es-EC"/>
              <a:pPr>
                <a:defRPr/>
              </a:pPr>
              <a:t>‹Nº›</a:t>
            </a:fld>
            <a:endParaRPr lang="es-EC"/>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fld id="{7F189CE3-0FF6-421C-962B-BEE4B280E912}" type="datetime1">
              <a:rPr lang="es-EC"/>
              <a:pPr>
                <a:defRPr/>
              </a:pPr>
              <a:t>01/03/2010</a:t>
            </a:fld>
            <a:endParaRPr lang="es-EC"/>
          </a:p>
        </p:txBody>
      </p:sp>
      <p:sp>
        <p:nvSpPr>
          <p:cNvPr id="3" name="3 Marcador de pie de página"/>
          <p:cNvSpPr>
            <a:spLocks noGrp="1"/>
          </p:cNvSpPr>
          <p:nvPr>
            <p:ph type="ftr" sz="quarter" idx="11"/>
          </p:nvPr>
        </p:nvSpPr>
        <p:spPr/>
        <p:txBody>
          <a:bodyPr/>
          <a:lstStyle>
            <a:lvl1pPr>
              <a:defRPr/>
            </a:lvl1pPr>
          </a:lstStyle>
          <a:p>
            <a:pPr>
              <a:defRPr/>
            </a:pPr>
            <a:endParaRPr lang="es-EC"/>
          </a:p>
        </p:txBody>
      </p:sp>
      <p:sp>
        <p:nvSpPr>
          <p:cNvPr id="4" name="15 Marcador de número de diapositiva"/>
          <p:cNvSpPr>
            <a:spLocks noGrp="1"/>
          </p:cNvSpPr>
          <p:nvPr>
            <p:ph type="sldNum" sz="quarter" idx="12"/>
          </p:nvPr>
        </p:nvSpPr>
        <p:spPr/>
        <p:txBody>
          <a:bodyPr/>
          <a:lstStyle>
            <a:lvl1pPr>
              <a:defRPr/>
            </a:lvl1pPr>
          </a:lstStyle>
          <a:p>
            <a:pPr>
              <a:defRPr/>
            </a:pPr>
            <a:fld id="{C7B75EE1-7454-4464-BBA1-F6932A841AC1}" type="slidenum">
              <a:rPr lang="es-EC"/>
              <a:pPr>
                <a:defRPr/>
              </a:pPr>
              <a:t>‹Nº›</a:t>
            </a:fld>
            <a:endParaRPr lang="es-EC"/>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2B5ADAFA-BD9A-46D6-8206-AD69FC5EE171}" type="datetime1">
              <a:rPr lang="es-EC"/>
              <a:pPr>
                <a:defRPr/>
              </a:pPr>
              <a:t>01/03/2010</a:t>
            </a:fld>
            <a:endParaRPr lang="es-EC"/>
          </a:p>
        </p:txBody>
      </p:sp>
      <p:sp>
        <p:nvSpPr>
          <p:cNvPr id="6" name="3 Marcador de pie de página"/>
          <p:cNvSpPr>
            <a:spLocks noGrp="1"/>
          </p:cNvSpPr>
          <p:nvPr>
            <p:ph type="ftr" sz="quarter" idx="11"/>
          </p:nvPr>
        </p:nvSpPr>
        <p:spPr/>
        <p:txBody>
          <a:bodyPr/>
          <a:lstStyle>
            <a:lvl1pPr>
              <a:defRPr/>
            </a:lvl1pPr>
          </a:lstStyle>
          <a:p>
            <a:pPr>
              <a:defRPr/>
            </a:pPr>
            <a:endParaRPr lang="es-EC"/>
          </a:p>
        </p:txBody>
      </p:sp>
      <p:sp>
        <p:nvSpPr>
          <p:cNvPr id="7" name="15 Marcador de número de diapositiva"/>
          <p:cNvSpPr>
            <a:spLocks noGrp="1"/>
          </p:cNvSpPr>
          <p:nvPr>
            <p:ph type="sldNum" sz="quarter" idx="12"/>
          </p:nvPr>
        </p:nvSpPr>
        <p:spPr/>
        <p:txBody>
          <a:bodyPr/>
          <a:lstStyle>
            <a:lvl1pPr>
              <a:defRPr/>
            </a:lvl1pPr>
          </a:lstStyle>
          <a:p>
            <a:pPr>
              <a:defRPr/>
            </a:pPr>
            <a:fld id="{829F6A9C-2C0E-43B1-99FA-244182934DF7}" type="slidenum">
              <a:rPr lang="es-EC"/>
              <a:pPr>
                <a:defRPr/>
              </a:pPr>
              <a:t>‹Nº›</a:t>
            </a:fld>
            <a:endParaRPr lang="es-EC"/>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5" name="4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fld id="{1D10874B-C34A-42E2-9AB8-0C76906092B1}" type="datetime1">
              <a:rPr lang="es-EC"/>
              <a:pPr>
                <a:defRPr/>
              </a:pPr>
              <a:t>01/03/2010</a:t>
            </a:fld>
            <a:endParaRPr lang="es-EC"/>
          </a:p>
        </p:txBody>
      </p:sp>
      <p:sp>
        <p:nvSpPr>
          <p:cNvPr id="8" name="5 Marcador de pie de página"/>
          <p:cNvSpPr>
            <a:spLocks noGrp="1"/>
          </p:cNvSpPr>
          <p:nvPr>
            <p:ph type="ftr" sz="quarter" idx="11"/>
          </p:nvPr>
        </p:nvSpPr>
        <p:spPr/>
        <p:txBody>
          <a:bodyPr/>
          <a:lstStyle>
            <a:lvl1pPr>
              <a:defRPr/>
            </a:lvl1pPr>
            <a:extLst/>
          </a:lstStyle>
          <a:p>
            <a:pPr>
              <a:defRPr/>
            </a:pPr>
            <a:endParaRPr lang="es-EC"/>
          </a:p>
        </p:txBody>
      </p:sp>
      <p:sp>
        <p:nvSpPr>
          <p:cNvPr id="9" name="6 Marcador de número de diapositiva"/>
          <p:cNvSpPr>
            <a:spLocks noGrp="1"/>
          </p:cNvSpPr>
          <p:nvPr>
            <p:ph type="sldNum" sz="quarter" idx="12"/>
          </p:nvPr>
        </p:nvSpPr>
        <p:spPr/>
        <p:txBody>
          <a:bodyPr/>
          <a:lstStyle>
            <a:lvl1pPr>
              <a:defRPr/>
            </a:lvl1pPr>
            <a:extLst/>
          </a:lstStyle>
          <a:p>
            <a:pPr>
              <a:defRPr/>
            </a:pPr>
            <a:fld id="{C02F4D95-C7D2-41A5-BE81-9DACDB4BA597}"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2054" name="30 Marcador de texto"/>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DA4D4103-2780-406B-BDED-0C235226B545}" type="datetime1">
              <a:rPr lang="es-EC"/>
              <a:pPr>
                <a:defRPr/>
              </a:pPr>
              <a:t>01/03/2010</a:t>
            </a:fld>
            <a:endParaRPr lang="es-EC"/>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s-EC"/>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89B24AB1-AB5D-4CF0-BFA6-C8F6F7A2D827}"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794" r:id="rId1"/>
    <p:sldLayoutId id="2147483787" r:id="rId2"/>
    <p:sldLayoutId id="2147483795" r:id="rId3"/>
    <p:sldLayoutId id="2147483788" r:id="rId4"/>
    <p:sldLayoutId id="2147483789" r:id="rId5"/>
    <p:sldLayoutId id="2147483790" r:id="rId6"/>
    <p:sldLayoutId id="2147483791" r:id="rId7"/>
    <p:sldLayoutId id="2147483792" r:id="rId8"/>
    <p:sldLayoutId id="2147483796" r:id="rId9"/>
    <p:sldLayoutId id="2147483793" r:id="rId10"/>
    <p:sldLayoutId id="2147483797" r:id="rId11"/>
  </p:sldLayoutIdLst>
  <p:transition>
    <p:fade thruBlk="1"/>
  </p:transition>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C0BEAF"/>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C0BEAF"/>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C0BEAF"/>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C0BEAF"/>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ec/imgres?imgurl=http://www.elperiodicodearagon.com/img/upload/5287_g.JPG&amp;imgrefurl=http://elbeto.blogia.com/temas/cuestion-social.php&amp;usg=__t7nljNJKQE4PkNUikymksW8DO50=&amp;h=292&amp;w=500&amp;sz=51&amp;hl=es&amp;start=257&amp;um=1&amp;itbs=1&amp;tbnid=3v6wFk99zBPshM:&amp;tbnh=76&amp;tbnw=130&amp;prev=/images%3Fq%3Dvallas%2Bpublicitarias%2Bde%2Bparques%26start%3D240%26um%3D1%26hl%3Des%26sa%3DN%26ndsp%3D20%26tbs%3Disch: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arzaroja.com/tierraviva/index.php?option=com_zoom&amp;Itemid=28" TargetMode="External"/><Relationship Id="rId7" Type="http://schemas.openxmlformats.org/officeDocument/2006/relationships/hyperlink" Target="http://images.google.com.ec/imgres?imgurl=http://www.elcomercio.com/nv_images/fotos/2008/02/ec09_p_construir-stodomingo.jpg&amp;imgrefurl=http://www.elcomercio.com/noticiaEC.asp%3Fid_noticia%3D169167%26id_seccion%3D15&amp;usg=__pU9uDT1eQez8HUZiEj-z8U5r-S0=&amp;h=242&amp;w=342&amp;sz=18&amp;hl=es&amp;start=1&amp;um=1&amp;itbs=1&amp;tbnid=EPCndy35-7dgyM:&amp;tbnh=85&amp;tbnw=120&amp;prev=/images%3Fq%3Dkeela%2Bwee%2Becuador%26um%3D1%26hl%3Des%26sa%3DN%26tbs%3Disch:1"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images.google.com.ec/imgres?imgurl=http://www.visitingmexico.com.mx/images/images_blog/fincalagloria.jpg&amp;imgrefurl=http://www.oaxacamexico.com.mx/blog/finca-la-gloria-y-pacifico-huatulco-oaxaca-mexico.htm&amp;usg=__9uOEfUn7WT_IxfzqekOeLCxpBJ4=&amp;h=234&amp;w=350&amp;sz=35&amp;hl=es&amp;start=2&amp;um=1&amp;itbs=1&amp;tbnid=AZzsfi387Pct6M:&amp;tbnh=80&amp;tbnw=120&amp;prev=/images%3Fq%3Dfinca%2Bla%2Bgloria%26um%3D1%26hl%3Des%26sa%3DX%26tbs%3Disch:1"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images.google.com.ec/imgres?imgurl=http://images01.olx.com.ec/ui/4/55/93/30635293_3-COMPLEJO-TURISTICO-REY-PARK-Guayaquil.jpg&amp;imgrefurl=http://guayaquil.olx.com.ec/complejo-turistico-rey-park-iid-30635293&amp;usg=__6ffF9b-rJI2SDBMGb95OY6HpdHA=&amp;h=625&amp;w=417&amp;sz=53&amp;hl=es&amp;start=1&amp;um=1&amp;itbs=1&amp;tbnid=u-4TMkls4X8BzM:&amp;tbnh=136&amp;tbnw=91&amp;prev=/images%3Fq%3Drey%2Bparjk%2Bguayaquil%26um%3D1%26hl%3Des%26sa%3DG%26tbs%3Disch:1" TargetMode="External"/><Relationship Id="rId1" Type="http://schemas.openxmlformats.org/officeDocument/2006/relationships/slideLayout" Target="../slideLayouts/slideLayout2.xml"/><Relationship Id="rId6" Type="http://schemas.openxmlformats.org/officeDocument/2006/relationships/hyperlink" Target="http://images.google.com.ec/imgres?imgurl=http://www.turismosostenible.ec/images/image350X275-17-5-0.jpg&amp;imgrefurl=http://www.turismosostenible.ec/Puerto_Hondo-t-17.html&amp;usg=__GK9vXxvs9cVU176mcpMywhch29A=&amp;h=275&amp;w=350&amp;sz=31&amp;hl=es&amp;start=4&amp;um=1&amp;itbs=1&amp;tbnid=raNg5T3wjmh_3M:&amp;tbnh=94&amp;tbnw=120&amp;prev=/images%3Fq%3Dpuerto%2Bhondo%26um%3D1%26hl%3Des%26sa%3DG%26tbs%3Disch:1" TargetMode="External"/><Relationship Id="rId5" Type="http://schemas.openxmlformats.org/officeDocument/2006/relationships/image" Target="../media/image20.jpeg"/><Relationship Id="rId4" Type="http://schemas.openxmlformats.org/officeDocument/2006/relationships/hyperlink" Target="http://images.google.com.ec/imgres?imgurl=http://4.bp.blogspot.com/_MQdPphcENcc/SNe2jLGKbSI/AAAAAAAABLA/v1iNSGKzIaY/s400/DSC00861.JPG&amp;imgrefurl=http://alv4r0.blogspot.com/2008_09_01_archive.html&amp;usg=__alZnIU1eQWUD2kHzlzSHFylc6YU=&amp;h=320&amp;w=400&amp;sz=45&amp;hl=es&amp;start=2&amp;um=1&amp;itbs=1&amp;tbnid=I2QhEM3qAZnPBM:&amp;tbnh=99&amp;tbnw=124&amp;prev=/images%3Fq%3Dzoologico%2Bpantanal%26um%3D1%26hl%3Des%26tbs%3Disch: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http://www.aricaacaballo.cl/ebook/Arica_a_Caballo/Casa_2005-09-19-3.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ec/imgres?imgurl=http://www.fpa.conama.cl/archivos/2010/proyectos/S6304836.JPG&amp;imgrefurl=http://www.fpa.conama.cl/documentos/documento.php%3FidDocumento%3D923232&amp;usg=__SaL-f00IcOz4VYqhHmab_mpEcFI=&amp;h=2112&amp;w=2816&amp;sz=3045&amp;hl=es&amp;start=39&amp;um=1&amp;itbs=1&amp;tbnid=9FbdptSoUaWt_M:&amp;tbnh=113&amp;tbnw=150&amp;prev=/images%3Fq%3DGIGANTOGRAFIAS%2BDE%2BPAISAJES%2BNATURALES%26start%3D20%26um%3D1%26hl%3Des%26sa%3DN%26ndsp%3D20%26tbs%3Disch:1"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ec/imgres?imgurl=http://3.bp.blogspot.com/_VrKwnlG5X-w/SkRQVLBUUZI/AAAAAAAAQKU/jhN0XA-2YWo/s400/topstories_foodincposter.jpg&amp;imgrefurl=http://eljustoreclamo.blogspot.com/2009_06_25_archive.html&amp;usg=__8O-oSTUOnnlVAOIJaiHosVGmwP4=&amp;h=225&amp;w=314&amp;sz=25&amp;hl=es&amp;start=263&amp;um=1&amp;itbs=1&amp;tbnid=-X0w6IsP0bWSLM:&amp;tbnh=84&amp;tbnw=117&amp;prev=/images%3Fq%3Dnestle%2Bpublicitando%2Ben%2BEcuador%26start%3D260%26um%3D1%26hl%3Des%26sa%3DN%26ndsp%3D20%26tbs%3Disch:1"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ec/imgres?imgurl=http://www.hoy.com.ec/wp-content/uploads/2008/10/051008escotes.jpg&amp;imgrefurl=http://www.hoy.com.ec/noticias-ecuador/escotes-protagonizan-feria-de-duran-309918.html&amp;usg=__npgZBRrE63Cy1dnl32HAYuo42f4=&amp;h=487&amp;w=373&amp;sz=54&amp;hl=es&amp;start=1&amp;um=1&amp;itbs=1&amp;tbnid=hZN2dipmsD5ovM:&amp;tbnh=129&amp;tbnw=99&amp;prev=/images%3Fq%3Dpublicidad%2Bde%2Bmarcas%2Ben%2Bla%2Bferia%2Bde%2Bduran%26um%3D1%26hl%3Des%26tbs%3Disch:1"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Hoja_de_c_lculo_de_Microsoft_Office_Excel_97-20033.xls"/><Relationship Id="rId4" Type="http://schemas.openxmlformats.org/officeDocument/2006/relationships/oleObject" Target="../embeddings/Hoja_de_c_lculo_de_Microsoft_Office_Excel_97-20032.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Hoja_de_c_lculo_de_Microsoft_Office_Excel_97-20036.xls"/></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Hoja_de_c_lculo_de_Microsoft_Office_Excel_97-20039.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Hoja_de_c_lculo_de_Microsoft_Office_Excel_97-200310.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Hoja_de_c_lculo_de_Microsoft_Office_Excel_97-200312.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Hoja_de_c_lculo_de_Microsoft_Office_Excel_97-200313.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Hoja_de_c_lculo_de_Microsoft_Office_Excel_97-200314.xls"/><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Hoja_de_c_lculo_de_Microsoft_Office_Excel_97-200315.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Hoja_de_c_lculo_de_Microsoft_Office_Excel_97-200316.xls"/><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Hoja_de_c_lculo_de_Microsoft_Office_Excel_97-200317.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Hoja_de_c_lculo_de_Microsoft_Office_Excel_97-200318.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Hoja_de_c_lculo_de_Microsoft_Office_Excel_97-200319.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Hoja_de_c_lculo_de_Microsoft_Office_Excel_97-200320.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Hoja_de_c_lculo_de_Microsoft_Office_Excel_97-200321.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500166" y="1000108"/>
            <a:ext cx="7643834" cy="2143140"/>
          </a:xfrm>
        </p:spPr>
        <p:txBody>
          <a:bodyPr/>
          <a:lstStyle/>
          <a:p>
            <a:pPr eaLnBrk="1" fontAlgn="auto" hangingPunct="1">
              <a:spcAft>
                <a:spcPts val="0"/>
              </a:spcAft>
              <a:defRPr/>
            </a:pPr>
            <a:r>
              <a:rPr lang="es-EC" sz="4000" dirty="0" smtClean="0">
                <a:effectLst>
                  <a:outerShdw blurRad="38100" dist="38100" dir="2700000" algn="tl">
                    <a:srgbClr val="000000">
                      <a:alpha val="43137"/>
                    </a:srgbClr>
                  </a:outerShdw>
                </a:effectLst>
                <a:latin typeface="+mn-lt"/>
              </a:rPr>
              <a:t>Proyecto de inversión</a:t>
            </a:r>
            <a:br>
              <a:rPr lang="es-EC" sz="4000" dirty="0" smtClean="0">
                <a:effectLst>
                  <a:outerShdw blurRad="38100" dist="38100" dir="2700000" algn="tl">
                    <a:srgbClr val="000000">
                      <a:alpha val="43137"/>
                    </a:srgbClr>
                  </a:outerShdw>
                </a:effectLst>
                <a:latin typeface="+mn-lt"/>
              </a:rPr>
            </a:br>
            <a:r>
              <a:rPr lang="es-EC" sz="4000" dirty="0" smtClean="0">
                <a:effectLst>
                  <a:outerShdw blurRad="38100" dist="38100" dir="2700000" algn="tl">
                    <a:srgbClr val="000000">
                      <a:alpha val="43137"/>
                    </a:srgbClr>
                  </a:outerShdw>
                </a:effectLst>
                <a:latin typeface="+mn-lt"/>
              </a:rPr>
              <a:t>agroecoturistico</a:t>
            </a:r>
            <a:endParaRPr lang="es-EC" sz="4000" dirty="0">
              <a:effectLst>
                <a:outerShdw blurRad="38100" dist="38100" dir="2700000" algn="tl">
                  <a:srgbClr val="000000">
                    <a:alpha val="43137"/>
                  </a:srgbClr>
                </a:outerShdw>
              </a:effectLst>
              <a:latin typeface="+mn-lt"/>
            </a:endParaRPr>
          </a:p>
        </p:txBody>
      </p:sp>
      <p:sp>
        <p:nvSpPr>
          <p:cNvPr id="7171" name="4 Subtítulo"/>
          <p:cNvSpPr>
            <a:spLocks noGrp="1"/>
          </p:cNvSpPr>
          <p:nvPr>
            <p:ph type="subTitle" idx="1"/>
          </p:nvPr>
        </p:nvSpPr>
        <p:spPr>
          <a:xfrm>
            <a:off x="3354388" y="3540125"/>
            <a:ext cx="5114925" cy="1101725"/>
          </a:xfrm>
        </p:spPr>
        <p:txBody>
          <a:bodyPr/>
          <a:lstStyle/>
          <a:p>
            <a:pPr eaLnBrk="1" hangingPunct="1"/>
            <a:r>
              <a:rPr lang="es-EC" sz="4800" b="1" dirty="0" smtClean="0"/>
              <a:t>“BUCKINGHAM”</a:t>
            </a:r>
          </a:p>
        </p:txBody>
      </p:sp>
      <p:sp>
        <p:nvSpPr>
          <p:cNvPr id="8196"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4BE9F-7E42-4149-A0AD-0C2B9D36439C}" type="slidenum">
              <a:rPr lang="es-EC" smtClean="0"/>
              <a:pPr fontAlgn="base">
                <a:spcBef>
                  <a:spcPct val="0"/>
                </a:spcBef>
                <a:spcAft>
                  <a:spcPct val="0"/>
                </a:spcAft>
                <a:defRPr/>
              </a:pPr>
              <a:t>1</a:t>
            </a:fld>
            <a:endParaRPr lang="es-EC" smtClean="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9FFB465-E2FF-4CED-B045-F3A277B5AB92}" type="slidenum">
              <a:rPr lang="es-EC" smtClean="0"/>
              <a:pPr>
                <a:defRPr/>
              </a:pPr>
              <a:t>10</a:t>
            </a:fld>
            <a:endParaRPr lang="es-EC"/>
          </a:p>
        </p:txBody>
      </p:sp>
      <p:pic>
        <p:nvPicPr>
          <p:cNvPr id="15363" name="Picture 2"/>
          <p:cNvPicPr>
            <a:picLocks noGrp="1" noChangeAspect="1" noChangeArrowheads="1"/>
          </p:cNvPicPr>
          <p:nvPr>
            <p:ph idx="1"/>
          </p:nvPr>
        </p:nvPicPr>
        <p:blipFill>
          <a:blip r:embed="rId2" cstate="print"/>
          <a:srcRect/>
          <a:stretch>
            <a:fillRect/>
          </a:stretch>
        </p:blipFill>
        <p:spPr>
          <a:xfrm>
            <a:off x="1214438" y="428625"/>
            <a:ext cx="5429250" cy="3306763"/>
          </a:xfrm>
          <a:noFill/>
        </p:spPr>
      </p:pic>
      <p:pic>
        <p:nvPicPr>
          <p:cNvPr id="15364" name="Picture 3"/>
          <p:cNvPicPr>
            <a:picLocks noChangeAspect="1" noChangeArrowheads="1"/>
          </p:cNvPicPr>
          <p:nvPr/>
        </p:nvPicPr>
        <p:blipFill>
          <a:blip r:embed="rId3" cstate="print"/>
          <a:srcRect/>
          <a:stretch>
            <a:fillRect/>
          </a:stretch>
        </p:blipFill>
        <p:spPr bwMode="auto">
          <a:xfrm>
            <a:off x="1214438" y="3857625"/>
            <a:ext cx="6072187" cy="23574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54C177-FCC1-4069-A1DA-416E22B30443}" type="slidenum">
              <a:rPr lang="es-EC" smtClean="0"/>
              <a:pPr fontAlgn="base">
                <a:spcBef>
                  <a:spcPct val="0"/>
                </a:spcBef>
                <a:spcAft>
                  <a:spcPct val="0"/>
                </a:spcAft>
                <a:defRPr/>
              </a:pPr>
              <a:t>11</a:t>
            </a:fld>
            <a:endParaRPr lang="es-EC" smtClean="0"/>
          </a:p>
        </p:txBody>
      </p:sp>
      <p:pic>
        <p:nvPicPr>
          <p:cNvPr id="16388" name="Picture 2"/>
          <p:cNvPicPr>
            <a:picLocks noGrp="1" noChangeAspect="1" noChangeArrowheads="1"/>
          </p:cNvPicPr>
          <p:nvPr>
            <p:ph idx="1"/>
          </p:nvPr>
        </p:nvPicPr>
        <p:blipFill>
          <a:blip r:embed="rId2" cstate="print"/>
          <a:srcRect/>
          <a:stretch>
            <a:fillRect/>
          </a:stretch>
        </p:blipFill>
        <p:spPr>
          <a:xfrm>
            <a:off x="1000100" y="1357298"/>
            <a:ext cx="3571875" cy="2786063"/>
          </a:xfrm>
          <a:noFill/>
        </p:spPr>
      </p:pic>
      <p:pic>
        <p:nvPicPr>
          <p:cNvPr id="16389" name="Picture 3"/>
          <p:cNvPicPr>
            <a:picLocks noChangeAspect="1" noChangeArrowheads="1"/>
          </p:cNvPicPr>
          <p:nvPr/>
        </p:nvPicPr>
        <p:blipFill>
          <a:blip r:embed="rId3" cstate="print"/>
          <a:srcRect/>
          <a:stretch>
            <a:fillRect/>
          </a:stretch>
        </p:blipFill>
        <p:spPr bwMode="auto">
          <a:xfrm>
            <a:off x="4500563" y="3571875"/>
            <a:ext cx="2928937" cy="2286000"/>
          </a:xfrm>
          <a:prstGeom prst="rect">
            <a:avLst/>
          </a:prstGeom>
          <a:noFill/>
          <a:ln w="9525">
            <a:noFill/>
            <a:miter lim="800000"/>
            <a:headEnd/>
            <a:tailEnd/>
          </a:ln>
        </p:spPr>
      </p:pic>
      <p:sp>
        <p:nvSpPr>
          <p:cNvPr id="7" name="1 Título"/>
          <p:cNvSpPr txBox="1">
            <a:spLocks/>
          </p:cNvSpPr>
          <p:nvPr/>
        </p:nvSpPr>
        <p:spPr>
          <a:xfrm>
            <a:off x="457200" y="142852"/>
            <a:ext cx="7239000" cy="1143000"/>
          </a:xfrm>
          <a:prstGeom prst="rect">
            <a:avLst/>
          </a:prstGeom>
        </p:spPr>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b="1" cap="all" dirty="0" smtClean="0">
                <a:ln w="500">
                  <a:solidFill>
                    <a:schemeClr val="tx2">
                      <a:shade val="20000"/>
                      <a:satMod val="120000"/>
                    </a:schemeClr>
                  </a:solidFill>
                </a:ln>
                <a:solidFill>
                  <a:schemeClr val="tx2">
                    <a:lumMod val="75000"/>
                  </a:schemeClr>
                </a:solidFill>
                <a:latin typeface="Arial" pitchFamily="34" charset="0"/>
                <a:ea typeface="+mj-ea"/>
                <a:cs typeface="Arial" pitchFamily="34" charset="0"/>
              </a:rPr>
              <a:t>Presentación de resultados</a:t>
            </a:r>
            <a:endParaRPr kumimoji="0" lang="es-EC" sz="2400" b="1" i="0" u="none" strike="noStrike" kern="1200" cap="all" spc="0" normalizeH="0" baseline="0" noProof="0" dirty="0">
              <a:ln w="500">
                <a:solidFill>
                  <a:schemeClr val="tx2">
                    <a:shade val="20000"/>
                    <a:satMod val="120000"/>
                  </a:schemeClr>
                </a:solidFill>
              </a:ln>
              <a:solidFill>
                <a:schemeClr val="tx2">
                  <a:lumMod val="75000"/>
                </a:schemeClr>
              </a:solidFill>
              <a:effectLst/>
              <a:uLnTx/>
              <a:uFillTx/>
              <a:latin typeface="Arial" pitchFamily="34" charset="0"/>
              <a:ea typeface="+mj-ea"/>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2839D4-B389-4C63-8518-429E3B00DD93}" type="slidenum">
              <a:rPr lang="es-EC" smtClean="0"/>
              <a:pPr fontAlgn="base">
                <a:spcBef>
                  <a:spcPct val="0"/>
                </a:spcBef>
                <a:spcAft>
                  <a:spcPct val="0"/>
                </a:spcAft>
                <a:defRPr/>
              </a:pPr>
              <a:t>12</a:t>
            </a:fld>
            <a:endParaRPr lang="es-EC" smtClean="0"/>
          </a:p>
        </p:txBody>
      </p:sp>
      <p:pic>
        <p:nvPicPr>
          <p:cNvPr id="17411" name="Picture 2"/>
          <p:cNvPicPr>
            <a:picLocks noGrp="1" noChangeAspect="1" noChangeArrowheads="1"/>
          </p:cNvPicPr>
          <p:nvPr>
            <p:ph idx="1"/>
          </p:nvPr>
        </p:nvPicPr>
        <p:blipFill>
          <a:blip r:embed="rId2" cstate="print"/>
          <a:srcRect/>
          <a:stretch>
            <a:fillRect/>
          </a:stretch>
        </p:blipFill>
        <p:spPr>
          <a:xfrm>
            <a:off x="357188" y="500063"/>
            <a:ext cx="3500437" cy="2928937"/>
          </a:xfrm>
          <a:noFill/>
        </p:spPr>
      </p:pic>
      <p:pic>
        <p:nvPicPr>
          <p:cNvPr id="17412" name="Picture 3"/>
          <p:cNvPicPr>
            <a:picLocks noChangeAspect="1" noChangeArrowheads="1"/>
          </p:cNvPicPr>
          <p:nvPr/>
        </p:nvPicPr>
        <p:blipFill>
          <a:blip r:embed="rId3" cstate="print"/>
          <a:srcRect/>
          <a:stretch>
            <a:fillRect/>
          </a:stretch>
        </p:blipFill>
        <p:spPr bwMode="auto">
          <a:xfrm>
            <a:off x="3857625" y="1143000"/>
            <a:ext cx="4043363" cy="3714750"/>
          </a:xfrm>
          <a:prstGeom prst="rect">
            <a:avLst/>
          </a:prstGeom>
          <a:noFill/>
          <a:ln w="9525">
            <a:noFill/>
            <a:miter lim="800000"/>
            <a:headEnd/>
            <a:tailEnd/>
          </a:ln>
        </p:spPr>
      </p:pic>
      <p:pic>
        <p:nvPicPr>
          <p:cNvPr id="17413" name="Imagen 18"/>
          <p:cNvPicPr>
            <a:picLocks noChangeAspect="1" noChangeArrowheads="1"/>
          </p:cNvPicPr>
          <p:nvPr/>
        </p:nvPicPr>
        <p:blipFill>
          <a:blip r:embed="rId4" cstate="print"/>
          <a:srcRect r="17284"/>
          <a:stretch>
            <a:fillRect/>
          </a:stretch>
        </p:blipFill>
        <p:spPr bwMode="auto">
          <a:xfrm>
            <a:off x="428625" y="3571875"/>
            <a:ext cx="3286125" cy="28987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22944"/>
          </a:xfrm>
        </p:spPr>
        <p:txBody>
          <a:bodyPr/>
          <a:lstStyle/>
          <a:p>
            <a:pPr eaLnBrk="1" fontAlgn="auto" hangingPunct="1">
              <a:spcAft>
                <a:spcPts val="0"/>
              </a:spcAft>
              <a:defRPr/>
            </a:pPr>
            <a:r>
              <a:rPr lang="es-EC" dirty="0" smtClean="0">
                <a:solidFill>
                  <a:schemeClr val="tx2">
                    <a:lumMod val="75000"/>
                  </a:schemeClr>
                </a:solidFill>
              </a:rPr>
              <a:t>Datos relevantes</a:t>
            </a:r>
            <a:endParaRPr lang="es-EC" dirty="0">
              <a:solidFill>
                <a:schemeClr val="tx2">
                  <a:lumMod val="75000"/>
                </a:schemeClr>
              </a:solidFill>
            </a:endParaRPr>
          </a:p>
        </p:txBody>
      </p:sp>
      <p:graphicFrame>
        <p:nvGraphicFramePr>
          <p:cNvPr id="5" name="4 Marcador de contenido"/>
          <p:cNvGraphicFramePr>
            <a:graphicFrameLocks noGrp="1"/>
          </p:cNvGraphicFramePr>
          <p:nvPr>
            <p:ph idx="1"/>
          </p:nvPr>
        </p:nvGraphicFramePr>
        <p:xfrm>
          <a:off x="428596" y="1285860"/>
          <a:ext cx="6472254" cy="2747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B6B1D-58D6-4CF4-9133-62583CBD7CFB}" type="slidenum">
              <a:rPr lang="es-EC" smtClean="0"/>
              <a:pPr fontAlgn="base">
                <a:spcBef>
                  <a:spcPct val="0"/>
                </a:spcBef>
                <a:spcAft>
                  <a:spcPct val="0"/>
                </a:spcAft>
                <a:defRPr/>
              </a:pPr>
              <a:t>13</a:t>
            </a:fld>
            <a:endParaRPr lang="es-EC" smtClean="0"/>
          </a:p>
        </p:txBody>
      </p:sp>
      <p:graphicFrame>
        <p:nvGraphicFramePr>
          <p:cNvPr id="9" name="8 Diagrama"/>
          <p:cNvGraphicFramePr/>
          <p:nvPr/>
        </p:nvGraphicFramePr>
        <p:xfrm>
          <a:off x="500034" y="4071942"/>
          <a:ext cx="6500858"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357158" y="1142984"/>
          <a:ext cx="7186634" cy="185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6873AA-10CC-4ACC-B29B-81FAB144555A}" type="slidenum">
              <a:rPr lang="es-EC" smtClean="0"/>
              <a:pPr fontAlgn="base">
                <a:spcBef>
                  <a:spcPct val="0"/>
                </a:spcBef>
                <a:spcAft>
                  <a:spcPct val="0"/>
                </a:spcAft>
                <a:defRPr/>
              </a:pPr>
              <a:t>14</a:t>
            </a:fld>
            <a:endParaRPr lang="es-EC" smtClean="0"/>
          </a:p>
        </p:txBody>
      </p:sp>
      <p:graphicFrame>
        <p:nvGraphicFramePr>
          <p:cNvPr id="9" name="8 Diagrama"/>
          <p:cNvGraphicFramePr/>
          <p:nvPr/>
        </p:nvGraphicFramePr>
        <p:xfrm>
          <a:off x="357158" y="3214686"/>
          <a:ext cx="7286676" cy="221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Marcador de contenido"/>
          <p:cNvSpPr>
            <a:spLocks noGrp="1"/>
          </p:cNvSpPr>
          <p:nvPr>
            <p:ph idx="1"/>
          </p:nvPr>
        </p:nvSpPr>
        <p:spPr>
          <a:xfrm>
            <a:off x="457200" y="357188"/>
            <a:ext cx="7239000" cy="6099175"/>
          </a:xfrm>
        </p:spPr>
        <p:txBody>
          <a:bodyPr/>
          <a:lstStyle/>
          <a:p>
            <a:pPr eaLnBrk="1" hangingPunct="1">
              <a:buFont typeface="Wingdings 2" pitchFamily="18" charset="2"/>
              <a:buNone/>
              <a:defRPr/>
            </a:pPr>
            <a:endParaRPr lang="es-EC" dirty="0" smtClean="0"/>
          </a:p>
          <a:p>
            <a:pPr eaLnBrk="1" hangingPunct="1">
              <a:buFont typeface="Wingdings 2" pitchFamily="18" charset="2"/>
              <a:buNone/>
              <a:defRPr/>
            </a:pPr>
            <a:r>
              <a:rPr lang="es-EC" dirty="0" smtClean="0">
                <a:solidFill>
                  <a:schemeClr val="tx2">
                    <a:lumMod val="50000"/>
                  </a:schemeClr>
                </a:solidFill>
              </a:rPr>
              <a:t>DISPONIBILIDAD DE PAGO</a:t>
            </a:r>
          </a:p>
          <a:p>
            <a:pPr eaLnBrk="1" hangingPunct="1">
              <a:buFont typeface="Wingdings 2" pitchFamily="18" charset="2"/>
              <a:buNone/>
              <a:defRPr/>
            </a:pPr>
            <a:r>
              <a:rPr lang="es-EC" sz="1600" dirty="0" smtClean="0"/>
              <a:t>Consideración de dos factores:</a:t>
            </a:r>
          </a:p>
          <a:p>
            <a:pPr eaLnBrk="1" hangingPunct="1">
              <a:defRPr/>
            </a:pPr>
            <a:r>
              <a:rPr lang="es-EC" sz="1600" dirty="0" smtClean="0"/>
              <a:t>Permanencia en lugares de destino</a:t>
            </a:r>
          </a:p>
          <a:p>
            <a:pPr eaLnBrk="1" hangingPunct="1">
              <a:defRPr/>
            </a:pPr>
            <a:r>
              <a:rPr lang="es-EC" sz="1600" dirty="0" smtClean="0"/>
              <a:t>Con quien se viaja; Familia- Amigos –Pareja-Otros</a:t>
            </a:r>
            <a:r>
              <a:rPr lang="es-EC" dirty="0" smtClean="0"/>
              <a:t>.</a:t>
            </a:r>
          </a:p>
          <a:p>
            <a:pPr eaLnBrk="1" hangingPunct="1">
              <a:defRPr/>
            </a:pPr>
            <a:endParaRPr lang="es-EC" dirty="0" smtClean="0"/>
          </a:p>
        </p:txBody>
      </p:sp>
      <p:sp>
        <p:nvSpPr>
          <p:cNvPr id="1028"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7C447-3E33-450E-BBF6-B6003F302E5A}" type="slidenum">
              <a:rPr lang="es-EC" smtClean="0"/>
              <a:pPr fontAlgn="base">
                <a:spcBef>
                  <a:spcPct val="0"/>
                </a:spcBef>
                <a:spcAft>
                  <a:spcPct val="0"/>
                </a:spcAft>
                <a:defRPr/>
              </a:pPr>
              <a:t>15</a:t>
            </a:fld>
            <a:endParaRPr lang="es-EC" smtClean="0"/>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rebuchet MS" pitchFamily="34" charset="0"/>
            </a:endParaRPr>
          </a:p>
        </p:txBody>
      </p:sp>
      <p:graphicFrame>
        <p:nvGraphicFramePr>
          <p:cNvPr id="1026" name="Object 1"/>
          <p:cNvGraphicFramePr>
            <a:graphicFrameLocks noChangeAspect="1"/>
          </p:cNvGraphicFramePr>
          <p:nvPr/>
        </p:nvGraphicFramePr>
        <p:xfrm>
          <a:off x="2273300" y="2786063"/>
          <a:ext cx="4718050" cy="2290762"/>
        </p:xfrm>
        <a:graphic>
          <a:graphicData uri="http://schemas.openxmlformats.org/presentationml/2006/ole">
            <p:oleObj spid="_x0000_s1026" name="Hoja de cálculo" r:id="rId3" imgW="4533927" imgH="2533597" progId="Excel.Sheet.12">
              <p:embed/>
            </p:oleObj>
          </a:graphicData>
        </a:graphic>
      </p:graphicFrame>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algn="ctr" eaLnBrk="1" fontAlgn="auto" hangingPunct="1">
              <a:spcAft>
                <a:spcPts val="0"/>
              </a:spcAft>
              <a:defRPr/>
            </a:pPr>
            <a:r>
              <a:rPr lang="es-EC" sz="2800" dirty="0" smtClean="0">
                <a:solidFill>
                  <a:schemeClr val="tx2">
                    <a:lumMod val="75000"/>
                  </a:schemeClr>
                </a:solidFill>
              </a:rPr>
              <a:t>Conclusiones de la investigación</a:t>
            </a:r>
            <a:endParaRPr lang="es-EC" sz="2800" dirty="0">
              <a:solidFill>
                <a:schemeClr val="tx2">
                  <a:lumMod val="75000"/>
                </a:schemeClr>
              </a:solidFill>
            </a:endParaRPr>
          </a:p>
        </p:txBody>
      </p:sp>
      <p:sp>
        <p:nvSpPr>
          <p:cNvPr id="3" name="2 Marcador de contenido"/>
          <p:cNvSpPr>
            <a:spLocks noGrp="1"/>
          </p:cNvSpPr>
          <p:nvPr>
            <p:ph idx="1"/>
          </p:nvPr>
        </p:nvSpPr>
        <p:spPr/>
        <p:txBody>
          <a:bodyPr>
            <a:normAutofit/>
          </a:bodyPr>
          <a:lstStyle/>
          <a:p>
            <a:pPr marL="274320" indent="-274320" eaLnBrk="1" fontAlgn="auto" hangingPunct="1">
              <a:spcAft>
                <a:spcPts val="0"/>
              </a:spcAft>
              <a:buFont typeface="Wingdings 2"/>
              <a:buNone/>
              <a:defRPr/>
            </a:pPr>
            <a:r>
              <a:rPr lang="es-EC" sz="1800" dirty="0" smtClean="0"/>
              <a:t>El segmento del proyecto Agroecoturistico se enfocara en captar a la clase media y alta de la población guayaquileña los cuales :</a:t>
            </a:r>
          </a:p>
          <a:p>
            <a:pPr marL="274320" indent="-274320" eaLnBrk="1" fontAlgn="auto" hangingPunct="1">
              <a:spcAft>
                <a:spcPts val="0"/>
              </a:spcAft>
              <a:buFont typeface="Wingdings 2"/>
              <a:buChar char=""/>
              <a:defRPr/>
            </a:pPr>
            <a:r>
              <a:rPr lang="es-EC" sz="1800" dirty="0" smtClean="0"/>
              <a:t>37% clase media</a:t>
            </a:r>
          </a:p>
          <a:p>
            <a:pPr marL="274320" indent="-274320" eaLnBrk="1" fontAlgn="auto" hangingPunct="1">
              <a:spcAft>
                <a:spcPts val="0"/>
              </a:spcAft>
              <a:buFont typeface="Wingdings 2"/>
              <a:buChar char=""/>
              <a:defRPr/>
            </a:pPr>
            <a:r>
              <a:rPr lang="es-EC" sz="1800" dirty="0" smtClean="0"/>
              <a:t>23% clase alta</a:t>
            </a:r>
          </a:p>
          <a:p>
            <a:pPr marL="274320" indent="-274320" eaLnBrk="1" fontAlgn="auto" hangingPunct="1">
              <a:spcAft>
                <a:spcPts val="0"/>
              </a:spcAft>
              <a:buFont typeface="Wingdings 2"/>
              <a:buNone/>
              <a:defRPr/>
            </a:pPr>
            <a:r>
              <a:rPr lang="es-EC" sz="1800" dirty="0" smtClean="0"/>
              <a:t>El mercado objetivo 7,690 personas, con una tasa de crecimiento del 5.2% según datos del Ministerio de Turismo.</a:t>
            </a:r>
          </a:p>
          <a:p>
            <a:pPr marL="274320" indent="-274320" eaLnBrk="1" fontAlgn="auto" hangingPunct="1">
              <a:spcAft>
                <a:spcPts val="0"/>
              </a:spcAft>
              <a:buFont typeface="Wingdings 2"/>
              <a:buNone/>
              <a:defRPr/>
            </a:pPr>
            <a:r>
              <a:rPr lang="es-ES" sz="1800" dirty="0" smtClean="0"/>
              <a:t>Actividades de preferencia en actividades al aire libre son: </a:t>
            </a:r>
          </a:p>
          <a:p>
            <a:pPr marL="274320" indent="-274320" eaLnBrk="1" fontAlgn="auto" hangingPunct="1">
              <a:spcAft>
                <a:spcPts val="0"/>
              </a:spcAft>
              <a:buFont typeface="Wingdings 2"/>
              <a:buChar char=""/>
              <a:defRPr/>
            </a:pPr>
            <a:r>
              <a:rPr lang="es-ES" sz="1800" dirty="0" smtClean="0"/>
              <a:t> observar de la naturaleza </a:t>
            </a:r>
          </a:p>
          <a:p>
            <a:pPr marL="274320" indent="-274320" eaLnBrk="1" fontAlgn="auto" hangingPunct="1">
              <a:spcAft>
                <a:spcPts val="0"/>
              </a:spcAft>
              <a:buFont typeface="Wingdings 2"/>
              <a:buChar char=""/>
              <a:defRPr/>
            </a:pPr>
            <a:r>
              <a:rPr lang="es-ES" sz="1800" dirty="0" smtClean="0"/>
              <a:t> practicar deportes</a:t>
            </a:r>
          </a:p>
          <a:p>
            <a:pPr eaLnBrk="1" hangingPunct="1">
              <a:buFont typeface="Wingdings 2" pitchFamily="18" charset="2"/>
              <a:buNone/>
              <a:defRPr/>
            </a:pPr>
            <a:r>
              <a:rPr lang="es-EC" sz="1800" dirty="0" smtClean="0"/>
              <a:t>En un promedio aproximadamente de dos días la disponibilidad de pago de los visitantes potenciales es la siguiente:</a:t>
            </a:r>
          </a:p>
          <a:p>
            <a:pPr eaLnBrk="1" hangingPunct="1">
              <a:defRPr/>
            </a:pPr>
            <a:r>
              <a:rPr lang="es-EC" sz="1800" dirty="0" smtClean="0"/>
              <a:t> El 32% de la muestra está dispuesta a gastar entre $ 50 a $ 100 </a:t>
            </a:r>
          </a:p>
          <a:p>
            <a:pPr eaLnBrk="1" hangingPunct="1">
              <a:defRPr/>
            </a:pPr>
            <a:r>
              <a:rPr lang="es-EC" sz="1800" dirty="0" smtClean="0"/>
              <a:t> El 21% de la muestra está dispuesta a gastar de $101 a $150</a:t>
            </a:r>
            <a:endParaRPr lang="es-ES" sz="1800" dirty="0" smtClean="0"/>
          </a:p>
          <a:p>
            <a:pPr marL="274320" indent="-274320" eaLnBrk="1" fontAlgn="auto" hangingPunct="1">
              <a:spcAft>
                <a:spcPts val="0"/>
              </a:spcAft>
              <a:buFont typeface="Wingdings 2"/>
              <a:buChar char=""/>
              <a:defRPr/>
            </a:pPr>
            <a:endParaRPr lang="es-EC" dirty="0" smtClean="0"/>
          </a:p>
          <a:p>
            <a:pPr marL="274320" indent="-274320"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Char char=""/>
              <a:defRPr/>
            </a:pPr>
            <a:endParaRPr lang="es-EC" dirty="0" smtClean="0"/>
          </a:p>
          <a:p>
            <a:pPr marL="274320" indent="-274320" eaLnBrk="1" fontAlgn="auto" hangingPunct="1">
              <a:spcAft>
                <a:spcPts val="0"/>
              </a:spcAft>
              <a:buFont typeface="Wingdings 2"/>
              <a:buChar char=""/>
              <a:defRPr/>
            </a:pPr>
            <a:endParaRPr lang="es-EC" dirty="0"/>
          </a:p>
        </p:txBody>
      </p:sp>
      <p:sp>
        <p:nvSpPr>
          <p:cNvPr id="21508"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40584-5400-4DA7-BC7B-2DF5F3CFDFEF}" type="slidenum">
              <a:rPr lang="es-EC" smtClean="0"/>
              <a:pPr fontAlgn="base">
                <a:spcBef>
                  <a:spcPct val="0"/>
                </a:spcBef>
                <a:spcAft>
                  <a:spcPct val="0"/>
                </a:spcAft>
                <a:defRPr/>
              </a:pPr>
              <a:t>16</a:t>
            </a:fld>
            <a:endParaRPr lang="es-EC"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idx="1"/>
          </p:nvPr>
        </p:nvSpPr>
        <p:spPr>
          <a:xfrm>
            <a:off x="900113" y="765175"/>
            <a:ext cx="6911975" cy="1890713"/>
          </a:xfrm>
        </p:spPr>
        <p:txBody>
          <a:bodyPr/>
          <a:lstStyle/>
          <a:p>
            <a:r>
              <a:rPr lang="es-ES" sz="1800" smtClean="0">
                <a:latin typeface="Arial" charset="0"/>
              </a:rPr>
              <a:t>Analizar el entorno y el sector turístico para tener una perspectiva clara de la situación   actual.</a:t>
            </a:r>
            <a:endParaRPr lang="es-EC" sz="1800" smtClean="0">
              <a:latin typeface="Arial" charset="0"/>
            </a:endParaRPr>
          </a:p>
          <a:p>
            <a:r>
              <a:rPr lang="es-ES" sz="1800" smtClean="0">
                <a:latin typeface="Arial" charset="0"/>
              </a:rPr>
              <a:t>Realizar el análisis estratégico FODA para poder tomar decisiones presentes y futuras.</a:t>
            </a:r>
            <a:endParaRPr lang="es-EC" sz="1800" smtClean="0">
              <a:latin typeface="Arial" charset="0"/>
            </a:endParaRPr>
          </a:p>
          <a:p>
            <a:r>
              <a:rPr lang="es-ES" sz="1800" smtClean="0">
                <a:latin typeface="Arial" charset="0"/>
              </a:rPr>
              <a:t>Crear estrategias de posicionamiento.</a:t>
            </a:r>
            <a:endParaRPr lang="es-EC" sz="1800" smtClean="0">
              <a:latin typeface="Arial" charset="0"/>
            </a:endParaRPr>
          </a:p>
          <a:p>
            <a:r>
              <a:rPr lang="es-ES" sz="1800" smtClean="0">
                <a:latin typeface="Arial" charset="0"/>
              </a:rPr>
              <a:t>Identificar a los competidores directos e indirectos. </a:t>
            </a:r>
            <a:endParaRPr lang="es-EC" sz="1800" smtClean="0">
              <a:latin typeface="Arial" charset="0"/>
            </a:endParaRPr>
          </a:p>
          <a:p>
            <a:r>
              <a:rPr lang="es-ES" sz="1800" smtClean="0">
                <a:latin typeface="Arial" charset="0"/>
              </a:rPr>
              <a:t>Desarrollar marketing mix: producto, precio, plaza, promoción.</a:t>
            </a:r>
          </a:p>
          <a:p>
            <a:endParaRPr lang="es-ES_tradnl" sz="1800" smtClean="0">
              <a:latin typeface="Arial" charset="0"/>
            </a:endParaRPr>
          </a:p>
        </p:txBody>
      </p:sp>
      <p:sp>
        <p:nvSpPr>
          <p:cNvPr id="922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44590-E62D-4B88-B30F-60489BCC2C57}" type="slidenum">
              <a:rPr lang="es-EC"/>
              <a:pPr fontAlgn="base">
                <a:spcBef>
                  <a:spcPct val="0"/>
                </a:spcBef>
                <a:spcAft>
                  <a:spcPct val="0"/>
                </a:spcAft>
              </a:pPr>
              <a:t>17</a:t>
            </a:fld>
            <a:endParaRPr lang="es-EC"/>
          </a:p>
        </p:txBody>
      </p:sp>
      <p:sp>
        <p:nvSpPr>
          <p:cNvPr id="9223" name="Rectangle 7"/>
          <p:cNvSpPr>
            <a:spLocks noChangeArrowheads="1"/>
          </p:cNvSpPr>
          <p:nvPr/>
        </p:nvSpPr>
        <p:spPr bwMode="auto">
          <a:xfrm>
            <a:off x="1116013" y="260350"/>
            <a:ext cx="6119812" cy="579438"/>
          </a:xfrm>
          <a:prstGeom prst="rect">
            <a:avLst/>
          </a:prstGeom>
          <a:noFill/>
          <a:ln w="9525">
            <a:noFill/>
            <a:miter lim="800000"/>
            <a:headEnd/>
            <a:tailEnd/>
          </a:ln>
          <a:effectLst/>
        </p:spPr>
        <p:txBody>
          <a:bodyPr>
            <a:spAutoFit/>
          </a:bodyPr>
          <a:lstStyle/>
          <a:p>
            <a:pPr algn="ctr"/>
            <a:r>
              <a:rPr lang="es-EC" sz="3200" b="1" dirty="0">
                <a:solidFill>
                  <a:schemeClr val="tx2">
                    <a:lumMod val="75000"/>
                  </a:schemeClr>
                </a:solidFill>
              </a:rPr>
              <a:t>PLAN DE MARKETING</a:t>
            </a:r>
            <a:endParaRPr lang="es-ES_tradnl" sz="3200" b="1" dirty="0">
              <a:solidFill>
                <a:schemeClr val="tx2">
                  <a:lumMod val="75000"/>
                </a:schemeClr>
              </a:solidFill>
            </a:endParaRPr>
          </a:p>
        </p:txBody>
      </p:sp>
      <p:sp>
        <p:nvSpPr>
          <p:cNvPr id="9224" name="8 CuadroTexto"/>
          <p:cNvSpPr txBox="1">
            <a:spLocks noChangeArrowheads="1"/>
          </p:cNvSpPr>
          <p:nvPr/>
        </p:nvSpPr>
        <p:spPr bwMode="auto">
          <a:xfrm>
            <a:off x="1908175" y="3284538"/>
            <a:ext cx="4286250" cy="396875"/>
          </a:xfrm>
          <a:prstGeom prst="rect">
            <a:avLst/>
          </a:prstGeom>
          <a:noFill/>
          <a:ln w="9525">
            <a:noFill/>
            <a:miter lim="800000"/>
            <a:headEnd/>
            <a:tailEnd/>
          </a:ln>
        </p:spPr>
        <p:txBody>
          <a:bodyPr>
            <a:spAutoFit/>
          </a:bodyPr>
          <a:lstStyle/>
          <a:p>
            <a:pPr algn="ctr"/>
            <a:r>
              <a:rPr lang="es-ES" sz="2000" b="1" dirty="0">
                <a:solidFill>
                  <a:schemeClr val="tx2">
                    <a:lumMod val="75000"/>
                  </a:schemeClr>
                </a:solidFill>
              </a:rPr>
              <a:t>ANALISIS DE LA OFERTA</a:t>
            </a:r>
            <a:endParaRPr lang="es-EC" sz="2000" b="1" dirty="0">
              <a:solidFill>
                <a:schemeClr val="tx2">
                  <a:lumMod val="75000"/>
                </a:schemeClr>
              </a:solidFill>
            </a:endParaRPr>
          </a:p>
        </p:txBody>
      </p:sp>
      <p:sp>
        <p:nvSpPr>
          <p:cNvPr id="9225" name="9 CuadroTexto"/>
          <p:cNvSpPr txBox="1">
            <a:spLocks noChangeArrowheads="1"/>
          </p:cNvSpPr>
          <p:nvPr/>
        </p:nvSpPr>
        <p:spPr bwMode="auto">
          <a:xfrm>
            <a:off x="250825" y="3716338"/>
            <a:ext cx="7632700" cy="1739900"/>
          </a:xfrm>
          <a:prstGeom prst="rect">
            <a:avLst/>
          </a:prstGeom>
          <a:noFill/>
          <a:ln w="9525">
            <a:noFill/>
            <a:miter lim="800000"/>
            <a:headEnd/>
            <a:tailEnd/>
          </a:ln>
        </p:spPr>
        <p:txBody>
          <a:bodyPr>
            <a:spAutoFit/>
          </a:bodyPr>
          <a:lstStyle/>
          <a:p>
            <a:r>
              <a:rPr lang="es-ES"/>
              <a:t>Ecuador tiene el potencial de posicionarse en su calidad del país más mega biodiverso del planeta, ya que cuenta con la mayor biodiversidad por unidad de superficie a escala mundial. Esta mega biodiversidad se expresa en la variedad de atractivos naturales y culturales, ubicados en sus cuatro mundos o regiones turísticas.</a:t>
            </a:r>
          </a:p>
          <a:p>
            <a:endParaRPr lang="es-ES"/>
          </a:p>
        </p:txBody>
      </p:sp>
      <p:pic>
        <p:nvPicPr>
          <p:cNvPr id="9227" name="Picture 11" descr="5287_g">
            <a:hlinkClick r:id="rId2"/>
          </p:cNvPr>
          <p:cNvPicPr>
            <a:picLocks noChangeAspect="1" noChangeArrowheads="1"/>
          </p:cNvPicPr>
          <p:nvPr/>
        </p:nvPicPr>
        <p:blipFill>
          <a:blip r:embed="rId3" cstate="print"/>
          <a:srcRect/>
          <a:stretch>
            <a:fillRect/>
          </a:stretch>
        </p:blipFill>
        <p:spPr bwMode="auto">
          <a:xfrm>
            <a:off x="4716463" y="5084763"/>
            <a:ext cx="3095625" cy="1439862"/>
          </a:xfrm>
          <a:prstGeom prst="rect">
            <a:avLst/>
          </a:prstGeom>
          <a:noFill/>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idx="1"/>
          </p:nvPr>
        </p:nvSpPr>
        <p:spPr>
          <a:xfrm>
            <a:off x="611188" y="836613"/>
            <a:ext cx="7127875" cy="1243012"/>
          </a:xfrm>
        </p:spPr>
        <p:txBody>
          <a:bodyPr/>
          <a:lstStyle/>
          <a:p>
            <a:pPr algn="ctr">
              <a:buFont typeface="Wingdings 2" pitchFamily="18" charset="2"/>
              <a:buNone/>
            </a:pPr>
            <a:r>
              <a:rPr lang="es-ES" sz="1800" smtClean="0"/>
              <a:t>	Se definirá como competencia directa todos aquellos sitios de recreación ecoturística situados en la provincia del guayas, especialmente los más cercanos a la ciudad de Guayaquil que oferten  servicios  similares  a lo que  se proyecta ofrecer en BUCKINGHAM. </a:t>
            </a:r>
          </a:p>
          <a:p>
            <a:pPr>
              <a:buFont typeface="Wingdings 2" pitchFamily="18" charset="2"/>
              <a:buNone/>
            </a:pPr>
            <a:endParaRPr lang="es-ES_tradnl" sz="1800" smtClean="0"/>
          </a:p>
        </p:txBody>
      </p:sp>
      <p:sp>
        <p:nvSpPr>
          <p:cNvPr id="35844" name="1 Título"/>
          <p:cNvSpPr>
            <a:spLocks noGrp="1"/>
          </p:cNvSpPr>
          <p:nvPr>
            <p:ph type="title"/>
          </p:nvPr>
        </p:nvSpPr>
        <p:spPr bwMode="auto">
          <a:xfrm>
            <a:off x="684213" y="0"/>
            <a:ext cx="7239000" cy="574675"/>
          </a:xfrm>
          <a:noFill/>
        </p:spPr>
        <p:txBody>
          <a:bodyPr wrap="square" numCol="1" compatLnSpc="1">
            <a:prstTxWarp prst="textNoShape">
              <a:avLst/>
            </a:prstTxWarp>
            <a:normAutofit/>
          </a:bodyPr>
          <a:lstStyle/>
          <a:p>
            <a:pPr algn="ctr"/>
            <a:r>
              <a:rPr lang="es-ES" sz="2800" cap="none" dirty="0" smtClean="0">
                <a:ln>
                  <a:noFill/>
                </a:ln>
                <a:solidFill>
                  <a:schemeClr val="tx2">
                    <a:lumMod val="75000"/>
                  </a:schemeClr>
                </a:solidFill>
                <a:latin typeface="Arial" charset="0"/>
              </a:rPr>
              <a:t>COMPETENCIA DIRECTA</a:t>
            </a:r>
            <a:endParaRPr lang="es-ES" sz="2800" cap="none" dirty="0" smtClean="0">
              <a:ln>
                <a:noFill/>
              </a:ln>
              <a:solidFill>
                <a:schemeClr val="tx2">
                  <a:lumMod val="75000"/>
                </a:schemeClr>
              </a:solidFill>
              <a:latin typeface="Arial" charset="0"/>
            </a:endParaRPr>
          </a:p>
        </p:txBody>
      </p:sp>
      <p:sp>
        <p:nvSpPr>
          <p:cNvPr id="35845" name="6 CuadroTexto"/>
          <p:cNvSpPr txBox="1">
            <a:spLocks noChangeArrowheads="1"/>
          </p:cNvSpPr>
          <p:nvPr/>
        </p:nvSpPr>
        <p:spPr bwMode="auto">
          <a:xfrm>
            <a:off x="971550" y="3068638"/>
            <a:ext cx="2087563" cy="641350"/>
          </a:xfrm>
          <a:prstGeom prst="rect">
            <a:avLst/>
          </a:prstGeom>
          <a:noFill/>
          <a:ln w="9525">
            <a:noFill/>
            <a:miter lim="800000"/>
            <a:headEnd/>
            <a:tailEnd/>
          </a:ln>
        </p:spPr>
        <p:txBody>
          <a:bodyPr>
            <a:spAutoFit/>
          </a:bodyPr>
          <a:lstStyle/>
          <a:p>
            <a:pPr>
              <a:buFont typeface="Arial" charset="0"/>
              <a:buChar char="•"/>
            </a:pPr>
            <a:r>
              <a:rPr lang="es-ES"/>
              <a:t>Kela Kee.</a:t>
            </a:r>
            <a:endParaRPr lang="es-EC"/>
          </a:p>
          <a:p>
            <a:pPr>
              <a:buFont typeface="Arial" charset="0"/>
              <a:buChar char="•"/>
            </a:pPr>
            <a:endParaRPr lang="es-EC"/>
          </a:p>
        </p:txBody>
      </p:sp>
      <p:pic>
        <p:nvPicPr>
          <p:cNvPr id="35847" name="Picture 7" descr=" "/>
          <p:cNvPicPr>
            <a:picLocks noChangeAspect="1" noChangeArrowheads="1"/>
          </p:cNvPicPr>
          <p:nvPr/>
        </p:nvPicPr>
        <p:blipFill>
          <a:blip r:embed="rId2" cstate="print"/>
          <a:srcRect/>
          <a:stretch>
            <a:fillRect/>
          </a:stretch>
        </p:blipFill>
        <p:spPr bwMode="auto">
          <a:xfrm>
            <a:off x="3132138" y="5013325"/>
            <a:ext cx="4953000" cy="1552575"/>
          </a:xfrm>
          <a:prstGeom prst="rect">
            <a:avLst/>
          </a:prstGeom>
          <a:noFill/>
        </p:spPr>
      </p:pic>
      <p:sp>
        <p:nvSpPr>
          <p:cNvPr id="35849" name="Text Box 9"/>
          <p:cNvSpPr txBox="1">
            <a:spLocks noChangeArrowheads="1"/>
          </p:cNvSpPr>
          <p:nvPr/>
        </p:nvSpPr>
        <p:spPr bwMode="auto">
          <a:xfrm>
            <a:off x="4284663" y="2276475"/>
            <a:ext cx="2447925" cy="779463"/>
          </a:xfrm>
          <a:prstGeom prst="rect">
            <a:avLst/>
          </a:prstGeom>
          <a:noFill/>
          <a:ln w="9525">
            <a:noFill/>
            <a:miter lim="800000"/>
            <a:headEnd/>
            <a:tailEnd/>
          </a:ln>
          <a:effectLst/>
        </p:spPr>
        <p:txBody>
          <a:bodyPr>
            <a:spAutoFit/>
          </a:bodyPr>
          <a:lstStyle/>
          <a:p>
            <a:pPr algn="ctr">
              <a:buFont typeface="Arial" charset="0"/>
              <a:buNone/>
            </a:pPr>
            <a:r>
              <a:rPr lang="es-ES" b="1">
                <a:effectLst>
                  <a:outerShdw blurRad="38100" dist="38100" dir="2700000" algn="tl">
                    <a:srgbClr val="C0C0C0"/>
                  </a:outerShdw>
                </a:effectLst>
              </a:rPr>
              <a:t>Finca la Gloria.</a:t>
            </a:r>
            <a:endParaRPr lang="es-EC" b="1">
              <a:effectLst>
                <a:outerShdw blurRad="38100" dist="38100" dir="2700000" algn="tl">
                  <a:srgbClr val="C0C0C0"/>
                </a:outerShdw>
              </a:effectLst>
            </a:endParaRPr>
          </a:p>
          <a:p>
            <a:pPr algn="ctr">
              <a:spcBef>
                <a:spcPct val="50000"/>
              </a:spcBef>
            </a:pPr>
            <a:endParaRPr lang="es-ES_tradnl" b="1">
              <a:effectLst>
                <a:outerShdw blurRad="38100" dist="38100" dir="2700000" algn="tl">
                  <a:srgbClr val="C0C0C0"/>
                </a:outerShdw>
              </a:effectLst>
            </a:endParaRPr>
          </a:p>
        </p:txBody>
      </p:sp>
      <p:pic>
        <p:nvPicPr>
          <p:cNvPr id="35851" name="Picture 11" descr="Tierra Viva">
            <a:hlinkClick r:id="rId3" tooltip="Galería Tierra Viva"/>
          </p:cNvPr>
          <p:cNvPicPr>
            <a:picLocks noChangeAspect="1" noChangeArrowheads="1"/>
          </p:cNvPicPr>
          <p:nvPr/>
        </p:nvPicPr>
        <p:blipFill>
          <a:blip r:embed="rId4" cstate="print"/>
          <a:srcRect/>
          <a:stretch>
            <a:fillRect/>
          </a:stretch>
        </p:blipFill>
        <p:spPr bwMode="auto">
          <a:xfrm>
            <a:off x="395288" y="4868863"/>
            <a:ext cx="2381250" cy="1790700"/>
          </a:xfrm>
          <a:prstGeom prst="rect">
            <a:avLst/>
          </a:prstGeom>
          <a:noFill/>
        </p:spPr>
      </p:pic>
      <p:sp>
        <p:nvSpPr>
          <p:cNvPr id="35853" name="Text Box 13"/>
          <p:cNvSpPr txBox="1">
            <a:spLocks noChangeArrowheads="1"/>
          </p:cNvSpPr>
          <p:nvPr/>
        </p:nvSpPr>
        <p:spPr bwMode="auto">
          <a:xfrm>
            <a:off x="0" y="4365625"/>
            <a:ext cx="3168650" cy="366713"/>
          </a:xfrm>
          <a:prstGeom prst="rect">
            <a:avLst/>
          </a:prstGeom>
          <a:noFill/>
          <a:ln w="9525">
            <a:noFill/>
            <a:miter lim="800000"/>
            <a:headEnd/>
            <a:tailEnd/>
          </a:ln>
          <a:effectLst/>
        </p:spPr>
        <p:txBody>
          <a:bodyPr>
            <a:spAutoFit/>
          </a:bodyPr>
          <a:lstStyle/>
          <a:p>
            <a:pPr algn="ctr">
              <a:spcBef>
                <a:spcPct val="50000"/>
              </a:spcBef>
            </a:pPr>
            <a:r>
              <a:rPr lang="es-ES" b="1">
                <a:effectLst>
                  <a:outerShdw blurRad="38100" dist="38100" dir="2700000" algn="tl">
                    <a:srgbClr val="C0C0C0"/>
                  </a:outerShdw>
                </a:effectLst>
              </a:rPr>
              <a:t>Tierra Viva</a:t>
            </a:r>
            <a:r>
              <a:rPr lang="es-ES"/>
              <a:t>.</a:t>
            </a:r>
            <a:endParaRPr lang="es-ES_tradnl"/>
          </a:p>
        </p:txBody>
      </p:sp>
      <p:pic>
        <p:nvPicPr>
          <p:cNvPr id="35855" name="Picture 15" descr="fincalagloria">
            <a:hlinkClick r:id="rId5"/>
          </p:cNvPr>
          <p:cNvPicPr>
            <a:picLocks noChangeAspect="1" noChangeArrowheads="1"/>
          </p:cNvPicPr>
          <p:nvPr/>
        </p:nvPicPr>
        <p:blipFill>
          <a:blip r:embed="rId6" cstate="print"/>
          <a:srcRect/>
          <a:stretch>
            <a:fillRect/>
          </a:stretch>
        </p:blipFill>
        <p:spPr bwMode="auto">
          <a:xfrm>
            <a:off x="4067175" y="2781300"/>
            <a:ext cx="2809875" cy="1244600"/>
          </a:xfrm>
          <a:prstGeom prst="rect">
            <a:avLst/>
          </a:prstGeom>
          <a:noFill/>
        </p:spPr>
      </p:pic>
      <p:sp>
        <p:nvSpPr>
          <p:cNvPr id="35856" name="Text Box 16"/>
          <p:cNvSpPr txBox="1">
            <a:spLocks noChangeArrowheads="1"/>
          </p:cNvSpPr>
          <p:nvPr/>
        </p:nvSpPr>
        <p:spPr bwMode="auto">
          <a:xfrm>
            <a:off x="3708400" y="4652963"/>
            <a:ext cx="3384550" cy="366712"/>
          </a:xfrm>
          <a:prstGeom prst="rect">
            <a:avLst/>
          </a:prstGeom>
          <a:noFill/>
          <a:ln w="9525">
            <a:noFill/>
            <a:miter lim="800000"/>
            <a:headEnd/>
            <a:tailEnd/>
          </a:ln>
          <a:effectLst/>
        </p:spPr>
        <p:txBody>
          <a:bodyPr>
            <a:spAutoFit/>
          </a:bodyPr>
          <a:lstStyle/>
          <a:p>
            <a:pPr>
              <a:spcBef>
                <a:spcPct val="50000"/>
              </a:spcBef>
            </a:pPr>
            <a:endParaRPr lang="es-ES_tradnl"/>
          </a:p>
        </p:txBody>
      </p:sp>
      <p:sp>
        <p:nvSpPr>
          <p:cNvPr id="35857" name="Text Box 17"/>
          <p:cNvSpPr txBox="1">
            <a:spLocks noChangeArrowheads="1"/>
          </p:cNvSpPr>
          <p:nvPr/>
        </p:nvSpPr>
        <p:spPr bwMode="auto">
          <a:xfrm>
            <a:off x="3851275" y="4365625"/>
            <a:ext cx="3816350" cy="779463"/>
          </a:xfrm>
          <a:prstGeom prst="rect">
            <a:avLst/>
          </a:prstGeom>
          <a:noFill/>
          <a:ln w="9525">
            <a:noFill/>
            <a:miter lim="800000"/>
            <a:headEnd/>
            <a:tailEnd/>
          </a:ln>
          <a:effectLst/>
        </p:spPr>
        <p:txBody>
          <a:bodyPr>
            <a:spAutoFit/>
          </a:bodyPr>
          <a:lstStyle/>
          <a:p>
            <a:pPr algn="ctr">
              <a:buFont typeface="Arial" charset="0"/>
              <a:buNone/>
            </a:pPr>
            <a:r>
              <a:rPr lang="es-ES" b="1">
                <a:effectLst>
                  <a:outerShdw blurRad="38100" dist="38100" dir="2700000" algn="tl">
                    <a:srgbClr val="C0C0C0"/>
                  </a:outerShdw>
                </a:effectLst>
              </a:rPr>
              <a:t>La Garza Roja</a:t>
            </a:r>
            <a:endParaRPr lang="es-EC" b="1">
              <a:effectLst>
                <a:outerShdw blurRad="38100" dist="38100" dir="2700000" algn="tl">
                  <a:srgbClr val="C0C0C0"/>
                </a:outerShdw>
              </a:effectLst>
            </a:endParaRPr>
          </a:p>
          <a:p>
            <a:pPr>
              <a:spcBef>
                <a:spcPct val="50000"/>
              </a:spcBef>
            </a:pPr>
            <a:endParaRPr lang="es-ES_tradnl" b="1">
              <a:effectLst>
                <a:outerShdw blurRad="38100" dist="38100" dir="2700000" algn="tl">
                  <a:srgbClr val="C0C0C0"/>
                </a:outerShdw>
              </a:effectLst>
            </a:endParaRPr>
          </a:p>
        </p:txBody>
      </p:sp>
      <p:pic>
        <p:nvPicPr>
          <p:cNvPr id="35859" name="Picture 19" descr="ec09_p_construir-stodomingo">
            <a:hlinkClick r:id="rId7"/>
          </p:cNvPr>
          <p:cNvPicPr>
            <a:picLocks noChangeAspect="1" noChangeArrowheads="1"/>
          </p:cNvPicPr>
          <p:nvPr/>
        </p:nvPicPr>
        <p:blipFill>
          <a:blip r:embed="rId8" cstate="print"/>
          <a:srcRect/>
          <a:stretch>
            <a:fillRect/>
          </a:stretch>
        </p:blipFill>
        <p:spPr bwMode="auto">
          <a:xfrm>
            <a:off x="539750" y="2565400"/>
            <a:ext cx="2376488" cy="1582738"/>
          </a:xfrm>
          <a:prstGeom prst="rect">
            <a:avLst/>
          </a:prstGeom>
          <a:noFill/>
        </p:spPr>
      </p:pic>
      <p:sp>
        <p:nvSpPr>
          <p:cNvPr id="35860" name="Text Box 20"/>
          <p:cNvSpPr txBox="1">
            <a:spLocks noChangeArrowheads="1"/>
          </p:cNvSpPr>
          <p:nvPr/>
        </p:nvSpPr>
        <p:spPr bwMode="auto">
          <a:xfrm>
            <a:off x="755650" y="2276475"/>
            <a:ext cx="2160588" cy="366713"/>
          </a:xfrm>
          <a:prstGeom prst="rect">
            <a:avLst/>
          </a:prstGeom>
          <a:noFill/>
          <a:ln w="9525">
            <a:noFill/>
            <a:miter lim="800000"/>
            <a:headEnd/>
            <a:tailEnd/>
          </a:ln>
          <a:effectLst/>
        </p:spPr>
        <p:txBody>
          <a:bodyPr>
            <a:spAutoFit/>
          </a:bodyPr>
          <a:lstStyle/>
          <a:p>
            <a:pPr algn="ctr">
              <a:spcBef>
                <a:spcPct val="50000"/>
              </a:spcBef>
            </a:pPr>
            <a:r>
              <a:rPr lang="es-ES_tradnl" b="1">
                <a:effectLst>
                  <a:outerShdw blurRad="38100" dist="38100" dir="2700000" algn="tl">
                    <a:srgbClr val="C0C0C0"/>
                  </a:outerShdw>
                </a:effectLst>
              </a:rPr>
              <a:t>Kela Wee</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395288" y="836613"/>
            <a:ext cx="7716837" cy="863600"/>
          </a:xfrm>
        </p:spPr>
        <p:txBody>
          <a:bodyPr/>
          <a:lstStyle/>
          <a:p>
            <a:pPr algn="ctr">
              <a:lnSpc>
                <a:spcPct val="90000"/>
              </a:lnSpc>
              <a:buFont typeface="Wingdings 2" pitchFamily="18" charset="2"/>
              <a:buNone/>
            </a:pPr>
            <a:r>
              <a:rPr lang="es-ES" sz="1800" smtClean="0">
                <a:latin typeface="Arial" charset="0"/>
              </a:rPr>
              <a:t>		Se considerara como competencia indirecta los complejos turísticos, lugares recreativos y educativos, haciendas y sitios que ofrezcan alternativas y servicios parecidos a los que ofrecerá BUCKINGHAM.</a:t>
            </a:r>
            <a:endParaRPr lang="es-EC" sz="1800" smtClean="0">
              <a:latin typeface="Arial" charset="0"/>
            </a:endParaRPr>
          </a:p>
          <a:p>
            <a:pPr algn="ctr">
              <a:lnSpc>
                <a:spcPct val="90000"/>
              </a:lnSpc>
              <a:buFont typeface="Wingdings 2" pitchFamily="18" charset="2"/>
              <a:buNone/>
            </a:pPr>
            <a:endParaRPr lang="es-ES_tradnl" sz="1800" smtClean="0">
              <a:latin typeface="Arial" charset="0"/>
            </a:endParaRPr>
          </a:p>
        </p:txBody>
      </p:sp>
      <p:sp>
        <p:nvSpPr>
          <p:cNvPr id="36868" name="1 Título"/>
          <p:cNvSpPr>
            <a:spLocks noGrp="1"/>
          </p:cNvSpPr>
          <p:nvPr>
            <p:ph type="title"/>
          </p:nvPr>
        </p:nvSpPr>
        <p:spPr bwMode="auto">
          <a:xfrm>
            <a:off x="1692275" y="0"/>
            <a:ext cx="5472113" cy="587375"/>
          </a:xfrm>
          <a:noFill/>
        </p:spPr>
        <p:txBody>
          <a:bodyPr wrap="square" numCol="1" compatLnSpc="1">
            <a:prstTxWarp prst="textNoShape">
              <a:avLst/>
            </a:prstTxWarp>
            <a:normAutofit/>
          </a:bodyPr>
          <a:lstStyle/>
          <a:p>
            <a:pPr algn="ctr"/>
            <a:r>
              <a:rPr lang="es-EC" sz="3200" cap="none" dirty="0" smtClean="0">
                <a:ln>
                  <a:noFill/>
                </a:ln>
                <a:solidFill>
                  <a:schemeClr val="tx2">
                    <a:lumMod val="75000"/>
                  </a:schemeClr>
                </a:solidFill>
                <a:latin typeface="Arial" charset="0"/>
              </a:rPr>
              <a:t>COMPETENCIA INDIRECTA</a:t>
            </a:r>
          </a:p>
        </p:txBody>
      </p:sp>
      <p:sp>
        <p:nvSpPr>
          <p:cNvPr id="36869" name="3 CuadroTexto"/>
          <p:cNvSpPr txBox="1">
            <a:spLocks noChangeArrowheads="1"/>
          </p:cNvSpPr>
          <p:nvPr/>
        </p:nvSpPr>
        <p:spPr bwMode="auto">
          <a:xfrm>
            <a:off x="755650" y="1773238"/>
            <a:ext cx="6553200" cy="3387725"/>
          </a:xfrm>
          <a:prstGeom prst="rect">
            <a:avLst/>
          </a:prstGeom>
          <a:noFill/>
          <a:ln w="9525">
            <a:noFill/>
            <a:miter lim="800000"/>
            <a:headEnd/>
            <a:tailEnd/>
          </a:ln>
        </p:spPr>
        <p:txBody>
          <a:bodyPr>
            <a:spAutoFit/>
          </a:bodyPr>
          <a:lstStyle/>
          <a:p>
            <a:pPr>
              <a:buFont typeface="Arial" charset="0"/>
              <a:buChar char="•"/>
            </a:pPr>
            <a:r>
              <a:rPr lang="es-ES"/>
              <a:t>Parque acuático salinas</a:t>
            </a:r>
            <a:endParaRPr lang="es-EC"/>
          </a:p>
          <a:p>
            <a:pPr>
              <a:buFont typeface="Arial" charset="0"/>
              <a:buChar char="•"/>
            </a:pPr>
            <a:r>
              <a:rPr lang="es-ES"/>
              <a:t>Lago Capeira</a:t>
            </a:r>
            <a:endParaRPr lang="es-EC"/>
          </a:p>
          <a:p>
            <a:pPr>
              <a:buFont typeface="Arial" charset="0"/>
              <a:buChar char="•"/>
            </a:pPr>
            <a:r>
              <a:rPr lang="es-ES"/>
              <a:t>Parque Histórico Guayaquil</a:t>
            </a:r>
            <a:endParaRPr lang="es-EC"/>
          </a:p>
          <a:p>
            <a:pPr>
              <a:buFont typeface="Arial" charset="0"/>
              <a:buChar char="•"/>
            </a:pPr>
            <a:r>
              <a:rPr lang="es-ES"/>
              <a:t>Parque del lago</a:t>
            </a:r>
            <a:endParaRPr lang="es-EC"/>
          </a:p>
          <a:p>
            <a:pPr>
              <a:buFont typeface="Arial" charset="0"/>
              <a:buChar char="•"/>
            </a:pPr>
            <a:r>
              <a:rPr lang="es-ES"/>
              <a:t>Mar club</a:t>
            </a:r>
            <a:endParaRPr lang="es-EC"/>
          </a:p>
          <a:p>
            <a:pPr>
              <a:buFont typeface="Arial" charset="0"/>
              <a:buChar char="•"/>
            </a:pPr>
            <a:r>
              <a:rPr lang="es-ES"/>
              <a:t>Zoo pantanal</a:t>
            </a:r>
            <a:endParaRPr lang="es-EC"/>
          </a:p>
          <a:p>
            <a:pPr>
              <a:buFont typeface="Arial" charset="0"/>
              <a:buChar char="•"/>
            </a:pPr>
            <a:r>
              <a:rPr lang="es-ES"/>
              <a:t>Cerro Blanco</a:t>
            </a:r>
            <a:endParaRPr lang="es-EC"/>
          </a:p>
          <a:p>
            <a:pPr>
              <a:buFont typeface="Arial" charset="0"/>
              <a:buChar char="•"/>
            </a:pPr>
            <a:r>
              <a:rPr lang="es-ES"/>
              <a:t>Puerto Hondo</a:t>
            </a:r>
            <a:endParaRPr lang="es-EC"/>
          </a:p>
          <a:p>
            <a:pPr>
              <a:buFont typeface="Arial" charset="0"/>
              <a:buChar char="•"/>
            </a:pPr>
            <a:r>
              <a:rPr lang="es-ES"/>
              <a:t>Manglares de Churute </a:t>
            </a:r>
            <a:endParaRPr lang="es-EC"/>
          </a:p>
          <a:p>
            <a:pPr>
              <a:buFont typeface="Arial" charset="0"/>
              <a:buChar char="•"/>
            </a:pPr>
            <a:r>
              <a:rPr lang="es-ES"/>
              <a:t>Club nacional</a:t>
            </a:r>
            <a:endParaRPr lang="es-EC"/>
          </a:p>
          <a:p>
            <a:pPr>
              <a:buFont typeface="Arial" charset="0"/>
              <a:buChar char="•"/>
            </a:pPr>
            <a:r>
              <a:rPr lang="es-ES"/>
              <a:t>Rey Park</a:t>
            </a:r>
            <a:endParaRPr lang="es-EC"/>
          </a:p>
          <a:p>
            <a:pPr>
              <a:buFont typeface="Arial" charset="0"/>
              <a:buChar char="•"/>
            </a:pPr>
            <a:r>
              <a:rPr lang="es-ES"/>
              <a:t>El bosque</a:t>
            </a:r>
            <a:endParaRPr lang="es-EC"/>
          </a:p>
        </p:txBody>
      </p:sp>
      <p:pic>
        <p:nvPicPr>
          <p:cNvPr id="36873" name="Picture 9" descr="30635293_3-COMPLEJO-TURISTICO-REY-PARK-Guayaquil">
            <a:hlinkClick r:id="rId2"/>
          </p:cNvPr>
          <p:cNvPicPr>
            <a:picLocks noChangeAspect="1" noChangeArrowheads="1"/>
          </p:cNvPicPr>
          <p:nvPr/>
        </p:nvPicPr>
        <p:blipFill>
          <a:blip r:embed="rId3" cstate="print"/>
          <a:srcRect/>
          <a:stretch>
            <a:fillRect/>
          </a:stretch>
        </p:blipFill>
        <p:spPr bwMode="auto">
          <a:xfrm>
            <a:off x="5292725" y="2060575"/>
            <a:ext cx="1657350" cy="1871663"/>
          </a:xfrm>
          <a:prstGeom prst="rect">
            <a:avLst/>
          </a:prstGeom>
          <a:noFill/>
        </p:spPr>
      </p:pic>
      <p:pic>
        <p:nvPicPr>
          <p:cNvPr id="36875" name="Picture 11" descr="DSC00861">
            <a:hlinkClick r:id="rId4"/>
          </p:cNvPr>
          <p:cNvPicPr>
            <a:picLocks noChangeAspect="1" noChangeArrowheads="1"/>
          </p:cNvPicPr>
          <p:nvPr/>
        </p:nvPicPr>
        <p:blipFill>
          <a:blip r:embed="rId5" cstate="print"/>
          <a:srcRect/>
          <a:stretch>
            <a:fillRect/>
          </a:stretch>
        </p:blipFill>
        <p:spPr bwMode="auto">
          <a:xfrm>
            <a:off x="3059113" y="4292600"/>
            <a:ext cx="1830387" cy="1655763"/>
          </a:xfrm>
          <a:prstGeom prst="rect">
            <a:avLst/>
          </a:prstGeom>
          <a:noFill/>
        </p:spPr>
      </p:pic>
      <p:pic>
        <p:nvPicPr>
          <p:cNvPr id="36877" name="Picture 13" descr="image350X275-17-5-0">
            <a:hlinkClick r:id="rId6"/>
          </p:cNvPr>
          <p:cNvPicPr>
            <a:picLocks noChangeAspect="1" noChangeArrowheads="1"/>
          </p:cNvPicPr>
          <p:nvPr/>
        </p:nvPicPr>
        <p:blipFill>
          <a:blip r:embed="rId7" cstate="print"/>
          <a:srcRect/>
          <a:stretch>
            <a:fillRect/>
          </a:stretch>
        </p:blipFill>
        <p:spPr bwMode="auto">
          <a:xfrm>
            <a:off x="5795963" y="4724400"/>
            <a:ext cx="1944687" cy="1512888"/>
          </a:xfrm>
          <a:prstGeom prst="rect">
            <a:avLst/>
          </a:prstGeom>
          <a:noFill/>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6792506-931B-4868-9952-B566D340ED63}" type="slidenum">
              <a:rPr lang="es-EC" smtClean="0"/>
              <a:pPr>
                <a:defRPr/>
              </a:pPr>
              <a:t>2</a:t>
            </a:fld>
            <a:endParaRPr lang="es-EC"/>
          </a:p>
        </p:txBody>
      </p:sp>
      <p:pic>
        <p:nvPicPr>
          <p:cNvPr id="48130" name="Picture 2"/>
          <p:cNvPicPr>
            <a:picLocks noGrp="1" noChangeAspect="1" noChangeArrowheads="1"/>
          </p:cNvPicPr>
          <p:nvPr>
            <p:ph idx="1"/>
          </p:nvPr>
        </p:nvPicPr>
        <p:blipFill>
          <a:blip r:embed="rId2" cstate="print"/>
          <a:srcRect/>
          <a:stretch>
            <a:fillRect/>
          </a:stretch>
        </p:blipFill>
        <p:spPr bwMode="auto">
          <a:xfrm>
            <a:off x="428596" y="357188"/>
            <a:ext cx="7215237" cy="609917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468313" y="0"/>
            <a:ext cx="7239000" cy="876300"/>
          </a:xfrm>
          <a:noFill/>
        </p:spPr>
        <p:txBody>
          <a:bodyPr wrap="square" numCol="1" compatLnSpc="1">
            <a:prstTxWarp prst="textNoShape">
              <a:avLst/>
            </a:prstTxWarp>
          </a:bodyPr>
          <a:lstStyle/>
          <a:p>
            <a:pPr algn="ctr"/>
            <a:r>
              <a:rPr lang="es-EC" sz="2000" cap="none" dirty="0" smtClean="0">
                <a:ln>
                  <a:noFill/>
                </a:ln>
                <a:solidFill>
                  <a:schemeClr val="tx2">
                    <a:lumMod val="75000"/>
                  </a:schemeClr>
                </a:solidFill>
                <a:latin typeface="Arial" charset="0"/>
              </a:rPr>
              <a:t>PREFERENCIAS DE LAS ACTIVIDADES TURISTICAS Y ATRACTIVOS TURISTICOS</a:t>
            </a:r>
            <a:endParaRPr lang="es-ES_tradnl" sz="2000" cap="none" dirty="0" smtClean="0">
              <a:ln>
                <a:noFill/>
              </a:ln>
              <a:solidFill>
                <a:schemeClr val="tx2">
                  <a:lumMod val="75000"/>
                </a:schemeClr>
              </a:solidFill>
              <a:latin typeface="Arial" charset="0"/>
            </a:endParaRPr>
          </a:p>
        </p:txBody>
      </p:sp>
      <p:pic>
        <p:nvPicPr>
          <p:cNvPr id="37892" name="Picture 4"/>
          <p:cNvPicPr>
            <a:picLocks noChangeAspect="1" noChangeArrowheads="1"/>
          </p:cNvPicPr>
          <p:nvPr>
            <p:ph type="body" idx="1"/>
          </p:nvPr>
        </p:nvPicPr>
        <p:blipFill>
          <a:blip r:embed="rId2" cstate="print"/>
          <a:srcRect/>
          <a:stretch>
            <a:fillRect/>
          </a:stretch>
        </p:blipFill>
        <p:spPr>
          <a:xfrm>
            <a:off x="2484438" y="1125538"/>
            <a:ext cx="3384550" cy="2022475"/>
          </a:xfrm>
          <a:noFill/>
          <a:ln/>
        </p:spPr>
      </p:pic>
      <p:pic>
        <p:nvPicPr>
          <p:cNvPr id="37893" name="Picture 5"/>
          <p:cNvPicPr>
            <a:picLocks noChangeAspect="1" noChangeArrowheads="1"/>
          </p:cNvPicPr>
          <p:nvPr/>
        </p:nvPicPr>
        <p:blipFill>
          <a:blip r:embed="rId3" cstate="print"/>
          <a:srcRect/>
          <a:stretch>
            <a:fillRect/>
          </a:stretch>
        </p:blipFill>
        <p:spPr bwMode="auto">
          <a:xfrm>
            <a:off x="2411413" y="3429000"/>
            <a:ext cx="3455987" cy="2354263"/>
          </a:xfrm>
          <a:prstGeom prst="rect">
            <a:avLst/>
          </a:prstGeom>
          <a:noFill/>
          <a:ln w="9525">
            <a:noFill/>
            <a:miter lim="800000"/>
            <a:headEnd/>
            <a:tailEnd/>
          </a:ln>
          <a:effectLst/>
        </p:spPr>
      </p:pic>
      <p:sp>
        <p:nvSpPr>
          <p:cNvPr id="37894" name="Text Box 6"/>
          <p:cNvSpPr txBox="1">
            <a:spLocks noChangeArrowheads="1"/>
          </p:cNvSpPr>
          <p:nvPr/>
        </p:nvSpPr>
        <p:spPr bwMode="auto">
          <a:xfrm>
            <a:off x="1042988" y="6092825"/>
            <a:ext cx="6913562" cy="396875"/>
          </a:xfrm>
          <a:prstGeom prst="rect">
            <a:avLst/>
          </a:prstGeom>
          <a:noFill/>
          <a:ln w="9525">
            <a:noFill/>
            <a:miter lim="800000"/>
            <a:headEnd/>
            <a:tailEnd/>
          </a:ln>
          <a:effectLst/>
        </p:spPr>
        <p:txBody>
          <a:bodyPr>
            <a:spAutoFit/>
          </a:bodyPr>
          <a:lstStyle/>
          <a:p>
            <a:pPr>
              <a:spcBef>
                <a:spcPct val="50000"/>
              </a:spcBef>
            </a:pPr>
            <a:r>
              <a:rPr lang="es-EC" sz="1000" b="1"/>
              <a:t>Fuente</a:t>
            </a:r>
            <a:r>
              <a:rPr lang="es-EC" sz="1000"/>
              <a:t>: Encuesta de Turismo Interno (junio 2002julio2003) Sistema de Estadísticas   Turísticas del   Ecuador. Ministerio de Turismo del Ecuador</a:t>
            </a:r>
            <a:endParaRPr lang="es-ES_tradnl" sz="100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xfrm>
            <a:off x="539750" y="0"/>
            <a:ext cx="7156450" cy="576263"/>
          </a:xfrm>
          <a:noFill/>
        </p:spPr>
        <p:txBody>
          <a:bodyPr wrap="square" numCol="1" compatLnSpc="1">
            <a:prstTxWarp prst="textNoShape">
              <a:avLst/>
            </a:prstTxWarp>
            <a:normAutofit/>
          </a:bodyPr>
          <a:lstStyle/>
          <a:p>
            <a:pPr algn="ctr"/>
            <a:r>
              <a:rPr lang="es-EC" sz="2800" cap="none" dirty="0" smtClean="0">
                <a:ln>
                  <a:noFill/>
                </a:ln>
                <a:solidFill>
                  <a:schemeClr val="tx2">
                    <a:lumMod val="75000"/>
                  </a:schemeClr>
                </a:solidFill>
              </a:rPr>
              <a:t>FODA DE BUCKINGHAM</a:t>
            </a:r>
            <a:endParaRPr lang="es-ES_tradnl" sz="2800" cap="none" dirty="0" smtClean="0">
              <a:ln>
                <a:noFill/>
              </a:ln>
              <a:solidFill>
                <a:schemeClr val="tx2">
                  <a:lumMod val="75000"/>
                </a:schemeClr>
              </a:solidFill>
            </a:endParaRPr>
          </a:p>
        </p:txBody>
      </p:sp>
      <p:pic>
        <p:nvPicPr>
          <p:cNvPr id="38916" name="Picture 4"/>
          <p:cNvPicPr>
            <a:picLocks noChangeAspect="1" noChangeArrowheads="1"/>
          </p:cNvPicPr>
          <p:nvPr>
            <p:ph type="body" idx="1"/>
          </p:nvPr>
        </p:nvPicPr>
        <p:blipFill>
          <a:blip r:embed="rId2" cstate="print"/>
          <a:srcRect/>
          <a:stretch>
            <a:fillRect/>
          </a:stretch>
        </p:blipFill>
        <p:spPr>
          <a:xfrm>
            <a:off x="1116013" y="908050"/>
            <a:ext cx="6335712" cy="5432425"/>
          </a:xfrm>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457200" y="320675"/>
            <a:ext cx="7239000" cy="371475"/>
          </a:xfrm>
          <a:noFill/>
        </p:spPr>
        <p:txBody>
          <a:bodyPr wrap="square" numCol="1" compatLnSpc="1">
            <a:prstTxWarp prst="textNoShape">
              <a:avLst/>
            </a:prstTxWarp>
            <a:noAutofit/>
          </a:bodyPr>
          <a:lstStyle/>
          <a:p>
            <a:pPr algn="ctr"/>
            <a:r>
              <a:rPr lang="es-ES_tradnl" sz="2800" cap="none" dirty="0" smtClean="0">
                <a:ln>
                  <a:noFill/>
                </a:ln>
                <a:solidFill>
                  <a:schemeClr val="tx2">
                    <a:lumMod val="75000"/>
                  </a:schemeClr>
                </a:solidFill>
                <a:latin typeface="Arial" charset="0"/>
              </a:rPr>
              <a:t>POSICIONAMIENTO</a:t>
            </a:r>
          </a:p>
        </p:txBody>
      </p:sp>
      <p:sp>
        <p:nvSpPr>
          <p:cNvPr id="39941" name="Rectangle 5"/>
          <p:cNvSpPr>
            <a:spLocks noGrp="1"/>
          </p:cNvSpPr>
          <p:nvPr>
            <p:ph type="body" idx="1"/>
          </p:nvPr>
        </p:nvSpPr>
        <p:spPr>
          <a:xfrm>
            <a:off x="611188" y="981075"/>
            <a:ext cx="7200900" cy="1098550"/>
          </a:xfrm>
        </p:spPr>
        <p:txBody>
          <a:bodyPr/>
          <a:lstStyle/>
          <a:p>
            <a:pPr>
              <a:lnSpc>
                <a:spcPct val="80000"/>
              </a:lnSpc>
            </a:pPr>
            <a:r>
              <a:rPr lang="es-ES" sz="1800" b="1" smtClean="0">
                <a:latin typeface="Arial" charset="0"/>
              </a:rPr>
              <a:t>La estrategia de diferenciación</a:t>
            </a:r>
            <a:r>
              <a:rPr lang="es-ES" sz="1800" smtClean="0">
                <a:latin typeface="Arial" charset="0"/>
              </a:rPr>
              <a:t>  estará enfocada en la calidad del servicio. La cual  se encuentra  directamente relacionada  con la calidad de la atención al cliente y los paquetes de los servicios que se oferten.</a:t>
            </a:r>
          </a:p>
        </p:txBody>
      </p:sp>
      <p:sp>
        <p:nvSpPr>
          <p:cNvPr id="39944" name="Text Box 8"/>
          <p:cNvSpPr txBox="1">
            <a:spLocks noChangeArrowheads="1"/>
          </p:cNvSpPr>
          <p:nvPr/>
        </p:nvSpPr>
        <p:spPr bwMode="auto">
          <a:xfrm>
            <a:off x="657248" y="5119709"/>
            <a:ext cx="7200900" cy="1381125"/>
          </a:xfrm>
          <a:prstGeom prst="rect">
            <a:avLst/>
          </a:prstGeom>
          <a:noFill/>
          <a:ln w="9525">
            <a:noFill/>
            <a:miter lim="800000"/>
            <a:headEnd/>
            <a:tailEnd/>
          </a:ln>
          <a:effectLst/>
        </p:spPr>
        <p:txBody>
          <a:bodyPr>
            <a:spAutoFit/>
          </a:bodyPr>
          <a:lstStyle/>
          <a:p>
            <a:pPr>
              <a:lnSpc>
                <a:spcPct val="80000"/>
              </a:lnSpc>
              <a:spcBef>
                <a:spcPts val="600"/>
              </a:spcBef>
              <a:buClr>
                <a:schemeClr val="tx2"/>
              </a:buClr>
              <a:buSzPct val="73000"/>
              <a:buFont typeface="Wingdings 2" pitchFamily="18" charset="2"/>
              <a:buChar char=""/>
            </a:pPr>
            <a:r>
              <a:rPr lang="es-ES" b="1" dirty="0"/>
              <a:t> La estrategia de enfoque</a:t>
            </a:r>
            <a:r>
              <a:rPr lang="es-ES" dirty="0"/>
              <a:t> se realizara con el segmento elegido     (medio-alto)  adaptando cada uno de los servicios  que se ofertan a las necesidades de los clientes, creando de esta forma ventaja competitiva.</a:t>
            </a:r>
            <a:endParaRPr lang="es-ES_tradnl" dirty="0"/>
          </a:p>
          <a:p>
            <a:pPr>
              <a:spcBef>
                <a:spcPct val="50000"/>
              </a:spcBef>
            </a:pPr>
            <a:r>
              <a:rPr lang="es-ES_tradnl" dirty="0"/>
              <a:t>  </a:t>
            </a:r>
          </a:p>
        </p:txBody>
      </p:sp>
      <p:grpSp>
        <p:nvGrpSpPr>
          <p:cNvPr id="49154" name="Group 2"/>
          <p:cNvGrpSpPr>
            <a:grpSpLocks noChangeAspect="1"/>
          </p:cNvGrpSpPr>
          <p:nvPr/>
        </p:nvGrpSpPr>
        <p:grpSpPr bwMode="auto">
          <a:xfrm>
            <a:off x="2233613" y="2214554"/>
            <a:ext cx="4303712" cy="2838450"/>
            <a:chOff x="3517" y="9635"/>
            <a:chExt cx="6779" cy="4471"/>
          </a:xfrm>
        </p:grpSpPr>
        <p:sp>
          <p:nvSpPr>
            <p:cNvPr id="49155" name="AutoShape 3"/>
            <p:cNvSpPr>
              <a:spLocks noChangeAspect="1" noChangeArrowheads="1"/>
            </p:cNvSpPr>
            <p:nvPr/>
          </p:nvSpPr>
          <p:spPr bwMode="auto">
            <a:xfrm>
              <a:off x="3517" y="9635"/>
              <a:ext cx="6779" cy="447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9156" name="Line 4"/>
            <p:cNvSpPr>
              <a:spLocks noChangeShapeType="1"/>
            </p:cNvSpPr>
            <p:nvPr/>
          </p:nvSpPr>
          <p:spPr bwMode="auto">
            <a:xfrm>
              <a:off x="6518" y="9635"/>
              <a:ext cx="2" cy="4141"/>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49157" name="Line 5"/>
            <p:cNvSpPr>
              <a:spLocks noChangeShapeType="1"/>
            </p:cNvSpPr>
            <p:nvPr/>
          </p:nvSpPr>
          <p:spPr bwMode="auto">
            <a:xfrm>
              <a:off x="4176" y="11564"/>
              <a:ext cx="4681" cy="1"/>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49158" name="Rectangle 6"/>
            <p:cNvSpPr>
              <a:spLocks noChangeArrowheads="1"/>
            </p:cNvSpPr>
            <p:nvPr/>
          </p:nvSpPr>
          <p:spPr bwMode="auto">
            <a:xfrm>
              <a:off x="8677" y="11924"/>
              <a:ext cx="1619"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9159" name="Text Box 7"/>
            <p:cNvSpPr txBox="1">
              <a:spLocks noChangeArrowheads="1"/>
            </p:cNvSpPr>
            <p:nvPr/>
          </p:nvSpPr>
          <p:spPr bwMode="auto">
            <a:xfrm>
              <a:off x="8497" y="11744"/>
              <a:ext cx="1438" cy="5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solidFill>
                    <a:schemeClr val="tx1"/>
                  </a:solidFill>
                  <a:effectLst/>
                  <a:latin typeface="Arial" pitchFamily="34" charset="0"/>
                  <a:cs typeface="Arial" pitchFamily="34" charset="0"/>
                </a:rPr>
                <a:t>Consumo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0" name="Text Box 8"/>
            <p:cNvSpPr txBox="1">
              <a:spLocks noChangeArrowheads="1"/>
            </p:cNvSpPr>
            <p:nvPr/>
          </p:nvSpPr>
          <p:spPr bwMode="auto">
            <a:xfrm>
              <a:off x="5929" y="13566"/>
              <a:ext cx="901"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Bajo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1" name="Text Box 9"/>
            <p:cNvSpPr txBox="1">
              <a:spLocks noChangeArrowheads="1"/>
            </p:cNvSpPr>
            <p:nvPr/>
          </p:nvSpPr>
          <p:spPr bwMode="auto">
            <a:xfrm>
              <a:off x="3517" y="11624"/>
              <a:ext cx="900" cy="5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Bajo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Text Box 10"/>
            <p:cNvSpPr txBox="1">
              <a:spLocks noChangeArrowheads="1"/>
            </p:cNvSpPr>
            <p:nvPr/>
          </p:nvSpPr>
          <p:spPr bwMode="auto">
            <a:xfrm>
              <a:off x="8677" y="11025"/>
              <a:ext cx="901" cy="3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Alta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49163" name="Imagen 4" descr="AWS-Cidt-BETA-2006"/>
            <p:cNvPicPr>
              <a:picLocks noChangeAspect="1" noChangeArrowheads="1"/>
            </p:cNvPicPr>
            <p:nvPr/>
          </p:nvPicPr>
          <p:blipFill>
            <a:blip r:embed="rId2" cstate="print"/>
            <a:srcRect/>
            <a:stretch>
              <a:fillRect/>
            </a:stretch>
          </p:blipFill>
          <p:spPr bwMode="auto">
            <a:xfrm>
              <a:off x="6703" y="10073"/>
              <a:ext cx="1701" cy="1126"/>
            </a:xfrm>
            <a:prstGeom prst="rect">
              <a:avLst/>
            </a:prstGeom>
            <a:noFill/>
          </p:spPr>
        </p:pic>
        <p:sp>
          <p:nvSpPr>
            <p:cNvPr id="49164" name="Text Box 12"/>
            <p:cNvSpPr txBox="1">
              <a:spLocks noChangeArrowheads="1"/>
            </p:cNvSpPr>
            <p:nvPr/>
          </p:nvSpPr>
          <p:spPr bwMode="auto">
            <a:xfrm>
              <a:off x="5688" y="9635"/>
              <a:ext cx="785" cy="4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Alta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457200" y="320675"/>
            <a:ext cx="7239000" cy="371475"/>
          </a:xfrm>
          <a:noFill/>
        </p:spPr>
        <p:txBody>
          <a:bodyPr wrap="square" numCol="1" compatLnSpc="1">
            <a:prstTxWarp prst="textNoShape">
              <a:avLst/>
            </a:prstTxWarp>
            <a:noAutofit/>
          </a:bodyPr>
          <a:lstStyle/>
          <a:p>
            <a:pPr algn="ctr"/>
            <a:r>
              <a:rPr lang="es-ES" sz="3200" cap="none" dirty="0" smtClean="0">
                <a:ln>
                  <a:noFill/>
                </a:ln>
                <a:solidFill>
                  <a:schemeClr val="tx2">
                    <a:lumMod val="75000"/>
                  </a:schemeClr>
                </a:solidFill>
                <a:latin typeface="Arial" charset="0"/>
              </a:rPr>
              <a:t>PRODUCTO</a:t>
            </a:r>
            <a:endParaRPr lang="es-ES_tradnl" sz="3200" cap="none" dirty="0" smtClean="0">
              <a:ln>
                <a:noFill/>
              </a:ln>
              <a:solidFill>
                <a:schemeClr val="tx2">
                  <a:lumMod val="75000"/>
                </a:schemeClr>
              </a:solidFill>
              <a:latin typeface="Arial" charset="0"/>
            </a:endParaRPr>
          </a:p>
        </p:txBody>
      </p:sp>
      <p:sp>
        <p:nvSpPr>
          <p:cNvPr id="40963" name="Rectangle 3"/>
          <p:cNvSpPr>
            <a:spLocks noGrp="1"/>
          </p:cNvSpPr>
          <p:nvPr>
            <p:ph type="body" idx="1"/>
          </p:nvPr>
        </p:nvSpPr>
        <p:spPr>
          <a:xfrm>
            <a:off x="323850" y="981075"/>
            <a:ext cx="7489825" cy="1295400"/>
          </a:xfrm>
        </p:spPr>
        <p:txBody>
          <a:bodyPr/>
          <a:lstStyle/>
          <a:p>
            <a:pPr>
              <a:lnSpc>
                <a:spcPct val="80000"/>
              </a:lnSpc>
              <a:buFont typeface="Wingdings 2" pitchFamily="18" charset="2"/>
              <a:buNone/>
            </a:pPr>
            <a:r>
              <a:rPr lang="es-ES" sz="1800" dirty="0" smtClean="0">
                <a:latin typeface="Arial" charset="0"/>
              </a:rPr>
              <a:t>	El servicio  de BUCKINGHAM  tendrá un espacio de 35 hectáreas,  en dicho espacio se desarrollara el parque en un ambiente natural, ecológico y exclusivo, donde grandes y c hicos podrán disfrutar de las bondades de la naturaleza en un ambiente  de tranquilidad y plenitud.</a:t>
            </a:r>
            <a:endParaRPr lang="es-ES_tradnl" sz="1800" dirty="0" smtClean="0">
              <a:latin typeface="Arial" charset="0"/>
            </a:endParaRPr>
          </a:p>
        </p:txBody>
      </p:sp>
      <p:sp>
        <p:nvSpPr>
          <p:cNvPr id="40964" name="Text Box 4"/>
          <p:cNvSpPr txBox="1">
            <a:spLocks noChangeArrowheads="1"/>
          </p:cNvSpPr>
          <p:nvPr/>
        </p:nvSpPr>
        <p:spPr bwMode="auto">
          <a:xfrm>
            <a:off x="4572000" y="2133600"/>
            <a:ext cx="2879725" cy="8540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Casa Blanca</a:t>
            </a:r>
            <a:r>
              <a:rPr lang="es-ES_tradnl" sz="2000">
                <a:effectLst>
                  <a:outerShdw blurRad="38100" dist="38100" dir="2700000" algn="tl">
                    <a:srgbClr val="C0C0C0"/>
                  </a:outerShdw>
                </a:effectLst>
              </a:rPr>
              <a:t> </a:t>
            </a:r>
          </a:p>
          <a:p>
            <a:pPr algn="ctr">
              <a:spcBef>
                <a:spcPct val="50000"/>
              </a:spcBef>
            </a:pPr>
            <a:endParaRPr lang="es-ES" sz="2000">
              <a:effectLst>
                <a:outerShdw blurRad="38100" dist="38100" dir="2700000" algn="tl">
                  <a:srgbClr val="C0C0C0"/>
                </a:outerShdw>
              </a:effectLst>
            </a:endParaRPr>
          </a:p>
        </p:txBody>
      </p:sp>
      <p:pic>
        <p:nvPicPr>
          <p:cNvPr id="40965" name="Imagen 4" descr="AWS-Cidt-BETA-2006"/>
          <p:cNvPicPr>
            <a:picLocks noChangeAspect="1" noChangeArrowheads="1"/>
          </p:cNvPicPr>
          <p:nvPr/>
        </p:nvPicPr>
        <p:blipFill>
          <a:blip r:embed="rId2" cstate="print"/>
          <a:srcRect/>
          <a:stretch>
            <a:fillRect/>
          </a:stretch>
        </p:blipFill>
        <p:spPr bwMode="auto">
          <a:xfrm>
            <a:off x="4859338" y="2781300"/>
            <a:ext cx="2057400" cy="1409700"/>
          </a:xfrm>
          <a:prstGeom prst="rect">
            <a:avLst/>
          </a:prstGeom>
          <a:noFill/>
          <a:ln w="9525">
            <a:noFill/>
            <a:miter lim="800000"/>
            <a:headEnd/>
            <a:tailEnd/>
          </a:ln>
        </p:spPr>
      </p:pic>
      <p:sp>
        <p:nvSpPr>
          <p:cNvPr id="40967" name="Text Box 7"/>
          <p:cNvSpPr txBox="1">
            <a:spLocks noChangeArrowheads="1"/>
          </p:cNvSpPr>
          <p:nvPr/>
        </p:nvSpPr>
        <p:spPr bwMode="auto">
          <a:xfrm>
            <a:off x="827088" y="2205038"/>
            <a:ext cx="2305050" cy="8540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Cabañas</a:t>
            </a:r>
          </a:p>
          <a:p>
            <a:pPr algn="ctr">
              <a:spcBef>
                <a:spcPct val="50000"/>
              </a:spcBef>
            </a:pPr>
            <a:endParaRPr lang="es-ES_tradnl" sz="2000"/>
          </a:p>
        </p:txBody>
      </p:sp>
      <p:sp>
        <p:nvSpPr>
          <p:cNvPr id="40968" name="Text Box 8"/>
          <p:cNvSpPr txBox="1">
            <a:spLocks noChangeArrowheads="1"/>
          </p:cNvSpPr>
          <p:nvPr/>
        </p:nvSpPr>
        <p:spPr bwMode="auto">
          <a:xfrm>
            <a:off x="4716463" y="4365625"/>
            <a:ext cx="2089150" cy="3968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Camping</a:t>
            </a:r>
            <a:endParaRPr lang="es-ES_tradnl" sz="2000" b="1">
              <a:effectLst>
                <a:outerShdw blurRad="38100" dist="38100" dir="2700000" algn="tl">
                  <a:srgbClr val="C0C0C0"/>
                </a:outerShdw>
              </a:effectLst>
            </a:endParaRPr>
          </a:p>
        </p:txBody>
      </p:sp>
      <p:sp>
        <p:nvSpPr>
          <p:cNvPr id="40969" name="Text Box 9"/>
          <p:cNvSpPr txBox="1">
            <a:spLocks noChangeArrowheads="1"/>
          </p:cNvSpPr>
          <p:nvPr/>
        </p:nvSpPr>
        <p:spPr bwMode="auto">
          <a:xfrm>
            <a:off x="684213" y="4365625"/>
            <a:ext cx="2593975" cy="8540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Restaurante</a:t>
            </a:r>
          </a:p>
          <a:p>
            <a:pPr algn="ctr">
              <a:spcBef>
                <a:spcPct val="50000"/>
              </a:spcBef>
            </a:pPr>
            <a:endParaRPr lang="es-ES_tradnl" sz="2000" b="1">
              <a:effectLst>
                <a:outerShdw blurRad="38100" dist="38100" dir="2700000" algn="tl">
                  <a:srgbClr val="C0C0C0"/>
                </a:outerShdw>
              </a:effectLst>
            </a:endParaRPr>
          </a:p>
        </p:txBody>
      </p:sp>
      <p:sp>
        <p:nvSpPr>
          <p:cNvPr id="40970" name="Text Box 10"/>
          <p:cNvSpPr txBox="1">
            <a:spLocks noChangeArrowheads="1"/>
          </p:cNvSpPr>
          <p:nvPr/>
        </p:nvSpPr>
        <p:spPr bwMode="auto">
          <a:xfrm>
            <a:off x="539750" y="5876925"/>
            <a:ext cx="2520950" cy="366713"/>
          </a:xfrm>
          <a:prstGeom prst="rect">
            <a:avLst/>
          </a:prstGeom>
          <a:noFill/>
          <a:ln w="9525">
            <a:noFill/>
            <a:miter lim="800000"/>
            <a:headEnd/>
            <a:tailEnd/>
          </a:ln>
          <a:effectLst/>
        </p:spPr>
        <p:txBody>
          <a:bodyPr>
            <a:spAutoFit/>
          </a:bodyPr>
          <a:lstStyle/>
          <a:p>
            <a:pPr>
              <a:spcBef>
                <a:spcPct val="50000"/>
              </a:spcBef>
            </a:pPr>
            <a:endParaRPr lang="es-ES_tradnl"/>
          </a:p>
        </p:txBody>
      </p:sp>
      <p:pic>
        <p:nvPicPr>
          <p:cNvPr id="40971" name="Picture 11" descr="laaldea"/>
          <p:cNvPicPr>
            <a:picLocks noChangeAspect="1" noChangeArrowheads="1"/>
          </p:cNvPicPr>
          <p:nvPr/>
        </p:nvPicPr>
        <p:blipFill>
          <a:blip r:embed="rId3" cstate="print"/>
          <a:srcRect/>
          <a:stretch>
            <a:fillRect/>
          </a:stretch>
        </p:blipFill>
        <p:spPr bwMode="auto">
          <a:xfrm>
            <a:off x="827088" y="2565400"/>
            <a:ext cx="2168525" cy="1604963"/>
          </a:xfrm>
          <a:prstGeom prst="rect">
            <a:avLst/>
          </a:prstGeom>
          <a:noFill/>
          <a:ln w="9525">
            <a:noFill/>
            <a:miter lim="800000"/>
            <a:headEnd/>
            <a:tailEnd/>
          </a:ln>
        </p:spPr>
      </p:pic>
      <p:pic>
        <p:nvPicPr>
          <p:cNvPr id="40972" name="Picture 12" descr="foto_camping"/>
          <p:cNvPicPr>
            <a:picLocks noChangeAspect="1" noChangeArrowheads="1"/>
          </p:cNvPicPr>
          <p:nvPr/>
        </p:nvPicPr>
        <p:blipFill>
          <a:blip r:embed="rId4" cstate="print"/>
          <a:srcRect/>
          <a:stretch>
            <a:fillRect/>
          </a:stretch>
        </p:blipFill>
        <p:spPr bwMode="auto">
          <a:xfrm>
            <a:off x="4643438" y="4922838"/>
            <a:ext cx="2520950" cy="1636712"/>
          </a:xfrm>
          <a:prstGeom prst="rect">
            <a:avLst/>
          </a:prstGeom>
          <a:noFill/>
          <a:ln w="9525">
            <a:noFill/>
            <a:miter lim="800000"/>
            <a:headEnd/>
            <a:tailEnd/>
          </a:ln>
        </p:spPr>
      </p:pic>
      <p:pic>
        <p:nvPicPr>
          <p:cNvPr id="40973" name="Picture 13" descr="restaurant-01"/>
          <p:cNvPicPr>
            <a:picLocks noChangeAspect="1" noChangeArrowheads="1"/>
          </p:cNvPicPr>
          <p:nvPr/>
        </p:nvPicPr>
        <p:blipFill>
          <a:blip r:embed="rId5" cstate="print"/>
          <a:srcRect/>
          <a:stretch>
            <a:fillRect/>
          </a:stretch>
        </p:blipFill>
        <p:spPr bwMode="auto">
          <a:xfrm>
            <a:off x="684213" y="4941888"/>
            <a:ext cx="2663825" cy="1425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611188" y="2492375"/>
            <a:ext cx="4032250" cy="366713"/>
          </a:xfrm>
          <a:prstGeom prst="rect">
            <a:avLst/>
          </a:prstGeom>
          <a:noFill/>
          <a:ln w="9525">
            <a:noFill/>
            <a:miter lim="800000"/>
            <a:headEnd/>
            <a:tailEnd/>
          </a:ln>
          <a:effectLst/>
        </p:spPr>
        <p:txBody>
          <a:bodyPr>
            <a:spAutoFit/>
          </a:bodyPr>
          <a:lstStyle/>
          <a:p>
            <a:pPr>
              <a:spcBef>
                <a:spcPct val="50000"/>
              </a:spcBef>
            </a:pPr>
            <a:endParaRPr lang="es-ES_tradnl"/>
          </a:p>
        </p:txBody>
      </p:sp>
      <p:sp>
        <p:nvSpPr>
          <p:cNvPr id="41989" name="Text Box 5"/>
          <p:cNvSpPr txBox="1">
            <a:spLocks noChangeArrowheads="1"/>
          </p:cNvSpPr>
          <p:nvPr/>
        </p:nvSpPr>
        <p:spPr bwMode="auto">
          <a:xfrm>
            <a:off x="1258888" y="765175"/>
            <a:ext cx="2736850" cy="8540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Piscinas</a:t>
            </a:r>
            <a:r>
              <a:rPr lang="es-ES_tradnl" sz="2000" b="1">
                <a:effectLst>
                  <a:outerShdw blurRad="38100" dist="38100" dir="2700000" algn="tl">
                    <a:srgbClr val="C0C0C0"/>
                  </a:outerShdw>
                </a:effectLst>
              </a:rPr>
              <a:t> </a:t>
            </a:r>
          </a:p>
          <a:p>
            <a:pPr algn="ctr">
              <a:spcBef>
                <a:spcPct val="50000"/>
              </a:spcBef>
            </a:pPr>
            <a:endParaRPr lang="es-ES_tradnl" sz="2000"/>
          </a:p>
        </p:txBody>
      </p:sp>
      <p:pic>
        <p:nvPicPr>
          <p:cNvPr id="41990" name="Picture 6" descr="piscina-en-forma-de-faba"/>
          <p:cNvPicPr>
            <a:picLocks noChangeAspect="1" noChangeArrowheads="1"/>
          </p:cNvPicPr>
          <p:nvPr/>
        </p:nvPicPr>
        <p:blipFill>
          <a:blip r:embed="rId2" cstate="print"/>
          <a:srcRect/>
          <a:stretch>
            <a:fillRect/>
          </a:stretch>
        </p:blipFill>
        <p:spPr bwMode="auto">
          <a:xfrm>
            <a:off x="5148263" y="333375"/>
            <a:ext cx="2232025" cy="1498600"/>
          </a:xfrm>
          <a:prstGeom prst="rect">
            <a:avLst/>
          </a:prstGeom>
          <a:noFill/>
          <a:ln w="9525">
            <a:noFill/>
            <a:miter lim="800000"/>
            <a:headEnd/>
            <a:tailEnd/>
          </a:ln>
        </p:spPr>
      </p:pic>
      <p:sp>
        <p:nvSpPr>
          <p:cNvPr id="41992" name="Text Box 8"/>
          <p:cNvSpPr txBox="1">
            <a:spLocks noChangeArrowheads="1"/>
          </p:cNvSpPr>
          <p:nvPr/>
        </p:nvSpPr>
        <p:spPr bwMode="auto">
          <a:xfrm>
            <a:off x="1619250" y="2781300"/>
            <a:ext cx="1801813" cy="793750"/>
          </a:xfrm>
          <a:prstGeom prst="rect">
            <a:avLst/>
          </a:prstGeom>
          <a:noFill/>
          <a:ln w="9525">
            <a:noFill/>
            <a:miter lim="800000"/>
            <a:headEnd/>
            <a:tailEnd/>
          </a:ln>
          <a:effectLst/>
        </p:spPr>
        <p:txBody>
          <a:bodyPr>
            <a:spAutoFit/>
          </a:bodyPr>
          <a:lstStyle/>
          <a:p>
            <a:pPr algn="ctr">
              <a:lnSpc>
                <a:spcPct val="80000"/>
              </a:lnSpc>
              <a:spcBef>
                <a:spcPts val="600"/>
              </a:spcBef>
              <a:buClr>
                <a:schemeClr val="tx2"/>
              </a:buClr>
              <a:buSzPct val="73000"/>
              <a:buFont typeface="Wingdings 2" pitchFamily="18" charset="2"/>
              <a:buNone/>
            </a:pPr>
            <a:r>
              <a:rPr lang="es-ES" sz="2000" b="1">
                <a:effectLst>
                  <a:outerShdw blurRad="38100" dist="38100" dir="2700000" algn="tl">
                    <a:srgbClr val="C0C0C0"/>
                  </a:outerShdw>
                </a:effectLst>
              </a:rPr>
              <a:t>Cabalgatas</a:t>
            </a:r>
          </a:p>
          <a:p>
            <a:pPr algn="ctr">
              <a:spcBef>
                <a:spcPct val="50000"/>
              </a:spcBef>
            </a:pPr>
            <a:endParaRPr lang="es-ES_tradnl" sz="2000" b="1">
              <a:effectLst>
                <a:outerShdw blurRad="38100" dist="38100" dir="2700000" algn="tl">
                  <a:srgbClr val="C0C0C0"/>
                </a:outerShdw>
              </a:effectLst>
            </a:endParaRPr>
          </a:p>
        </p:txBody>
      </p:sp>
      <p:sp>
        <p:nvSpPr>
          <p:cNvPr id="41993" name="Text Box 9"/>
          <p:cNvSpPr txBox="1">
            <a:spLocks noChangeArrowheads="1"/>
          </p:cNvSpPr>
          <p:nvPr/>
        </p:nvSpPr>
        <p:spPr bwMode="auto">
          <a:xfrm>
            <a:off x="684213" y="4076700"/>
            <a:ext cx="3095625" cy="366713"/>
          </a:xfrm>
          <a:prstGeom prst="rect">
            <a:avLst/>
          </a:prstGeom>
          <a:noFill/>
          <a:ln w="9525">
            <a:noFill/>
            <a:miter lim="800000"/>
            <a:headEnd/>
            <a:tailEnd/>
          </a:ln>
          <a:effectLst/>
        </p:spPr>
        <p:txBody>
          <a:bodyPr>
            <a:spAutoFit/>
          </a:bodyPr>
          <a:lstStyle/>
          <a:p>
            <a:pPr>
              <a:spcBef>
                <a:spcPct val="50000"/>
              </a:spcBef>
            </a:pPr>
            <a:endParaRPr lang="es-ES_tradnl"/>
          </a:p>
        </p:txBody>
      </p:sp>
      <p:sp>
        <p:nvSpPr>
          <p:cNvPr id="41994" name="Text Box 10"/>
          <p:cNvSpPr txBox="1">
            <a:spLocks noChangeArrowheads="1"/>
          </p:cNvSpPr>
          <p:nvPr/>
        </p:nvSpPr>
        <p:spPr bwMode="auto">
          <a:xfrm>
            <a:off x="827088" y="5013325"/>
            <a:ext cx="3671887" cy="396875"/>
          </a:xfrm>
          <a:prstGeom prst="rect">
            <a:avLst/>
          </a:prstGeom>
          <a:noFill/>
          <a:ln w="9525">
            <a:noFill/>
            <a:miter lim="800000"/>
            <a:headEnd/>
            <a:tailEnd/>
          </a:ln>
          <a:effectLst/>
        </p:spPr>
        <p:txBody>
          <a:bodyPr>
            <a:spAutoFit/>
          </a:bodyPr>
          <a:lstStyle/>
          <a:p>
            <a:pPr algn="ctr">
              <a:spcBef>
                <a:spcPct val="50000"/>
              </a:spcBef>
            </a:pPr>
            <a:r>
              <a:rPr lang="es-ES" sz="2000" b="1">
                <a:effectLst>
                  <a:outerShdw blurRad="38100" dist="38100" dir="2700000" algn="tl">
                    <a:srgbClr val="C0C0C0"/>
                  </a:outerShdw>
                </a:effectLst>
              </a:rPr>
              <a:t>Canchas Deportivas</a:t>
            </a:r>
            <a:endParaRPr lang="es-ES_tradnl" sz="2000" b="1">
              <a:effectLst>
                <a:outerShdw blurRad="38100" dist="38100" dir="2700000" algn="tl">
                  <a:srgbClr val="C0C0C0"/>
                </a:outerShdw>
              </a:effectLst>
            </a:endParaRPr>
          </a:p>
        </p:txBody>
      </p:sp>
      <p:pic>
        <p:nvPicPr>
          <p:cNvPr id="41997" name="Picture 13" descr="http://www.aricaacaballo.cl/ebook/Arica_a_Caballo/Casa_2005-09-19-3.JPG"/>
          <p:cNvPicPr>
            <a:picLocks noChangeAspect="1" noChangeArrowheads="1"/>
          </p:cNvPicPr>
          <p:nvPr/>
        </p:nvPicPr>
        <p:blipFill>
          <a:blip r:embed="rId3" r:link="rId4" cstate="print"/>
          <a:srcRect/>
          <a:stretch>
            <a:fillRect/>
          </a:stretch>
        </p:blipFill>
        <p:spPr bwMode="auto">
          <a:xfrm>
            <a:off x="5076825" y="2420938"/>
            <a:ext cx="2571750" cy="1485900"/>
          </a:xfrm>
          <a:prstGeom prst="rect">
            <a:avLst/>
          </a:prstGeom>
          <a:noFill/>
          <a:ln w="9525">
            <a:noFill/>
            <a:miter lim="800000"/>
            <a:headEnd/>
            <a:tailEnd/>
          </a:ln>
        </p:spPr>
      </p:pic>
      <p:pic>
        <p:nvPicPr>
          <p:cNvPr id="41998" name="Picture 14" descr="22635706_1"/>
          <p:cNvPicPr>
            <a:picLocks noChangeAspect="1" noChangeArrowheads="1"/>
          </p:cNvPicPr>
          <p:nvPr/>
        </p:nvPicPr>
        <p:blipFill>
          <a:blip r:embed="rId5" cstate="print"/>
          <a:srcRect t="29553"/>
          <a:stretch>
            <a:fillRect/>
          </a:stretch>
        </p:blipFill>
        <p:spPr bwMode="auto">
          <a:xfrm>
            <a:off x="4859338" y="4652963"/>
            <a:ext cx="2743200" cy="1435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827088" y="908050"/>
            <a:ext cx="3097212" cy="823913"/>
          </a:xfrm>
          <a:prstGeom prst="rect">
            <a:avLst/>
          </a:prstGeom>
          <a:noFill/>
          <a:ln w="9525">
            <a:noFill/>
            <a:miter lim="800000"/>
            <a:headEnd/>
            <a:tailEnd/>
          </a:ln>
          <a:effectLst/>
        </p:spPr>
        <p:txBody>
          <a:bodyPr>
            <a:spAutoFit/>
          </a:bodyPr>
          <a:lstStyle/>
          <a:p>
            <a:pPr>
              <a:lnSpc>
                <a:spcPct val="90000"/>
              </a:lnSpc>
              <a:spcBef>
                <a:spcPts val="600"/>
              </a:spcBef>
              <a:buClr>
                <a:schemeClr val="tx2"/>
              </a:buClr>
              <a:buSzPct val="73000"/>
              <a:buFont typeface="Wingdings 2" pitchFamily="18" charset="2"/>
              <a:buNone/>
            </a:pPr>
            <a:r>
              <a:rPr lang="es-ES" sz="2000" b="1">
                <a:effectLst>
                  <a:outerShdw blurRad="38100" dist="38100" dir="2700000" algn="tl">
                    <a:srgbClr val="C0C0C0"/>
                  </a:outerShdw>
                </a:effectLst>
              </a:rPr>
              <a:t>Lago -Pesca Deportiva</a:t>
            </a:r>
            <a:r>
              <a:rPr lang="es-ES" sz="2000"/>
              <a:t> </a:t>
            </a:r>
          </a:p>
          <a:p>
            <a:pPr>
              <a:spcBef>
                <a:spcPct val="50000"/>
              </a:spcBef>
            </a:pPr>
            <a:endParaRPr lang="es-ES_tradnl" sz="2000"/>
          </a:p>
        </p:txBody>
      </p:sp>
      <p:sp>
        <p:nvSpPr>
          <p:cNvPr id="43013" name="Text Box 5"/>
          <p:cNvSpPr txBox="1">
            <a:spLocks noChangeArrowheads="1"/>
          </p:cNvSpPr>
          <p:nvPr/>
        </p:nvSpPr>
        <p:spPr bwMode="auto">
          <a:xfrm>
            <a:off x="827088" y="3213100"/>
            <a:ext cx="2305050" cy="854075"/>
          </a:xfrm>
          <a:prstGeom prst="rect">
            <a:avLst/>
          </a:prstGeom>
          <a:noFill/>
          <a:ln w="9525">
            <a:noFill/>
            <a:miter lim="800000"/>
            <a:headEnd/>
            <a:tailEnd/>
          </a:ln>
          <a:effectLst/>
        </p:spPr>
        <p:txBody>
          <a:bodyPr>
            <a:spAutoFit/>
          </a:bodyPr>
          <a:lstStyle/>
          <a:p>
            <a:pPr>
              <a:spcBef>
                <a:spcPts val="600"/>
              </a:spcBef>
              <a:buClr>
                <a:schemeClr val="tx2"/>
              </a:buClr>
              <a:buSzPct val="73000"/>
              <a:buFont typeface="Wingdings 2" pitchFamily="18" charset="2"/>
              <a:buNone/>
            </a:pPr>
            <a:r>
              <a:rPr lang="es-ES" sz="2000" b="1">
                <a:effectLst>
                  <a:outerShdw blurRad="38100" dist="38100" dir="2700000" algn="tl">
                    <a:srgbClr val="C0C0C0"/>
                  </a:outerShdw>
                </a:effectLst>
              </a:rPr>
              <a:t>Establo</a:t>
            </a:r>
          </a:p>
          <a:p>
            <a:pPr>
              <a:spcBef>
                <a:spcPct val="50000"/>
              </a:spcBef>
            </a:pPr>
            <a:endParaRPr lang="es-ES_tradnl" sz="2000" b="1">
              <a:effectLst>
                <a:outerShdw blurRad="38100" dist="38100" dir="2700000" algn="tl">
                  <a:srgbClr val="C0C0C0"/>
                </a:outerShdw>
              </a:effectLst>
            </a:endParaRPr>
          </a:p>
        </p:txBody>
      </p:sp>
      <p:sp>
        <p:nvSpPr>
          <p:cNvPr id="43014" name="Rectangle 6"/>
          <p:cNvSpPr>
            <a:spLocks noGrp="1"/>
          </p:cNvSpPr>
          <p:nvPr>
            <p:ph type="body" idx="1"/>
          </p:nvPr>
        </p:nvSpPr>
        <p:spPr>
          <a:xfrm>
            <a:off x="971550" y="5229225"/>
            <a:ext cx="1368425" cy="863600"/>
          </a:xfrm>
          <a:noFill/>
          <a:ln/>
        </p:spPr>
        <p:txBody>
          <a:bodyPr/>
          <a:lstStyle/>
          <a:p>
            <a:pPr>
              <a:lnSpc>
                <a:spcPct val="90000"/>
              </a:lnSpc>
            </a:pPr>
            <a:endParaRPr lang="es-ES" smtClean="0"/>
          </a:p>
          <a:p>
            <a:pPr>
              <a:lnSpc>
                <a:spcPct val="90000"/>
              </a:lnSpc>
              <a:buFont typeface="Wingdings 2" pitchFamily="18" charset="2"/>
              <a:buNone/>
            </a:pPr>
            <a:r>
              <a:rPr lang="es-ES" sz="2000" b="1" smtClean="0">
                <a:effectLst>
                  <a:outerShdw blurRad="38100" dist="38100" dir="2700000" algn="tl">
                    <a:srgbClr val="C0C0C0"/>
                  </a:outerShdw>
                </a:effectLst>
                <a:latin typeface="Arial" charset="0"/>
              </a:rPr>
              <a:t>Huerto</a:t>
            </a:r>
            <a:endParaRPr lang="es-ES_tradnl" sz="2000" b="1" smtClean="0">
              <a:effectLst>
                <a:outerShdw blurRad="38100" dist="38100" dir="2700000" algn="tl">
                  <a:srgbClr val="C0C0C0"/>
                </a:outerShdw>
              </a:effectLst>
              <a:latin typeface="Arial" charset="0"/>
            </a:endParaRPr>
          </a:p>
        </p:txBody>
      </p:sp>
      <p:pic>
        <p:nvPicPr>
          <p:cNvPr id="43015" name="Picture 7" descr="La%20pesca%202009%20en%20Toral%20de%20los%20Vados%5B12%5D"/>
          <p:cNvPicPr>
            <a:picLocks noChangeAspect="1" noChangeArrowheads="1"/>
          </p:cNvPicPr>
          <p:nvPr/>
        </p:nvPicPr>
        <p:blipFill>
          <a:blip r:embed="rId2" cstate="print"/>
          <a:srcRect/>
          <a:stretch>
            <a:fillRect/>
          </a:stretch>
        </p:blipFill>
        <p:spPr bwMode="auto">
          <a:xfrm>
            <a:off x="5076825" y="404813"/>
            <a:ext cx="2349500" cy="1871662"/>
          </a:xfrm>
          <a:prstGeom prst="rect">
            <a:avLst/>
          </a:prstGeom>
          <a:noFill/>
          <a:ln w="9525">
            <a:noFill/>
            <a:miter lim="800000"/>
            <a:headEnd/>
            <a:tailEnd/>
          </a:ln>
        </p:spPr>
      </p:pic>
      <p:pic>
        <p:nvPicPr>
          <p:cNvPr id="43016" name="Picture 8" descr="IMG_7252_L"/>
          <p:cNvPicPr>
            <a:picLocks noChangeAspect="1" noChangeArrowheads="1"/>
          </p:cNvPicPr>
          <p:nvPr/>
        </p:nvPicPr>
        <p:blipFill>
          <a:blip r:embed="rId3" cstate="print"/>
          <a:srcRect/>
          <a:stretch>
            <a:fillRect/>
          </a:stretch>
        </p:blipFill>
        <p:spPr bwMode="auto">
          <a:xfrm>
            <a:off x="4067175" y="2852738"/>
            <a:ext cx="1817688" cy="1489075"/>
          </a:xfrm>
          <a:prstGeom prst="rect">
            <a:avLst/>
          </a:prstGeom>
          <a:noFill/>
          <a:ln w="9525">
            <a:noFill/>
            <a:miter lim="800000"/>
            <a:headEnd/>
            <a:tailEnd/>
          </a:ln>
        </p:spPr>
      </p:pic>
      <p:pic>
        <p:nvPicPr>
          <p:cNvPr id="43017" name="Picture 54" descr="1"/>
          <p:cNvPicPr>
            <a:picLocks noChangeAspect="1" noChangeArrowheads="1"/>
          </p:cNvPicPr>
          <p:nvPr/>
        </p:nvPicPr>
        <p:blipFill>
          <a:blip r:embed="rId4" cstate="print"/>
          <a:srcRect/>
          <a:stretch>
            <a:fillRect/>
          </a:stretch>
        </p:blipFill>
        <p:spPr bwMode="auto">
          <a:xfrm>
            <a:off x="6011863" y="2852738"/>
            <a:ext cx="1966912" cy="1489075"/>
          </a:xfrm>
          <a:prstGeom prst="rect">
            <a:avLst/>
          </a:prstGeom>
          <a:noFill/>
          <a:ln w="9525">
            <a:noFill/>
            <a:miter lim="800000"/>
            <a:headEnd/>
            <a:tailEnd/>
          </a:ln>
        </p:spPr>
      </p:pic>
      <p:pic>
        <p:nvPicPr>
          <p:cNvPr id="43018" name="Picture 10" descr="4"/>
          <p:cNvPicPr>
            <a:picLocks noChangeAspect="1" noChangeArrowheads="1"/>
          </p:cNvPicPr>
          <p:nvPr/>
        </p:nvPicPr>
        <p:blipFill>
          <a:blip r:embed="rId5" cstate="print"/>
          <a:srcRect/>
          <a:stretch>
            <a:fillRect/>
          </a:stretch>
        </p:blipFill>
        <p:spPr bwMode="auto">
          <a:xfrm>
            <a:off x="5435600" y="4581525"/>
            <a:ext cx="1638300" cy="17859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xfrm>
            <a:off x="611188" y="700071"/>
            <a:ext cx="6580187" cy="371475"/>
          </a:xfrm>
          <a:noFill/>
        </p:spPr>
        <p:txBody>
          <a:bodyPr wrap="square" numCol="1" compatLnSpc="1">
            <a:prstTxWarp prst="textNoShape">
              <a:avLst/>
            </a:prstTxWarp>
            <a:noAutofit/>
          </a:bodyPr>
          <a:lstStyle/>
          <a:p>
            <a:pPr algn="ctr"/>
            <a:r>
              <a:rPr lang="es-ES" sz="3600" cap="none" dirty="0" smtClean="0">
                <a:ln>
                  <a:noFill/>
                </a:ln>
                <a:solidFill>
                  <a:schemeClr val="tx2">
                    <a:lumMod val="75000"/>
                  </a:schemeClr>
                </a:solidFill>
                <a:latin typeface="Arial" charset="0"/>
              </a:rPr>
              <a:t>PRECIO</a:t>
            </a:r>
            <a:r>
              <a:rPr lang="es-ES_tradnl" sz="3600" cap="none" dirty="0" smtClean="0">
                <a:ln>
                  <a:noFill/>
                </a:ln>
                <a:solidFill>
                  <a:schemeClr val="tx2">
                    <a:lumMod val="75000"/>
                  </a:schemeClr>
                </a:solidFill>
              </a:rPr>
              <a:t> </a:t>
            </a:r>
          </a:p>
        </p:txBody>
      </p:sp>
      <p:sp>
        <p:nvSpPr>
          <p:cNvPr id="44035" name="Rectangle 3"/>
          <p:cNvSpPr>
            <a:spLocks noGrp="1"/>
          </p:cNvSpPr>
          <p:nvPr>
            <p:ph type="body" idx="1"/>
          </p:nvPr>
        </p:nvSpPr>
        <p:spPr>
          <a:xfrm>
            <a:off x="250825" y="1204905"/>
            <a:ext cx="7921625" cy="1152525"/>
          </a:xfrm>
        </p:spPr>
        <p:txBody>
          <a:bodyPr/>
          <a:lstStyle/>
          <a:p>
            <a:pPr>
              <a:buFont typeface="Wingdings 2" pitchFamily="18" charset="2"/>
              <a:buNone/>
            </a:pPr>
            <a:r>
              <a:rPr lang="es-ES" sz="1800" dirty="0" smtClean="0">
                <a:latin typeface="Arial" charset="0"/>
              </a:rPr>
              <a:t>	Para establecer los precios de BUCKINGHAM se tomaran en cuenta tres aspectos importantes: los precios del mercado, los costos asumidos y el margen de utilidad</a:t>
            </a:r>
            <a:r>
              <a:rPr lang="es-ES" sz="2000" dirty="0" smtClean="0"/>
              <a:t>.</a:t>
            </a:r>
            <a:r>
              <a:rPr lang="es-ES" dirty="0" smtClean="0"/>
              <a:t> </a:t>
            </a:r>
            <a:endParaRPr lang="es-ES_tradnl" dirty="0" smtClean="0"/>
          </a:p>
        </p:txBody>
      </p:sp>
      <p:sp>
        <p:nvSpPr>
          <p:cNvPr id="44037" name="Text Box 5"/>
          <p:cNvSpPr txBox="1">
            <a:spLocks noChangeArrowheads="1"/>
          </p:cNvSpPr>
          <p:nvPr/>
        </p:nvSpPr>
        <p:spPr bwMode="auto">
          <a:xfrm>
            <a:off x="2843213" y="2924175"/>
            <a:ext cx="3600450" cy="366713"/>
          </a:xfrm>
          <a:prstGeom prst="rect">
            <a:avLst/>
          </a:prstGeom>
          <a:noFill/>
          <a:ln w="9525">
            <a:noFill/>
            <a:miter lim="800000"/>
            <a:headEnd/>
            <a:tailEnd/>
          </a:ln>
          <a:effectLst/>
        </p:spPr>
        <p:txBody>
          <a:bodyPr>
            <a:spAutoFit/>
          </a:bodyPr>
          <a:lstStyle/>
          <a:p>
            <a:pPr>
              <a:spcBef>
                <a:spcPct val="50000"/>
              </a:spcBef>
            </a:pPr>
            <a:endParaRPr lang="es-ES_tradnl"/>
          </a:p>
        </p:txBody>
      </p:sp>
      <p:pic>
        <p:nvPicPr>
          <p:cNvPr id="44039" name="Picture 7"/>
          <p:cNvPicPr>
            <a:picLocks noChangeAspect="1" noChangeArrowheads="1"/>
          </p:cNvPicPr>
          <p:nvPr/>
        </p:nvPicPr>
        <p:blipFill>
          <a:blip r:embed="rId2" cstate="print"/>
          <a:srcRect/>
          <a:stretch>
            <a:fillRect/>
          </a:stretch>
        </p:blipFill>
        <p:spPr bwMode="auto">
          <a:xfrm>
            <a:off x="755650" y="2905142"/>
            <a:ext cx="3670300" cy="2881312"/>
          </a:xfrm>
          <a:prstGeom prst="rect">
            <a:avLst/>
          </a:prstGeom>
          <a:noFill/>
        </p:spPr>
      </p:pic>
      <p:sp>
        <p:nvSpPr>
          <p:cNvPr id="44041" name="Rectangle 9"/>
          <p:cNvSpPr>
            <a:spLocks noChangeArrowheads="1"/>
          </p:cNvSpPr>
          <p:nvPr/>
        </p:nvSpPr>
        <p:spPr bwMode="auto">
          <a:xfrm>
            <a:off x="971550" y="2419346"/>
            <a:ext cx="3455988" cy="366712"/>
          </a:xfrm>
          <a:prstGeom prst="rect">
            <a:avLst/>
          </a:prstGeom>
          <a:noFill/>
          <a:ln w="9525">
            <a:noFill/>
            <a:miter lim="800000"/>
            <a:headEnd/>
            <a:tailEnd/>
          </a:ln>
          <a:effectLst/>
        </p:spPr>
        <p:txBody>
          <a:bodyPr>
            <a:spAutoFit/>
          </a:bodyPr>
          <a:lstStyle/>
          <a:p>
            <a:r>
              <a:rPr lang="es-ES" b="1" dirty="0"/>
              <a:t>PRECIOS UNITARIOS</a:t>
            </a:r>
            <a:r>
              <a:rPr lang="es-ES" dirty="0"/>
              <a:t> </a:t>
            </a:r>
            <a:endParaRPr lang="es-ES_tradnl" dirty="0"/>
          </a:p>
        </p:txBody>
      </p:sp>
      <p:pic>
        <p:nvPicPr>
          <p:cNvPr id="44044" name="Picture 12" descr="08"/>
          <p:cNvPicPr>
            <a:picLocks noChangeAspect="1" noChangeArrowheads="1"/>
          </p:cNvPicPr>
          <p:nvPr/>
        </p:nvPicPr>
        <p:blipFill>
          <a:blip r:embed="rId3" cstate="print"/>
          <a:srcRect/>
          <a:stretch>
            <a:fillRect/>
          </a:stretch>
        </p:blipFill>
        <p:spPr bwMode="auto">
          <a:xfrm>
            <a:off x="4787900" y="2484444"/>
            <a:ext cx="2668588" cy="18732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684213" y="260350"/>
            <a:ext cx="6707187" cy="288925"/>
          </a:xfrm>
          <a:noFill/>
        </p:spPr>
        <p:txBody>
          <a:bodyPr wrap="square" numCol="1" compatLnSpc="1">
            <a:prstTxWarp prst="textNoShape">
              <a:avLst/>
            </a:prstTxWarp>
            <a:noAutofit/>
          </a:bodyPr>
          <a:lstStyle/>
          <a:p>
            <a:pPr algn="ctr"/>
            <a:r>
              <a:rPr lang="es-ES" sz="2800" cap="none" smtClean="0">
                <a:ln>
                  <a:noFill/>
                </a:ln>
                <a:solidFill>
                  <a:schemeClr val="tx2">
                    <a:lumMod val="75000"/>
                  </a:schemeClr>
                </a:solidFill>
              </a:rPr>
              <a:t>PAQUETES AGRODIVERTIDOS</a:t>
            </a:r>
            <a:r>
              <a:rPr lang="es-ES_tradnl" sz="2800" cap="none" smtClean="0">
                <a:ln>
                  <a:noFill/>
                </a:ln>
                <a:solidFill>
                  <a:schemeClr val="tx2">
                    <a:lumMod val="75000"/>
                  </a:schemeClr>
                </a:solidFill>
              </a:rPr>
              <a:t> </a:t>
            </a:r>
          </a:p>
        </p:txBody>
      </p:sp>
      <p:pic>
        <p:nvPicPr>
          <p:cNvPr id="45062" name="Picture 6"/>
          <p:cNvPicPr>
            <a:picLocks noChangeAspect="1" noChangeArrowheads="1"/>
          </p:cNvPicPr>
          <p:nvPr>
            <p:ph type="body" idx="1"/>
          </p:nvPr>
        </p:nvPicPr>
        <p:blipFill>
          <a:blip r:embed="rId2" cstate="print"/>
          <a:srcRect/>
          <a:stretch>
            <a:fillRect/>
          </a:stretch>
        </p:blipFill>
        <p:spPr>
          <a:xfrm>
            <a:off x="1692275" y="620713"/>
            <a:ext cx="4840288" cy="2447925"/>
          </a:xfrm>
        </p:spPr>
      </p:pic>
      <p:pic>
        <p:nvPicPr>
          <p:cNvPr id="45063" name="Picture 7"/>
          <p:cNvPicPr>
            <a:picLocks noChangeAspect="1" noChangeArrowheads="1"/>
          </p:cNvPicPr>
          <p:nvPr/>
        </p:nvPicPr>
        <p:blipFill>
          <a:blip r:embed="rId3" cstate="print"/>
          <a:srcRect/>
          <a:stretch>
            <a:fillRect/>
          </a:stretch>
        </p:blipFill>
        <p:spPr bwMode="auto">
          <a:xfrm>
            <a:off x="1692275" y="3186113"/>
            <a:ext cx="4941888" cy="367188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ph type="title"/>
          </p:nvPr>
        </p:nvPicPr>
        <p:blipFill>
          <a:blip r:embed="rId2" cstate="print"/>
          <a:srcRect/>
          <a:stretch>
            <a:fillRect/>
          </a:stretch>
        </p:blipFill>
        <p:spPr bwMode="auto">
          <a:xfrm>
            <a:off x="1835150" y="1268413"/>
            <a:ext cx="4681538" cy="2713037"/>
          </a:xfrm>
        </p:spPr>
      </p:pic>
      <p:sp>
        <p:nvSpPr>
          <p:cNvPr id="46086" name="Text Box 6"/>
          <p:cNvSpPr txBox="1">
            <a:spLocks noChangeArrowheads="1"/>
          </p:cNvSpPr>
          <p:nvPr/>
        </p:nvSpPr>
        <p:spPr bwMode="auto">
          <a:xfrm>
            <a:off x="611188" y="4797425"/>
            <a:ext cx="7345362" cy="915988"/>
          </a:xfrm>
          <a:prstGeom prst="rect">
            <a:avLst/>
          </a:prstGeom>
          <a:noFill/>
          <a:ln w="9525">
            <a:noFill/>
            <a:miter lim="800000"/>
            <a:headEnd/>
            <a:tailEnd/>
          </a:ln>
          <a:effectLst/>
        </p:spPr>
        <p:txBody>
          <a:bodyPr>
            <a:spAutoFit/>
          </a:bodyPr>
          <a:lstStyle/>
          <a:p>
            <a:pPr algn="ctr">
              <a:spcBef>
                <a:spcPct val="50000"/>
              </a:spcBef>
            </a:pPr>
            <a:r>
              <a:rPr lang="es-ES"/>
              <a:t>Los precios del parque agro ecoturístico no  serán únicos dado que los servicios son múltiples y el cliente dispondrá de cuál de ellos quiere disfrutar</a:t>
            </a:r>
            <a:r>
              <a:rPr lang="es-ES_tradnl"/>
              <a:t>.</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1"/>
          </p:nvPr>
        </p:nvSpPr>
        <p:spPr>
          <a:xfrm>
            <a:off x="539750" y="1196975"/>
            <a:ext cx="7210425" cy="1027113"/>
          </a:xfrm>
        </p:spPr>
        <p:txBody>
          <a:bodyPr/>
          <a:lstStyle/>
          <a:p>
            <a:pPr algn="ctr">
              <a:buFont typeface="Wingdings 2" pitchFamily="18" charset="2"/>
              <a:buNone/>
            </a:pPr>
            <a:r>
              <a:rPr lang="es-EC" sz="1600" smtClean="0">
                <a:latin typeface="Arial" charset="0"/>
              </a:rPr>
              <a:t>	El parque se implantará en el predio ubicado en el Kilómetro 60 de la Autopista Guayaquil – Salinas, entre las Parroquias Rurales de Cerecita y Juan Gómez Rendón. Junto al ingreso de la Comuna Mamey.</a:t>
            </a:r>
            <a:endParaRPr lang="es-ES_tradnl" sz="1600" smtClean="0">
              <a:latin typeface="Arial" charset="0"/>
            </a:endParaRPr>
          </a:p>
        </p:txBody>
      </p:sp>
      <p:sp>
        <p:nvSpPr>
          <p:cNvPr id="47108" name="Rectangle 4"/>
          <p:cNvSpPr>
            <a:spLocks/>
          </p:cNvSpPr>
          <p:nvPr/>
        </p:nvSpPr>
        <p:spPr bwMode="auto">
          <a:xfrm>
            <a:off x="755650" y="476250"/>
            <a:ext cx="7085013" cy="431800"/>
          </a:xfrm>
          <a:prstGeom prst="rect">
            <a:avLst/>
          </a:prstGeom>
          <a:noFill/>
          <a:ln w="9525">
            <a:noFill/>
            <a:miter lim="800000"/>
            <a:headEnd/>
            <a:tailEnd/>
          </a:ln>
        </p:spPr>
        <p:txBody>
          <a:bodyPr/>
          <a:lstStyle/>
          <a:p>
            <a:pPr marL="273050" indent="-273050" algn="ctr">
              <a:spcBef>
                <a:spcPts val="600"/>
              </a:spcBef>
              <a:buClr>
                <a:schemeClr val="tx2"/>
              </a:buClr>
              <a:buSzPct val="73000"/>
              <a:buFont typeface="Wingdings 2" pitchFamily="18" charset="2"/>
              <a:buNone/>
            </a:pPr>
            <a:r>
              <a:rPr lang="es-ES" sz="2800" b="1">
                <a:solidFill>
                  <a:schemeClr val="tx2">
                    <a:lumMod val="75000"/>
                  </a:schemeClr>
                </a:solidFill>
                <a:latin typeface="Trebuchet MS" pitchFamily="34" charset="0"/>
              </a:rPr>
              <a:t>PLAZA</a:t>
            </a:r>
            <a:r>
              <a:rPr lang="es-ES_tradnl" sz="2800">
                <a:solidFill>
                  <a:schemeClr val="tx2">
                    <a:lumMod val="75000"/>
                  </a:schemeClr>
                </a:solidFill>
                <a:latin typeface="Trebuchet MS" pitchFamily="34" charset="0"/>
              </a:rPr>
              <a:t> </a:t>
            </a:r>
          </a:p>
        </p:txBody>
      </p:sp>
      <p:pic>
        <p:nvPicPr>
          <p:cNvPr id="47109" name="Picture 5"/>
          <p:cNvPicPr>
            <a:picLocks noChangeAspect="1" noChangeArrowheads="1"/>
          </p:cNvPicPr>
          <p:nvPr/>
        </p:nvPicPr>
        <p:blipFill>
          <a:blip r:embed="rId2" cstate="print"/>
          <a:srcRect/>
          <a:stretch>
            <a:fillRect/>
          </a:stretch>
        </p:blipFill>
        <p:spPr bwMode="auto">
          <a:xfrm>
            <a:off x="1692275" y="2852738"/>
            <a:ext cx="5400675" cy="3240087"/>
          </a:xfrm>
          <a:prstGeom prst="rect">
            <a:avLst/>
          </a:prstGeom>
          <a:noFill/>
          <a:ln w="9525">
            <a:noFill/>
            <a:miter lim="800000"/>
            <a:headEnd/>
            <a:tailEnd/>
          </a:ln>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43377E2-2166-422F-9E7D-0BA76534C705}" type="slidenum">
              <a:rPr lang="es-EC" smtClean="0"/>
              <a:pPr>
                <a:defRPr/>
              </a:pPr>
              <a:t>3</a:t>
            </a:fld>
            <a:endParaRPr lang="es-EC"/>
          </a:p>
        </p:txBody>
      </p:sp>
      <p:pic>
        <p:nvPicPr>
          <p:cNvPr id="8195" name="Picture 2" descr="C:\Users\Public\Pictures\Etapa_ terminada2.jpg"/>
          <p:cNvPicPr>
            <a:picLocks noGrp="1" noChangeAspect="1" noChangeArrowheads="1"/>
          </p:cNvPicPr>
          <p:nvPr>
            <p:ph idx="1"/>
          </p:nvPr>
        </p:nvPicPr>
        <p:blipFill>
          <a:blip r:embed="rId2" cstate="print"/>
          <a:srcRect/>
          <a:stretch>
            <a:fillRect/>
          </a:stretch>
        </p:blipFill>
        <p:spPr>
          <a:xfrm>
            <a:off x="0" y="0"/>
            <a:ext cx="8143875" cy="6858000"/>
          </a:xfrm>
          <a:noFill/>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xfrm>
            <a:off x="457200" y="320675"/>
            <a:ext cx="7239000" cy="444500"/>
          </a:xfrm>
          <a:noFill/>
        </p:spPr>
        <p:txBody>
          <a:bodyPr wrap="square" numCol="1" compatLnSpc="1">
            <a:prstTxWarp prst="textNoShape">
              <a:avLst/>
            </a:prstTxWarp>
            <a:normAutofit fontScale="90000"/>
          </a:bodyPr>
          <a:lstStyle/>
          <a:p>
            <a:pPr algn="ctr"/>
            <a:r>
              <a:rPr lang="es-EC" sz="1800" cap="none" smtClean="0">
                <a:ln>
                  <a:noFill/>
                </a:ln>
                <a:solidFill>
                  <a:schemeClr val="tx1"/>
                </a:solidFill>
                <a:latin typeface="Arial" charset="0"/>
              </a:rPr>
              <a:t>PUBLICIDAD Y PROMOCION</a:t>
            </a:r>
            <a:r>
              <a:rPr lang="es-EC" sz="3400" cap="none" smtClean="0">
                <a:ln>
                  <a:noFill/>
                </a:ln>
                <a:solidFill>
                  <a:schemeClr val="tx1"/>
                </a:solidFill>
              </a:rPr>
              <a:t> </a:t>
            </a:r>
            <a:endParaRPr lang="es-ES_tradnl" sz="3400" cap="none" smtClean="0">
              <a:ln>
                <a:noFill/>
              </a:ln>
              <a:solidFill>
                <a:schemeClr val="tx1"/>
              </a:solidFill>
            </a:endParaRPr>
          </a:p>
        </p:txBody>
      </p:sp>
      <p:sp>
        <p:nvSpPr>
          <p:cNvPr id="48131" name="Rectangle 3"/>
          <p:cNvSpPr>
            <a:spLocks noGrp="1"/>
          </p:cNvSpPr>
          <p:nvPr>
            <p:ph type="body" idx="1"/>
          </p:nvPr>
        </p:nvSpPr>
        <p:spPr>
          <a:xfrm>
            <a:off x="684213" y="692150"/>
            <a:ext cx="7056437" cy="4032250"/>
          </a:xfrm>
        </p:spPr>
        <p:txBody>
          <a:bodyPr/>
          <a:lstStyle/>
          <a:p>
            <a:pPr>
              <a:buFont typeface="Wingdings 2" pitchFamily="18" charset="2"/>
              <a:buNone/>
            </a:pPr>
            <a:r>
              <a:rPr lang="es-EC" sz="1800" smtClean="0">
                <a:latin typeface="Arial" charset="0"/>
              </a:rPr>
              <a:t>	Debido a los altos costos en los que se incurrirán   en la inversión del proyecto y la demanda que se ha estimado es necesario hacer campaña publicitaria   fuerte, en distintos medios de comunicación de tal forma que no se sature al futuro visitante, pero que se lo atraiga.</a:t>
            </a:r>
          </a:p>
          <a:p>
            <a:pPr>
              <a:buFont typeface="Wingdings 2" pitchFamily="18" charset="2"/>
              <a:buNone/>
            </a:pPr>
            <a:r>
              <a:rPr lang="es-EC" sz="1800" smtClean="0">
                <a:latin typeface="Arial" charset="0"/>
              </a:rPr>
              <a:t>	La promoción y publicidad de Buckingham tendrá dos escenarios y dos momentos de tiempo.</a:t>
            </a:r>
          </a:p>
          <a:p>
            <a:pPr>
              <a:buFont typeface="Wingdings 2" pitchFamily="18" charset="2"/>
              <a:buNone/>
            </a:pPr>
            <a:r>
              <a:rPr lang="es-ES" sz="1800" smtClean="0">
                <a:latin typeface="Arial" charset="0"/>
              </a:rPr>
              <a:t>	El tono Ecologista de la publicidad de BUCKINGHAM  debe de ir orientado a hacer marketing  verde dando la percepción de salvaguardar  y cuidar del medio ambiente en cada una de las actividades que el parque realice.</a:t>
            </a:r>
            <a:endParaRPr lang="es-ES_tradnl" sz="1800" smtClean="0">
              <a:latin typeface="Arial" charset="0"/>
            </a:endParaRPr>
          </a:p>
        </p:txBody>
      </p:sp>
      <p:pic>
        <p:nvPicPr>
          <p:cNvPr id="48134" name="Picture 6" descr="tibits_fork"/>
          <p:cNvPicPr>
            <a:picLocks noChangeAspect="1" noChangeArrowheads="1"/>
          </p:cNvPicPr>
          <p:nvPr/>
        </p:nvPicPr>
        <p:blipFill>
          <a:blip r:embed="rId2" cstate="print"/>
          <a:srcRect/>
          <a:stretch>
            <a:fillRect/>
          </a:stretch>
        </p:blipFill>
        <p:spPr bwMode="auto">
          <a:xfrm>
            <a:off x="2124075" y="4149725"/>
            <a:ext cx="4248150" cy="2519363"/>
          </a:xfrm>
          <a:prstGeom prst="rect">
            <a:avLst/>
          </a:prstGeom>
          <a:noFill/>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971550" y="260350"/>
            <a:ext cx="6264275" cy="360363"/>
          </a:xfrm>
          <a:noFill/>
        </p:spPr>
        <p:txBody>
          <a:bodyPr wrap="square" numCol="1" compatLnSpc="1">
            <a:prstTxWarp prst="textNoShape">
              <a:avLst/>
            </a:prstTxWarp>
            <a:noAutofit/>
          </a:bodyPr>
          <a:lstStyle/>
          <a:p>
            <a:pPr algn="ctr"/>
            <a:r>
              <a:rPr lang="es-EC" sz="3200" cap="none" smtClean="0">
                <a:ln>
                  <a:noFill/>
                </a:ln>
                <a:solidFill>
                  <a:schemeClr val="tx2">
                    <a:lumMod val="75000"/>
                  </a:schemeClr>
                </a:solidFill>
                <a:latin typeface="Arial" charset="0"/>
              </a:rPr>
              <a:t>Interna</a:t>
            </a:r>
            <a:endParaRPr lang="es-ES_tradnl" sz="3200" cap="none" smtClean="0">
              <a:ln>
                <a:noFill/>
              </a:ln>
              <a:solidFill>
                <a:schemeClr val="tx2">
                  <a:lumMod val="75000"/>
                </a:schemeClr>
              </a:solidFill>
              <a:latin typeface="Arial" charset="0"/>
            </a:endParaRPr>
          </a:p>
        </p:txBody>
      </p:sp>
      <p:sp>
        <p:nvSpPr>
          <p:cNvPr id="49155" name="Rectangle 3"/>
          <p:cNvSpPr>
            <a:spLocks noGrp="1"/>
          </p:cNvSpPr>
          <p:nvPr>
            <p:ph type="body" idx="1"/>
          </p:nvPr>
        </p:nvSpPr>
        <p:spPr>
          <a:xfrm>
            <a:off x="611188" y="1125538"/>
            <a:ext cx="7239000" cy="882650"/>
          </a:xfrm>
        </p:spPr>
        <p:txBody>
          <a:bodyPr/>
          <a:lstStyle/>
          <a:p>
            <a:pPr algn="ctr">
              <a:buFont typeface="Wingdings 2" pitchFamily="18" charset="2"/>
              <a:buNone/>
            </a:pPr>
            <a:r>
              <a:rPr lang="es-EC" sz="1800" b="1" smtClean="0">
                <a:latin typeface="Arial" charset="0"/>
              </a:rPr>
              <a:t>Gigantografías</a:t>
            </a:r>
            <a:endParaRPr lang="es-ES_tradnl" sz="1800" b="1" smtClean="0">
              <a:latin typeface="Arial" charset="0"/>
            </a:endParaRPr>
          </a:p>
        </p:txBody>
      </p:sp>
      <p:pic>
        <p:nvPicPr>
          <p:cNvPr id="49156" name="Imagen 4" descr="http://1.bp.blogspot.com/_M3OgGaAPNSo/SIIIRsguUhI/AAAAAAAADSk/wgGdMvDT6Rs/s400/Mundo.jpg"/>
          <p:cNvPicPr>
            <a:picLocks noChangeAspect="1" noChangeArrowheads="1"/>
          </p:cNvPicPr>
          <p:nvPr/>
        </p:nvPicPr>
        <p:blipFill>
          <a:blip r:embed="rId2" cstate="print"/>
          <a:srcRect/>
          <a:stretch>
            <a:fillRect/>
          </a:stretch>
        </p:blipFill>
        <p:spPr bwMode="auto">
          <a:xfrm>
            <a:off x="468313" y="1628775"/>
            <a:ext cx="3598862" cy="2808288"/>
          </a:xfrm>
          <a:prstGeom prst="rect">
            <a:avLst/>
          </a:prstGeom>
          <a:noFill/>
          <a:ln w="9525">
            <a:noFill/>
            <a:miter lim="800000"/>
            <a:headEnd/>
            <a:tailEnd/>
          </a:ln>
        </p:spPr>
      </p:pic>
      <p:pic>
        <p:nvPicPr>
          <p:cNvPr id="49160" name="Picture 8" descr="S6304836">
            <a:hlinkClick r:id="rId3"/>
          </p:cNvPr>
          <p:cNvPicPr>
            <a:picLocks noChangeAspect="1" noChangeArrowheads="1"/>
          </p:cNvPicPr>
          <p:nvPr/>
        </p:nvPicPr>
        <p:blipFill>
          <a:blip r:embed="rId4" cstate="print"/>
          <a:srcRect/>
          <a:stretch>
            <a:fillRect/>
          </a:stretch>
        </p:blipFill>
        <p:spPr bwMode="auto">
          <a:xfrm>
            <a:off x="4284663" y="3357563"/>
            <a:ext cx="3816350" cy="3167062"/>
          </a:xfrm>
          <a:prstGeom prst="rect">
            <a:avLst/>
          </a:prstGeom>
          <a:noFill/>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xfrm>
            <a:off x="1258888" y="333375"/>
            <a:ext cx="5788025" cy="358775"/>
          </a:xfrm>
          <a:noFill/>
        </p:spPr>
        <p:txBody>
          <a:bodyPr wrap="square" numCol="1" compatLnSpc="1">
            <a:prstTxWarp prst="textNoShape">
              <a:avLst/>
            </a:prstTxWarp>
            <a:noAutofit/>
          </a:bodyPr>
          <a:lstStyle/>
          <a:p>
            <a:pPr algn="ctr"/>
            <a:r>
              <a:rPr lang="es-EC" sz="3200" cap="none" smtClean="0">
                <a:ln>
                  <a:noFill/>
                </a:ln>
                <a:solidFill>
                  <a:schemeClr val="tx2">
                    <a:lumMod val="75000"/>
                  </a:schemeClr>
                </a:solidFill>
                <a:latin typeface="Arial" charset="0"/>
              </a:rPr>
              <a:t>Externa</a:t>
            </a:r>
            <a:endParaRPr lang="es-ES_tradnl" sz="3200" cap="none" smtClean="0">
              <a:ln>
                <a:noFill/>
              </a:ln>
              <a:solidFill>
                <a:schemeClr val="tx2">
                  <a:lumMod val="75000"/>
                </a:schemeClr>
              </a:solidFill>
              <a:latin typeface="Arial" charset="0"/>
            </a:endParaRPr>
          </a:p>
        </p:txBody>
      </p:sp>
      <p:sp>
        <p:nvSpPr>
          <p:cNvPr id="50179" name="Rectangle 3"/>
          <p:cNvSpPr>
            <a:spLocks noGrp="1"/>
          </p:cNvSpPr>
          <p:nvPr>
            <p:ph type="body" idx="1"/>
          </p:nvPr>
        </p:nvSpPr>
        <p:spPr>
          <a:xfrm>
            <a:off x="1258888" y="981075"/>
            <a:ext cx="5761037" cy="1584325"/>
          </a:xfrm>
        </p:spPr>
        <p:txBody>
          <a:bodyPr/>
          <a:lstStyle/>
          <a:p>
            <a:pPr algn="ctr">
              <a:lnSpc>
                <a:spcPct val="80000"/>
              </a:lnSpc>
            </a:pPr>
            <a:r>
              <a:rPr lang="es-EC" sz="1800" b="1" smtClean="0">
                <a:latin typeface="Arial" charset="0"/>
              </a:rPr>
              <a:t>Vallas</a:t>
            </a:r>
          </a:p>
          <a:p>
            <a:pPr algn="ctr">
              <a:lnSpc>
                <a:spcPct val="80000"/>
              </a:lnSpc>
            </a:pPr>
            <a:r>
              <a:rPr lang="es-EC" sz="1800" b="1" smtClean="0">
                <a:latin typeface="Arial" charset="0"/>
              </a:rPr>
              <a:t>Hojas Volantes</a:t>
            </a:r>
          </a:p>
          <a:p>
            <a:pPr algn="ctr">
              <a:lnSpc>
                <a:spcPct val="80000"/>
              </a:lnSpc>
            </a:pPr>
            <a:r>
              <a:rPr lang="es-EC" sz="1800" b="1" smtClean="0">
                <a:latin typeface="Arial" charset="0"/>
              </a:rPr>
              <a:t>Activaciones </a:t>
            </a:r>
          </a:p>
          <a:p>
            <a:pPr algn="ctr">
              <a:lnSpc>
                <a:spcPct val="80000"/>
              </a:lnSpc>
            </a:pPr>
            <a:r>
              <a:rPr lang="es-EC" sz="1800" b="1" smtClean="0">
                <a:latin typeface="Arial" charset="0"/>
              </a:rPr>
              <a:t>Prensa</a:t>
            </a:r>
          </a:p>
          <a:p>
            <a:pPr algn="ctr">
              <a:lnSpc>
                <a:spcPct val="80000"/>
              </a:lnSpc>
            </a:pPr>
            <a:r>
              <a:rPr lang="es-EC" sz="1800" b="1" smtClean="0">
                <a:latin typeface="Arial" charset="0"/>
              </a:rPr>
              <a:t>Pagina Web</a:t>
            </a:r>
            <a:endParaRPr lang="es-ES_tradnl" sz="1800" b="1" smtClean="0">
              <a:latin typeface="Arial" charset="0"/>
            </a:endParaRPr>
          </a:p>
        </p:txBody>
      </p:sp>
      <p:pic>
        <p:nvPicPr>
          <p:cNvPr id="50180" name="obj_img" descr="AGENCIA DE EDECANES PARA PROMOCION DE EVENTOS Y ACTIVACION DE MARCAS - Melchor Ocampo"/>
          <p:cNvPicPr>
            <a:picLocks noChangeAspect="1" noChangeArrowheads="1"/>
          </p:cNvPicPr>
          <p:nvPr/>
        </p:nvPicPr>
        <p:blipFill>
          <a:blip r:embed="rId2" cstate="print"/>
          <a:srcRect/>
          <a:stretch>
            <a:fillRect/>
          </a:stretch>
        </p:blipFill>
        <p:spPr bwMode="auto">
          <a:xfrm>
            <a:off x="755650" y="2565400"/>
            <a:ext cx="3527425" cy="2232025"/>
          </a:xfrm>
          <a:prstGeom prst="rect">
            <a:avLst/>
          </a:prstGeom>
          <a:noFill/>
          <a:ln w="9525">
            <a:noFill/>
            <a:miter lim="800000"/>
            <a:headEnd/>
            <a:tailEnd/>
          </a:ln>
        </p:spPr>
      </p:pic>
      <p:pic>
        <p:nvPicPr>
          <p:cNvPr id="50182" name="Picture 6" descr="topstories_foodincposter">
            <a:hlinkClick r:id="rId3"/>
          </p:cNvPr>
          <p:cNvPicPr>
            <a:picLocks noChangeAspect="1" noChangeArrowheads="1"/>
          </p:cNvPicPr>
          <p:nvPr/>
        </p:nvPicPr>
        <p:blipFill>
          <a:blip r:embed="rId4" cstate="print"/>
          <a:srcRect/>
          <a:stretch>
            <a:fillRect/>
          </a:stretch>
        </p:blipFill>
        <p:spPr bwMode="auto">
          <a:xfrm>
            <a:off x="4859338" y="4005263"/>
            <a:ext cx="3025775" cy="2416175"/>
          </a:xfrm>
          <a:prstGeom prst="rect">
            <a:avLst/>
          </a:prstGeom>
          <a:noFill/>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755650" y="333375"/>
            <a:ext cx="7239000" cy="444500"/>
          </a:xfrm>
          <a:noFill/>
        </p:spPr>
        <p:txBody>
          <a:bodyPr wrap="square" numCol="1" compatLnSpc="1">
            <a:prstTxWarp prst="textNoShape">
              <a:avLst/>
            </a:prstTxWarp>
          </a:bodyPr>
          <a:lstStyle/>
          <a:p>
            <a:pPr algn="ctr"/>
            <a:r>
              <a:rPr lang="es-ES" sz="2000" cap="none" smtClean="0">
                <a:ln>
                  <a:noFill/>
                </a:ln>
                <a:solidFill>
                  <a:schemeClr val="tx1"/>
                </a:solidFill>
                <a:latin typeface="Arial" charset="0"/>
              </a:rPr>
              <a:t>OPORTUNIDAD DE PUBLICITAR</a:t>
            </a:r>
            <a:endParaRPr lang="es-ES_tradnl" sz="2000" cap="none" smtClean="0">
              <a:ln>
                <a:noFill/>
              </a:ln>
              <a:solidFill>
                <a:schemeClr val="tx1"/>
              </a:solidFill>
              <a:latin typeface="Arial" charset="0"/>
            </a:endParaRPr>
          </a:p>
        </p:txBody>
      </p:sp>
      <p:sp>
        <p:nvSpPr>
          <p:cNvPr id="52227" name="Rectangle 3"/>
          <p:cNvSpPr>
            <a:spLocks noGrp="1"/>
          </p:cNvSpPr>
          <p:nvPr>
            <p:ph type="body" idx="1"/>
          </p:nvPr>
        </p:nvSpPr>
        <p:spPr>
          <a:xfrm>
            <a:off x="539750" y="1052513"/>
            <a:ext cx="7227888" cy="936625"/>
          </a:xfrm>
        </p:spPr>
        <p:txBody>
          <a:bodyPr/>
          <a:lstStyle/>
          <a:p>
            <a:pPr>
              <a:buFont typeface="Wingdings 2" pitchFamily="18" charset="2"/>
              <a:buNone/>
            </a:pPr>
            <a:r>
              <a:rPr lang="es-ES" sz="1800" smtClean="0">
                <a:latin typeface="Arial" charset="0"/>
              </a:rPr>
              <a:t>	La oportunidad de publicitar en el parque es única ya que una vez que se contraten las marcas auspiciantes de este, se venderán solo productos de las marcas que estén insertas en el parque</a:t>
            </a:r>
            <a:endParaRPr lang="es-ES_tradnl" sz="1800" smtClean="0">
              <a:latin typeface="Arial" charset="0"/>
            </a:endParaRPr>
          </a:p>
        </p:txBody>
      </p:sp>
      <p:sp>
        <p:nvSpPr>
          <p:cNvPr id="52228" name="Text Box 4"/>
          <p:cNvSpPr txBox="1">
            <a:spLocks noChangeArrowheads="1"/>
          </p:cNvSpPr>
          <p:nvPr/>
        </p:nvSpPr>
        <p:spPr bwMode="auto">
          <a:xfrm>
            <a:off x="971550" y="2276475"/>
            <a:ext cx="6624638" cy="427038"/>
          </a:xfrm>
          <a:prstGeom prst="rect">
            <a:avLst/>
          </a:prstGeom>
          <a:noFill/>
          <a:ln w="9525">
            <a:noFill/>
            <a:miter lim="800000"/>
            <a:headEnd/>
            <a:tailEnd/>
          </a:ln>
          <a:effectLst/>
        </p:spPr>
        <p:txBody>
          <a:bodyPr>
            <a:spAutoFit/>
          </a:bodyPr>
          <a:lstStyle/>
          <a:p>
            <a:pPr algn="ctr">
              <a:spcBef>
                <a:spcPct val="50000"/>
              </a:spcBef>
            </a:pPr>
            <a:r>
              <a:rPr lang="es-ES" sz="2000" b="1"/>
              <a:t>VENTAJAS</a:t>
            </a:r>
            <a:r>
              <a:rPr lang="es-ES" sz="2200" b="1"/>
              <a:t> </a:t>
            </a:r>
            <a:r>
              <a:rPr lang="es-ES" sz="2000" b="1"/>
              <a:t>DE PUBLICITAR</a:t>
            </a:r>
            <a:r>
              <a:rPr lang="es-ES"/>
              <a:t> </a:t>
            </a:r>
            <a:endParaRPr lang="es-ES_tradnl"/>
          </a:p>
        </p:txBody>
      </p:sp>
      <p:sp>
        <p:nvSpPr>
          <p:cNvPr id="52230" name="Text Box 6"/>
          <p:cNvSpPr txBox="1">
            <a:spLocks noChangeArrowheads="1"/>
          </p:cNvSpPr>
          <p:nvPr/>
        </p:nvSpPr>
        <p:spPr bwMode="auto">
          <a:xfrm>
            <a:off x="971550" y="2924175"/>
            <a:ext cx="6624638" cy="1739900"/>
          </a:xfrm>
          <a:prstGeom prst="rect">
            <a:avLst/>
          </a:prstGeom>
          <a:noFill/>
          <a:ln w="9525">
            <a:noFill/>
            <a:miter lim="800000"/>
            <a:headEnd/>
            <a:tailEnd/>
          </a:ln>
          <a:effectLst/>
        </p:spPr>
        <p:txBody>
          <a:bodyPr>
            <a:spAutoFit/>
          </a:bodyPr>
          <a:lstStyle/>
          <a:p>
            <a:r>
              <a:rPr lang="es-ES"/>
              <a:t>Existen dos ventajas claras de publicitar en Buckingham:</a:t>
            </a:r>
          </a:p>
          <a:p>
            <a:r>
              <a:rPr lang="es-ES"/>
              <a:t>Contacto directo con los consumidores.</a:t>
            </a:r>
          </a:p>
          <a:p>
            <a:endParaRPr lang="es-ES"/>
          </a:p>
          <a:p>
            <a:r>
              <a:rPr lang="es-ES"/>
              <a:t>Posicionamiento de la marca orientado a  hacer marketing verde.</a:t>
            </a:r>
          </a:p>
          <a:p>
            <a:endParaRPr lang="es-ES_tradnl"/>
          </a:p>
        </p:txBody>
      </p:sp>
      <p:pic>
        <p:nvPicPr>
          <p:cNvPr id="52232" name="Picture 8" descr="Hinchable+Publicitario+1"/>
          <p:cNvPicPr>
            <a:picLocks noChangeAspect="1" noChangeArrowheads="1"/>
          </p:cNvPicPr>
          <p:nvPr/>
        </p:nvPicPr>
        <p:blipFill>
          <a:blip r:embed="rId2" cstate="print"/>
          <a:srcRect/>
          <a:stretch>
            <a:fillRect/>
          </a:stretch>
        </p:blipFill>
        <p:spPr bwMode="auto">
          <a:xfrm>
            <a:off x="4932363" y="4292600"/>
            <a:ext cx="2016125" cy="2087563"/>
          </a:xfrm>
          <a:prstGeom prst="rect">
            <a:avLst/>
          </a:prstGeom>
          <a:noFill/>
        </p:spPr>
      </p:pic>
      <p:pic>
        <p:nvPicPr>
          <p:cNvPr id="52235" name="Picture 11" descr="051008escotes">
            <a:hlinkClick r:id="rId3"/>
          </p:cNvPr>
          <p:cNvPicPr>
            <a:picLocks noChangeAspect="1" noChangeArrowheads="1"/>
          </p:cNvPicPr>
          <p:nvPr/>
        </p:nvPicPr>
        <p:blipFill>
          <a:blip r:embed="rId4" cstate="print"/>
          <a:srcRect/>
          <a:stretch>
            <a:fillRect/>
          </a:stretch>
        </p:blipFill>
        <p:spPr bwMode="auto">
          <a:xfrm>
            <a:off x="1835150" y="4581525"/>
            <a:ext cx="1873250" cy="1727200"/>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457200" y="320675"/>
            <a:ext cx="7239000" cy="515938"/>
          </a:xfrm>
          <a:noFill/>
        </p:spPr>
        <p:txBody>
          <a:bodyPr wrap="square" numCol="1" compatLnSpc="1">
            <a:prstTxWarp prst="textNoShape">
              <a:avLst/>
            </a:prstTxWarp>
            <a:normAutofit fontScale="90000"/>
          </a:bodyPr>
          <a:lstStyle/>
          <a:p>
            <a:pPr algn="ctr"/>
            <a:r>
              <a:rPr lang="es-EC" sz="3400" cap="none" smtClean="0">
                <a:ln>
                  <a:noFill/>
                </a:ln>
                <a:solidFill>
                  <a:schemeClr val="tx1"/>
                </a:solidFill>
                <a:latin typeface="Arial" charset="0"/>
              </a:rPr>
              <a:t>ESTUDIO TECNICO</a:t>
            </a:r>
            <a:r>
              <a:rPr lang="es-ES_tradnl" sz="3400" cap="none" smtClean="0">
                <a:ln>
                  <a:noFill/>
                </a:ln>
                <a:solidFill>
                  <a:schemeClr val="tx1"/>
                </a:solidFill>
              </a:rPr>
              <a:t> </a:t>
            </a:r>
          </a:p>
        </p:txBody>
      </p:sp>
      <p:sp>
        <p:nvSpPr>
          <p:cNvPr id="54275" name="Rectangle 3"/>
          <p:cNvSpPr>
            <a:spLocks noGrp="1"/>
          </p:cNvSpPr>
          <p:nvPr>
            <p:ph type="body" idx="1"/>
          </p:nvPr>
        </p:nvSpPr>
        <p:spPr>
          <a:xfrm>
            <a:off x="179388" y="836613"/>
            <a:ext cx="7815262" cy="431800"/>
          </a:xfrm>
        </p:spPr>
        <p:txBody>
          <a:bodyPr/>
          <a:lstStyle/>
          <a:p>
            <a:pPr algn="ctr">
              <a:buFont typeface="Wingdings 2" pitchFamily="18" charset="2"/>
              <a:buNone/>
            </a:pPr>
            <a:r>
              <a:rPr lang="es-EC" sz="1600" b="1" smtClean="0">
                <a:latin typeface="Arial" charset="0"/>
              </a:rPr>
              <a:t>BALANCE DE CONTRUCCIONES Y OBRAS CIVILES</a:t>
            </a:r>
            <a:r>
              <a:rPr lang="es-ES_tradnl" sz="2200" smtClean="0"/>
              <a:t> </a:t>
            </a:r>
          </a:p>
        </p:txBody>
      </p:sp>
      <p:sp>
        <p:nvSpPr>
          <p:cNvPr id="54279" name="Text Box 7"/>
          <p:cNvSpPr txBox="1">
            <a:spLocks noChangeArrowheads="1"/>
          </p:cNvSpPr>
          <p:nvPr/>
        </p:nvSpPr>
        <p:spPr bwMode="auto">
          <a:xfrm>
            <a:off x="1258888" y="1341438"/>
            <a:ext cx="5329237" cy="366712"/>
          </a:xfrm>
          <a:prstGeom prst="rect">
            <a:avLst/>
          </a:prstGeom>
          <a:noFill/>
          <a:ln w="9525">
            <a:noFill/>
            <a:miter lim="800000"/>
            <a:headEnd/>
            <a:tailEnd/>
          </a:ln>
          <a:effectLst/>
        </p:spPr>
        <p:txBody>
          <a:bodyPr>
            <a:spAutoFit/>
          </a:bodyPr>
          <a:lstStyle/>
          <a:p>
            <a:pPr>
              <a:spcBef>
                <a:spcPct val="50000"/>
              </a:spcBef>
            </a:pPr>
            <a:endParaRPr lang="es-ES_tradnl"/>
          </a:p>
        </p:txBody>
      </p:sp>
      <p:sp>
        <p:nvSpPr>
          <p:cNvPr id="54281" name="Text Box 9"/>
          <p:cNvSpPr txBox="1">
            <a:spLocks noChangeArrowheads="1"/>
          </p:cNvSpPr>
          <p:nvPr/>
        </p:nvSpPr>
        <p:spPr bwMode="auto">
          <a:xfrm>
            <a:off x="1476375" y="1628775"/>
            <a:ext cx="5472113" cy="366713"/>
          </a:xfrm>
          <a:prstGeom prst="rect">
            <a:avLst/>
          </a:prstGeom>
          <a:noFill/>
          <a:ln w="9525">
            <a:noFill/>
            <a:miter lim="800000"/>
            <a:headEnd/>
            <a:tailEnd/>
          </a:ln>
          <a:effectLst/>
        </p:spPr>
        <p:txBody>
          <a:bodyPr>
            <a:spAutoFit/>
          </a:bodyPr>
          <a:lstStyle/>
          <a:p>
            <a:pPr>
              <a:spcBef>
                <a:spcPct val="50000"/>
              </a:spcBef>
            </a:pPr>
            <a:endParaRPr lang="es-ES_tradnl"/>
          </a:p>
        </p:txBody>
      </p:sp>
      <p:pic>
        <p:nvPicPr>
          <p:cNvPr id="54282" name="Picture 10"/>
          <p:cNvPicPr>
            <a:picLocks noChangeAspect="1" noChangeArrowheads="1"/>
          </p:cNvPicPr>
          <p:nvPr/>
        </p:nvPicPr>
        <p:blipFill>
          <a:blip r:embed="rId2" cstate="print"/>
          <a:srcRect/>
          <a:stretch>
            <a:fillRect/>
          </a:stretch>
        </p:blipFill>
        <p:spPr bwMode="auto">
          <a:xfrm>
            <a:off x="1908175" y="1341438"/>
            <a:ext cx="4868863" cy="4608512"/>
          </a:xfrm>
          <a:prstGeom prst="rect">
            <a:avLst/>
          </a:prstGeom>
          <a:noFill/>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323850" y="260350"/>
            <a:ext cx="7239000" cy="647700"/>
          </a:xfrm>
          <a:noFill/>
        </p:spPr>
        <p:txBody>
          <a:bodyPr wrap="square" numCol="1" compatLnSpc="1">
            <a:prstTxWarp prst="textNoShape">
              <a:avLst/>
            </a:prstTxWarp>
            <a:noAutofit/>
          </a:bodyPr>
          <a:lstStyle/>
          <a:p>
            <a:pPr algn="ctr"/>
            <a:r>
              <a:rPr lang="es-EC" sz="2800" cap="none" smtClean="0">
                <a:ln>
                  <a:noFill/>
                </a:ln>
                <a:solidFill>
                  <a:schemeClr val="tx2">
                    <a:lumMod val="75000"/>
                  </a:schemeClr>
                </a:solidFill>
                <a:latin typeface="Arial" charset="0"/>
              </a:rPr>
              <a:t>BALANCE DE MAQUINARIA, EQUIPO Y ACTIVOS FIJOS</a:t>
            </a:r>
            <a:r>
              <a:rPr lang="es-ES_tradnl" sz="2800" cap="none" smtClean="0">
                <a:ln>
                  <a:noFill/>
                </a:ln>
                <a:solidFill>
                  <a:schemeClr val="tx2">
                    <a:lumMod val="75000"/>
                  </a:schemeClr>
                </a:solidFill>
              </a:rPr>
              <a:t> </a:t>
            </a:r>
          </a:p>
        </p:txBody>
      </p:sp>
      <p:pic>
        <p:nvPicPr>
          <p:cNvPr id="53253" name="Picture 5"/>
          <p:cNvPicPr>
            <a:picLocks noChangeAspect="1" noChangeArrowheads="1"/>
          </p:cNvPicPr>
          <p:nvPr>
            <p:ph type="body" idx="1"/>
          </p:nvPr>
        </p:nvPicPr>
        <p:blipFill>
          <a:blip r:embed="rId2" cstate="print"/>
          <a:srcRect/>
          <a:stretch>
            <a:fillRect/>
          </a:stretch>
        </p:blipFill>
        <p:spPr>
          <a:xfrm>
            <a:off x="1187450" y="1341438"/>
            <a:ext cx="6121400" cy="4464050"/>
          </a:xfrm>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395288" y="188913"/>
            <a:ext cx="7239000" cy="587375"/>
          </a:xfrm>
          <a:noFill/>
        </p:spPr>
        <p:txBody>
          <a:bodyPr wrap="square" numCol="1" compatLnSpc="1">
            <a:prstTxWarp prst="textNoShape">
              <a:avLst/>
            </a:prstTxWarp>
            <a:normAutofit/>
          </a:bodyPr>
          <a:lstStyle/>
          <a:p>
            <a:pPr algn="ctr"/>
            <a:r>
              <a:rPr lang="es-EC" sz="2800" cap="none" dirty="0" smtClean="0">
                <a:ln>
                  <a:noFill/>
                </a:ln>
                <a:solidFill>
                  <a:schemeClr val="tx2">
                    <a:lumMod val="75000"/>
                  </a:schemeClr>
                </a:solidFill>
                <a:latin typeface="Arial" charset="0"/>
              </a:rPr>
              <a:t>CALENDARIO DE REINVERSIONES</a:t>
            </a:r>
            <a:r>
              <a:rPr lang="es-ES_tradnl" sz="2800" cap="none" dirty="0" smtClean="0">
                <a:ln>
                  <a:noFill/>
                </a:ln>
                <a:solidFill>
                  <a:schemeClr val="tx2">
                    <a:lumMod val="75000"/>
                  </a:schemeClr>
                </a:solidFill>
              </a:rPr>
              <a:t> </a:t>
            </a:r>
          </a:p>
        </p:txBody>
      </p:sp>
      <p:pic>
        <p:nvPicPr>
          <p:cNvPr id="51206" name="Picture 6"/>
          <p:cNvPicPr>
            <a:picLocks noChangeAspect="1" noChangeArrowheads="1"/>
          </p:cNvPicPr>
          <p:nvPr>
            <p:ph type="body" idx="1"/>
          </p:nvPr>
        </p:nvPicPr>
        <p:blipFill>
          <a:blip r:embed="rId2" cstate="print"/>
          <a:srcRect/>
          <a:stretch>
            <a:fillRect/>
          </a:stretch>
        </p:blipFill>
        <p:spPr>
          <a:xfrm>
            <a:off x="971550" y="1268413"/>
            <a:ext cx="6121400" cy="4497387"/>
          </a:xfrm>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272" y="750855"/>
            <a:ext cx="7239000" cy="677881"/>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pPr>
              <a:defRPr/>
            </a:pPr>
            <a:fld id="{66749E2D-86FE-45C1-9FC7-9DA746D5DFE9}" type="slidenum">
              <a:rPr lang="es-EC" smtClean="0"/>
              <a:pPr>
                <a:defRPr/>
              </a:pPr>
              <a:t>37</a:t>
            </a:fld>
            <a:endParaRPr lang="es-EC"/>
          </a:p>
        </p:txBody>
      </p:sp>
      <p:sp>
        <p:nvSpPr>
          <p:cNvPr id="30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4" name="Object 1"/>
          <p:cNvGraphicFramePr>
            <a:graphicFrameLocks noChangeAspect="1"/>
          </p:cNvGraphicFramePr>
          <p:nvPr/>
        </p:nvGraphicFramePr>
        <p:xfrm>
          <a:off x="785813" y="2500313"/>
          <a:ext cx="6940550" cy="642937"/>
        </p:xfrm>
        <a:graphic>
          <a:graphicData uri="http://schemas.openxmlformats.org/presentationml/2006/ole">
            <p:oleObj spid="_x0000_s33794" name="Worksheet" r:id="rId3" imgW="8401151" imgH="828743" progId="Excel.Sheet.8">
              <p:embed/>
            </p:oleObj>
          </a:graphicData>
        </a:graphic>
      </p:graphicFrame>
      <p:sp>
        <p:nvSpPr>
          <p:cNvPr id="3080" name="Rectangle 3"/>
          <p:cNvSpPr>
            <a:spLocks noChangeArrowheads="1"/>
          </p:cNvSpPr>
          <p:nvPr/>
        </p:nvSpPr>
        <p:spPr bwMode="auto">
          <a:xfrm>
            <a:off x="785813" y="3090863"/>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8" name="7 CuadroTexto"/>
          <p:cNvSpPr txBox="1"/>
          <p:nvPr/>
        </p:nvSpPr>
        <p:spPr>
          <a:xfrm>
            <a:off x="785813" y="1744663"/>
            <a:ext cx="4000500"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defRPr/>
            </a:pPr>
            <a:r>
              <a:rPr lang="es-EC" sz="2400" b="1" dirty="0">
                <a:solidFill>
                  <a:schemeClr val="tx2">
                    <a:lumMod val="20000"/>
                    <a:lumOff val="80000"/>
                  </a:schemeClr>
                </a:solidFill>
              </a:rPr>
              <a:t>COSTOS VARIABLES</a:t>
            </a:r>
          </a:p>
        </p:txBody>
      </p:sp>
      <p:sp>
        <p:nvSpPr>
          <p:cNvPr id="30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5" name="Object 4"/>
          <p:cNvGraphicFramePr>
            <a:graphicFrameLocks noChangeAspect="1"/>
          </p:cNvGraphicFramePr>
          <p:nvPr/>
        </p:nvGraphicFramePr>
        <p:xfrm>
          <a:off x="785813" y="4286250"/>
          <a:ext cx="6786562" cy="642938"/>
        </p:xfrm>
        <a:graphic>
          <a:graphicData uri="http://schemas.openxmlformats.org/presentationml/2006/ole">
            <p:oleObj spid="_x0000_s33795" name="Worksheet" r:id="rId4" imgW="8763135" imgH="580957" progId="Excel.Sheet.8">
              <p:embed/>
            </p:oleObj>
          </a:graphicData>
        </a:graphic>
      </p:graphicFrame>
      <p:sp>
        <p:nvSpPr>
          <p:cNvPr id="308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3076" name="Object 6"/>
          <p:cNvGraphicFramePr>
            <a:graphicFrameLocks noChangeAspect="1"/>
          </p:cNvGraphicFramePr>
          <p:nvPr/>
        </p:nvGraphicFramePr>
        <p:xfrm>
          <a:off x="785813" y="5000625"/>
          <a:ext cx="6981825" cy="571500"/>
        </p:xfrm>
        <a:graphic>
          <a:graphicData uri="http://schemas.openxmlformats.org/presentationml/2006/ole">
            <p:oleObj spid="_x0000_s33796" name="Worksheet" r:id="rId5" imgW="7067584" imgH="628785" progId="Excel.Sheet.8">
              <p:embed/>
            </p:oleObj>
          </a:graphicData>
        </a:graphic>
      </p:graphicFrame>
      <p:sp>
        <p:nvSpPr>
          <p:cNvPr id="3084" name="Rectangle 3"/>
          <p:cNvSpPr>
            <a:spLocks noChangeArrowheads="1"/>
          </p:cNvSpPr>
          <p:nvPr/>
        </p:nvSpPr>
        <p:spPr bwMode="auto">
          <a:xfrm>
            <a:off x="857250" y="5572125"/>
            <a:ext cx="3286125" cy="338138"/>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6" name="15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17" name="16 CuadroTexto"/>
          <p:cNvSpPr txBox="1"/>
          <p:nvPr/>
        </p:nvSpPr>
        <p:spPr>
          <a:xfrm>
            <a:off x="785813" y="3571875"/>
            <a:ext cx="5776912"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defRPr/>
            </a:pPr>
            <a:r>
              <a:rPr lang="es-EC" sz="2400" b="1" dirty="0">
                <a:solidFill>
                  <a:schemeClr val="tx2">
                    <a:lumMod val="20000"/>
                    <a:lumOff val="80000"/>
                  </a:schemeClr>
                </a:solidFill>
              </a:rPr>
              <a:t>PROYECCIÓN DE COSTOS VARIABLES</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3" name="2 Marcador de número de diapositiva"/>
          <p:cNvSpPr>
            <a:spLocks noGrp="1"/>
          </p:cNvSpPr>
          <p:nvPr>
            <p:ph type="sldNum" sz="quarter" idx="12"/>
          </p:nvPr>
        </p:nvSpPr>
        <p:spPr/>
        <p:txBody>
          <a:bodyPr/>
          <a:lstStyle/>
          <a:p>
            <a:pPr>
              <a:defRPr/>
            </a:pPr>
            <a:fld id="{70B3F809-87C4-4794-8335-37449FD90BFE}" type="slidenum">
              <a:rPr lang="es-EC" smtClean="0"/>
              <a:pPr>
                <a:defRPr/>
              </a:pPr>
              <a:t>38</a:t>
            </a:fld>
            <a:endParaRPr lang="es-EC"/>
          </a:p>
        </p:txBody>
      </p:sp>
      <p:sp>
        <p:nvSpPr>
          <p:cNvPr id="41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4098" name="Object 1"/>
          <p:cNvGraphicFramePr>
            <a:graphicFrameLocks noChangeAspect="1"/>
          </p:cNvGraphicFramePr>
          <p:nvPr/>
        </p:nvGraphicFramePr>
        <p:xfrm>
          <a:off x="1643063" y="2428875"/>
          <a:ext cx="5267325" cy="3124200"/>
        </p:xfrm>
        <a:graphic>
          <a:graphicData uri="http://schemas.openxmlformats.org/presentationml/2006/ole">
            <p:oleObj spid="_x0000_s34818" name="Worksheet" r:id="rId3" imgW="8401151" imgH="5305357" progId="Excel.Sheet.8">
              <p:embed/>
            </p:oleObj>
          </a:graphicData>
        </a:graphic>
      </p:graphicFrame>
      <p:sp>
        <p:nvSpPr>
          <p:cNvPr id="9" name="8 CuadroTexto"/>
          <p:cNvSpPr txBox="1"/>
          <p:nvPr/>
        </p:nvSpPr>
        <p:spPr>
          <a:xfrm>
            <a:off x="1571625" y="1643063"/>
            <a:ext cx="3857625"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defRPr/>
            </a:pPr>
            <a:r>
              <a:rPr lang="es-EC" sz="2400" b="1" dirty="0">
                <a:solidFill>
                  <a:schemeClr val="tx2">
                    <a:lumMod val="20000"/>
                    <a:lumOff val="80000"/>
                  </a:schemeClr>
                </a:solidFill>
              </a:rPr>
              <a:t>COSTOS FIJOS</a:t>
            </a:r>
          </a:p>
        </p:txBody>
      </p:sp>
      <p:sp>
        <p:nvSpPr>
          <p:cNvPr id="10" name="9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4106" name="Rectangle 3"/>
          <p:cNvSpPr>
            <a:spLocks noChangeArrowheads="1"/>
          </p:cNvSpPr>
          <p:nvPr/>
        </p:nvSpPr>
        <p:spPr bwMode="auto">
          <a:xfrm>
            <a:off x="1643063" y="5662613"/>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3" name="12 CuadroTexto"/>
          <p:cNvSpPr txBox="1"/>
          <p:nvPr/>
        </p:nvSpPr>
        <p:spPr>
          <a:xfrm rot="16200000">
            <a:off x="-912019" y="4055270"/>
            <a:ext cx="3857625"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COSTOS DIRECTOS</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931073C-CC9A-47DC-A777-EC7E5974F717}" type="slidenum">
              <a:rPr lang="es-EC" smtClean="0"/>
              <a:pPr>
                <a:defRPr/>
              </a:pPr>
              <a:t>39</a:t>
            </a:fld>
            <a:endParaRPr lang="es-EC"/>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2" name="Object 1"/>
          <p:cNvGraphicFramePr>
            <a:graphicFrameLocks noChangeAspect="1"/>
          </p:cNvGraphicFramePr>
          <p:nvPr/>
        </p:nvGraphicFramePr>
        <p:xfrm>
          <a:off x="1695450" y="1133475"/>
          <a:ext cx="5305425" cy="2438400"/>
        </p:xfrm>
        <a:graphic>
          <a:graphicData uri="http://schemas.openxmlformats.org/presentationml/2006/ole">
            <p:oleObj spid="_x0000_s35842" name="Worksheet" r:id="rId3" imgW="8401151" imgH="4105343" progId="Excel.Sheet.8">
              <p:embed/>
            </p:oleObj>
          </a:graphicData>
        </a:graphic>
      </p:graphicFrame>
      <p:sp>
        <p:nvSpPr>
          <p:cNvPr id="51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5123" name="Object 3"/>
          <p:cNvGraphicFramePr>
            <a:graphicFrameLocks noChangeAspect="1"/>
          </p:cNvGraphicFramePr>
          <p:nvPr/>
        </p:nvGraphicFramePr>
        <p:xfrm>
          <a:off x="1714500" y="3724275"/>
          <a:ext cx="5276850" cy="2847975"/>
        </p:xfrm>
        <a:graphic>
          <a:graphicData uri="http://schemas.openxmlformats.org/presentationml/2006/ole">
            <p:oleObj spid="_x0000_s35843" name="Worksheet" r:id="rId4" imgW="8401151" imgH="4934085" progId="Excel.Sheet.8">
              <p:embed/>
            </p:oleObj>
          </a:graphicData>
        </a:graphic>
      </p:graphicFrame>
      <p:sp>
        <p:nvSpPr>
          <p:cNvPr id="51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rot="16200000">
            <a:off x="-1733550" y="3590925"/>
            <a:ext cx="5357813"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GASTOS INDIRECTOS</a:t>
            </a:r>
          </a:p>
        </p:txBody>
      </p:sp>
      <p:sp>
        <p:nvSpPr>
          <p:cNvPr id="13" name="12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14" name="13 CuadroTexto"/>
          <p:cNvSpPr txBox="1"/>
          <p:nvPr/>
        </p:nvSpPr>
        <p:spPr>
          <a:xfrm>
            <a:off x="1643063" y="571500"/>
            <a:ext cx="3857625"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defRPr/>
            </a:pPr>
            <a:r>
              <a:rPr lang="es-EC" sz="2400" b="1" dirty="0">
                <a:solidFill>
                  <a:schemeClr val="tx2">
                    <a:lumMod val="20000"/>
                    <a:lumOff val="80000"/>
                  </a:schemeClr>
                </a:solidFill>
              </a:rPr>
              <a:t>COSTOS FIJOS</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751A55-93A1-4042-B1E2-6F9375EF8D9E}" type="slidenum">
              <a:rPr lang="es-EC" smtClean="0"/>
              <a:pPr fontAlgn="base">
                <a:spcBef>
                  <a:spcPct val="0"/>
                </a:spcBef>
                <a:spcAft>
                  <a:spcPct val="0"/>
                </a:spcAft>
                <a:defRPr/>
              </a:pPr>
              <a:t>4</a:t>
            </a:fld>
            <a:endParaRPr lang="es-EC" smtClean="0"/>
          </a:p>
        </p:txBody>
      </p:sp>
      <p:sp>
        <p:nvSpPr>
          <p:cNvPr id="5" name="4 Título"/>
          <p:cNvSpPr>
            <a:spLocks noGrp="1"/>
          </p:cNvSpPr>
          <p:nvPr>
            <p:ph type="title"/>
          </p:nvPr>
        </p:nvSpPr>
        <p:spPr/>
        <p:txBody>
          <a:bodyPr/>
          <a:lstStyle/>
          <a:p>
            <a:pPr eaLnBrk="1" fontAlgn="auto" hangingPunct="1">
              <a:spcAft>
                <a:spcPts val="0"/>
              </a:spcAft>
              <a:defRPr/>
            </a:pPr>
            <a:r>
              <a:rPr lang="es-EC" dirty="0" smtClean="0">
                <a:solidFill>
                  <a:schemeClr val="tx2">
                    <a:lumMod val="75000"/>
                  </a:schemeClr>
                </a:solidFill>
              </a:rPr>
              <a:t>Presentación del proyecto</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0023006-398F-419A-B73B-0A062017B4FF}" type="slidenum">
              <a:rPr lang="es-EC" smtClean="0"/>
              <a:pPr>
                <a:defRPr/>
              </a:pPr>
              <a:t>40</a:t>
            </a:fld>
            <a:endParaRPr lang="es-EC"/>
          </a:p>
        </p:txBody>
      </p:sp>
      <p:sp>
        <p:nvSpPr>
          <p:cNvPr id="61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61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61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rot="16200000">
            <a:off x="-733425" y="3733800"/>
            <a:ext cx="3357563"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GASTOS INDIRECTOS</a:t>
            </a:r>
          </a:p>
        </p:txBody>
      </p:sp>
      <p:sp>
        <p:nvSpPr>
          <p:cNvPr id="13" name="12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14" name="13 CuadroTexto"/>
          <p:cNvSpPr txBox="1"/>
          <p:nvPr/>
        </p:nvSpPr>
        <p:spPr>
          <a:xfrm>
            <a:off x="1571625" y="1752600"/>
            <a:ext cx="3857625"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defRPr/>
            </a:pPr>
            <a:r>
              <a:rPr lang="es-EC" sz="2400" b="1" dirty="0">
                <a:solidFill>
                  <a:schemeClr val="tx2">
                    <a:lumMod val="20000"/>
                    <a:lumOff val="80000"/>
                  </a:schemeClr>
                </a:solidFill>
              </a:rPr>
              <a:t>COSTOS FIJOS</a:t>
            </a:r>
          </a:p>
        </p:txBody>
      </p:sp>
      <p:sp>
        <p:nvSpPr>
          <p:cNvPr id="61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6146" name="Object 4"/>
          <p:cNvGraphicFramePr>
            <a:graphicFrameLocks noChangeAspect="1"/>
          </p:cNvGraphicFramePr>
          <p:nvPr/>
        </p:nvGraphicFramePr>
        <p:xfrm>
          <a:off x="1428750" y="2752725"/>
          <a:ext cx="6604000" cy="2390775"/>
        </p:xfrm>
        <a:graphic>
          <a:graphicData uri="http://schemas.openxmlformats.org/presentationml/2006/ole">
            <p:oleObj spid="_x0000_s36866" name="Worksheet" r:id="rId3" imgW="8401151" imgH="3895657" progId="Excel.Sheet.8">
              <p:embed/>
            </p:oleObj>
          </a:graphicData>
        </a:graphic>
      </p:graphicFrame>
      <p:sp>
        <p:nvSpPr>
          <p:cNvPr id="6157" name="Rectangle 3"/>
          <p:cNvSpPr>
            <a:spLocks noChangeArrowheads="1"/>
          </p:cNvSpPr>
          <p:nvPr/>
        </p:nvSpPr>
        <p:spPr bwMode="auto">
          <a:xfrm>
            <a:off x="1428750" y="5214938"/>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ECB1EA4-3B40-404E-9049-A42D2B0188A9}" type="slidenum">
              <a:rPr lang="es-EC" smtClean="0"/>
              <a:pPr>
                <a:defRPr/>
              </a:pPr>
              <a:t>41</a:t>
            </a:fld>
            <a:endParaRPr lang="es-EC"/>
          </a:p>
        </p:txBody>
      </p:sp>
      <p:sp>
        <p:nvSpPr>
          <p:cNvPr id="71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717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71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rot="16200000">
            <a:off x="-733425" y="2692400"/>
            <a:ext cx="3357563" cy="8302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GASTOS ADMINISTRATIVOS</a:t>
            </a:r>
          </a:p>
        </p:txBody>
      </p:sp>
      <p:sp>
        <p:nvSpPr>
          <p:cNvPr id="13" name="12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71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7181" name="Rectangle 3"/>
          <p:cNvSpPr>
            <a:spLocks noChangeArrowheads="1"/>
          </p:cNvSpPr>
          <p:nvPr/>
        </p:nvSpPr>
        <p:spPr bwMode="auto">
          <a:xfrm>
            <a:off x="1714500" y="6143625"/>
            <a:ext cx="3286125" cy="338138"/>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718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7170" name="Object 2"/>
          <p:cNvGraphicFramePr>
            <a:graphicFrameLocks noChangeAspect="1"/>
          </p:cNvGraphicFramePr>
          <p:nvPr/>
        </p:nvGraphicFramePr>
        <p:xfrm>
          <a:off x="1643063" y="1500188"/>
          <a:ext cx="5038725" cy="3352800"/>
        </p:xfrm>
        <a:graphic>
          <a:graphicData uri="http://schemas.openxmlformats.org/presentationml/2006/ole">
            <p:oleObj spid="_x0000_s37890" name="Worksheet" r:id="rId3" imgW="8401151" imgH="7562985" progId="Excel.Sheet.8">
              <p:embed/>
            </p:oleObj>
          </a:graphicData>
        </a:graphic>
      </p:graphicFrame>
      <p:sp>
        <p:nvSpPr>
          <p:cNvPr id="7184"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7171" name="Object 3"/>
          <p:cNvGraphicFramePr>
            <a:graphicFrameLocks noChangeAspect="1"/>
          </p:cNvGraphicFramePr>
          <p:nvPr/>
        </p:nvGraphicFramePr>
        <p:xfrm>
          <a:off x="1647825" y="5286375"/>
          <a:ext cx="4995863" cy="796925"/>
        </p:xfrm>
        <a:graphic>
          <a:graphicData uri="http://schemas.openxmlformats.org/presentationml/2006/ole">
            <p:oleObj spid="_x0000_s37891" name="Worksheet" r:id="rId4" imgW="6867441" imgH="1190557" progId="Excel.Sheet.8">
              <p:embed/>
            </p:oleObj>
          </a:graphicData>
        </a:graphic>
      </p:graphicFrame>
      <p:sp>
        <p:nvSpPr>
          <p:cNvPr id="17" name="16 CuadroTexto"/>
          <p:cNvSpPr txBox="1"/>
          <p:nvPr/>
        </p:nvSpPr>
        <p:spPr>
          <a:xfrm rot="16200000">
            <a:off x="307976" y="5478462"/>
            <a:ext cx="1357312" cy="8302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GASTOS VENTAS</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A311DBA-7E76-4590-8408-D9A870486ED5}" type="slidenum">
              <a:rPr lang="es-EC" smtClean="0"/>
              <a:pPr>
                <a:defRPr/>
              </a:pPr>
              <a:t>42</a:t>
            </a:fld>
            <a:endParaRPr lang="es-EC"/>
          </a:p>
        </p:txBody>
      </p:sp>
      <p:sp>
        <p:nvSpPr>
          <p:cNvPr id="81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81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81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rot="16200000">
            <a:off x="-1376362" y="3335337"/>
            <a:ext cx="4643438" cy="8302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PROYECCIÓN DE COSTOS FIJOS ANUALES</a:t>
            </a:r>
          </a:p>
        </p:txBody>
      </p:sp>
      <p:sp>
        <p:nvSpPr>
          <p:cNvPr id="13" name="12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 COSTOS</a:t>
            </a:r>
          </a:p>
        </p:txBody>
      </p:sp>
      <p:sp>
        <p:nvSpPr>
          <p:cNvPr id="82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8204" name="Rectangle 3"/>
          <p:cNvSpPr>
            <a:spLocks noChangeArrowheads="1"/>
          </p:cNvSpPr>
          <p:nvPr/>
        </p:nvSpPr>
        <p:spPr bwMode="auto">
          <a:xfrm>
            <a:off x="1500188" y="5948363"/>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820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820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82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8194" name="Object 4"/>
          <p:cNvGraphicFramePr>
            <a:graphicFrameLocks noChangeAspect="1"/>
          </p:cNvGraphicFramePr>
          <p:nvPr/>
        </p:nvGraphicFramePr>
        <p:xfrm>
          <a:off x="1500188" y="1500188"/>
          <a:ext cx="6310312" cy="4429125"/>
        </p:xfrm>
        <a:graphic>
          <a:graphicData uri="http://schemas.openxmlformats.org/presentationml/2006/ole">
            <p:oleObj spid="_x0000_s38914" name="Worksheet" r:id="rId3" imgW="10106143" imgH="5934143"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C8393C9-A422-49A6-A064-FAF0C0580C53}" type="slidenum">
              <a:rPr lang="es-EC" smtClean="0"/>
              <a:pPr>
                <a:defRPr/>
              </a:pPr>
              <a:t>43</a:t>
            </a:fld>
            <a:endParaRPr lang="es-EC"/>
          </a:p>
        </p:txBody>
      </p:sp>
      <p:sp>
        <p:nvSpPr>
          <p:cNvPr id="92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922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922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42875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PROYECCIÓN DE INGRESOS MENSUALES</a:t>
            </a:r>
          </a:p>
        </p:txBody>
      </p:sp>
      <p:sp>
        <p:nvSpPr>
          <p:cNvPr id="13" name="12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ESTIMACIÓN DEINGRESOS</a:t>
            </a:r>
          </a:p>
        </p:txBody>
      </p:sp>
      <p:sp>
        <p:nvSpPr>
          <p:cNvPr id="92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923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923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92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92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9218" name="Object 3"/>
          <p:cNvGraphicFramePr>
            <a:graphicFrameLocks noChangeAspect="1"/>
          </p:cNvGraphicFramePr>
          <p:nvPr/>
        </p:nvGraphicFramePr>
        <p:xfrm>
          <a:off x="714375" y="1928813"/>
          <a:ext cx="7215188" cy="1814512"/>
        </p:xfrm>
        <a:graphic>
          <a:graphicData uri="http://schemas.openxmlformats.org/presentationml/2006/ole">
            <p:oleObj spid="_x0000_s39938" name="Worksheet" r:id="rId3" imgW="12849343" imgH="1790700" progId="Excel.Sheet.8">
              <p:embed/>
            </p:oleObj>
          </a:graphicData>
        </a:graphic>
      </p:graphicFrame>
      <p:sp>
        <p:nvSpPr>
          <p:cNvPr id="17" name="16 CuadroTexto"/>
          <p:cNvSpPr txBox="1"/>
          <p:nvPr/>
        </p:nvSpPr>
        <p:spPr>
          <a:xfrm>
            <a:off x="695325" y="3967163"/>
            <a:ext cx="6662738"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PROYECCIÓN DE INGRESOS ANUALES</a:t>
            </a:r>
          </a:p>
        </p:txBody>
      </p:sp>
      <p:sp>
        <p:nvSpPr>
          <p:cNvPr id="92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9219" name="Object 5"/>
          <p:cNvGraphicFramePr>
            <a:graphicFrameLocks noChangeAspect="1"/>
          </p:cNvGraphicFramePr>
          <p:nvPr/>
        </p:nvGraphicFramePr>
        <p:xfrm>
          <a:off x="714375" y="4503738"/>
          <a:ext cx="7143750" cy="1782762"/>
        </p:xfrm>
        <a:graphic>
          <a:graphicData uri="http://schemas.openxmlformats.org/presentationml/2006/ole">
            <p:oleObj spid="_x0000_s39939" name="Worksheet" r:id="rId4" imgW="10563343" imgH="1790700" progId="Excel.Sheet.8">
              <p:embed/>
            </p:oleObj>
          </a:graphicData>
        </a:graphic>
      </p:graphicFrame>
      <p:sp>
        <p:nvSpPr>
          <p:cNvPr id="9236" name="Rectangle 3"/>
          <p:cNvSpPr>
            <a:spLocks noChangeArrowheads="1"/>
          </p:cNvSpPr>
          <p:nvPr/>
        </p:nvSpPr>
        <p:spPr bwMode="auto">
          <a:xfrm>
            <a:off x="714375" y="6357938"/>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38BF22D-01C3-4F4F-8F8B-E27BF4F8B67E}" type="slidenum">
              <a:rPr lang="es-EC" smtClean="0"/>
              <a:pPr>
                <a:defRPr/>
              </a:pPr>
              <a:t>44</a:t>
            </a:fld>
            <a:endParaRPr lang="es-EC"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02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02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681163"/>
            <a:ext cx="6662738"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DETERMINACIÓN DEL PUNTO DE EQUILIBRIO</a:t>
            </a:r>
          </a:p>
        </p:txBody>
      </p:sp>
      <p:sp>
        <p:nvSpPr>
          <p:cNvPr id="102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025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025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02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02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02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0255" name="Rectangle 3"/>
          <p:cNvSpPr>
            <a:spLocks noChangeArrowheads="1"/>
          </p:cNvSpPr>
          <p:nvPr/>
        </p:nvSpPr>
        <p:spPr bwMode="auto">
          <a:xfrm>
            <a:off x="785813" y="5091113"/>
            <a:ext cx="3286125"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0256" name="Rectangle 4"/>
          <p:cNvSpPr>
            <a:spLocks noChangeArrowheads="1"/>
          </p:cNvSpPr>
          <p:nvPr/>
        </p:nvSpPr>
        <p:spPr bwMode="auto">
          <a:xfrm>
            <a:off x="857250" y="2457450"/>
            <a:ext cx="6143625" cy="400050"/>
          </a:xfrm>
          <a:prstGeom prst="rect">
            <a:avLst/>
          </a:prstGeom>
          <a:noFill/>
          <a:ln w="9525">
            <a:noFill/>
            <a:miter lim="800000"/>
            <a:headEnd/>
            <a:tailEnd/>
          </a:ln>
        </p:spPr>
        <p:txBody>
          <a:bodyPr anchor="ctr">
            <a:spAutoFit/>
          </a:bodyPr>
          <a:lstStyle/>
          <a:p>
            <a:pPr indent="450850"/>
            <a:r>
              <a:rPr lang="es-ES" sz="2000" b="1">
                <a:cs typeface="Calibri" pitchFamily="34" charset="0"/>
              </a:rPr>
              <a:t>Q* </a:t>
            </a:r>
            <a:r>
              <a:rPr lang="es-ES" sz="2000">
                <a:cs typeface="Calibri" pitchFamily="34" charset="0"/>
              </a:rPr>
              <a:t>= Ctos. Fijos / (Precio </a:t>
            </a:r>
            <a:r>
              <a:rPr lang="es-ES" sz="2000">
                <a:latin typeface="Trebuchet MS" pitchFamily="34" charset="0"/>
                <a:cs typeface="Calibri" pitchFamily="34" charset="0"/>
              </a:rPr>
              <a:t>–</a:t>
            </a:r>
            <a:r>
              <a:rPr lang="es-ES" sz="2000">
                <a:cs typeface="Calibri" pitchFamily="34" charset="0"/>
              </a:rPr>
              <a:t> Cto. Variable unitario)</a:t>
            </a:r>
            <a:endParaRPr lang="es-ES" sz="2000">
              <a:latin typeface="Trebuchet MS" pitchFamily="34" charset="0"/>
            </a:endParaRPr>
          </a:p>
        </p:txBody>
      </p:sp>
      <p:sp>
        <p:nvSpPr>
          <p:cNvPr id="1025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0242" name="Object 5"/>
          <p:cNvGraphicFramePr>
            <a:graphicFrameLocks noChangeAspect="1"/>
          </p:cNvGraphicFramePr>
          <p:nvPr/>
        </p:nvGraphicFramePr>
        <p:xfrm>
          <a:off x="912813" y="3143250"/>
          <a:ext cx="6445250" cy="1881188"/>
        </p:xfrm>
        <a:graphic>
          <a:graphicData uri="http://schemas.openxmlformats.org/presentationml/2006/ole">
            <p:oleObj spid="_x0000_s40962" name="Worksheet" r:id="rId3" imgW="9201184" imgH="2209800"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4324E25-4A68-43CA-849D-5D8072322FE3}" type="slidenum">
              <a:rPr lang="es-EC" smtClean="0"/>
              <a:pPr>
                <a:defRPr/>
              </a:pPr>
              <a:t>45</a:t>
            </a:fld>
            <a:endParaRPr lang="es-EC" dirty="0"/>
          </a:p>
        </p:txBody>
      </p:sp>
      <p:sp>
        <p:nvSpPr>
          <p:cNvPr id="112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127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12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42875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DETERMINACIÓN DEL CAPM</a:t>
            </a:r>
          </a:p>
        </p:txBody>
      </p:sp>
      <p:sp>
        <p:nvSpPr>
          <p:cNvPr id="112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127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127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12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12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12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128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TASA DE DESCUENTO</a:t>
            </a:r>
          </a:p>
        </p:txBody>
      </p:sp>
      <p:sp>
        <p:nvSpPr>
          <p:cNvPr id="11284" name="Rectangle 3"/>
          <p:cNvSpPr>
            <a:spLocks noChangeArrowheads="1"/>
          </p:cNvSpPr>
          <p:nvPr/>
        </p:nvSpPr>
        <p:spPr bwMode="auto">
          <a:xfrm>
            <a:off x="1714500" y="1973263"/>
            <a:ext cx="3929063" cy="368300"/>
          </a:xfrm>
          <a:prstGeom prst="rect">
            <a:avLst/>
          </a:prstGeom>
          <a:noFill/>
          <a:ln w="9525">
            <a:noFill/>
            <a:miter lim="800000"/>
            <a:headEnd/>
            <a:tailEnd/>
          </a:ln>
        </p:spPr>
        <p:txBody>
          <a:bodyPr anchor="ctr">
            <a:spAutoFit/>
          </a:bodyPr>
          <a:lstStyle/>
          <a:p>
            <a:pPr indent="450850" algn="ctr"/>
            <a:r>
              <a:rPr lang="es-ES" b="1">
                <a:cs typeface="Calibri" pitchFamily="34" charset="0"/>
              </a:rPr>
              <a:t>Ri </a:t>
            </a:r>
            <a:r>
              <a:rPr lang="es-ES">
                <a:cs typeface="Calibri" pitchFamily="34" charset="0"/>
              </a:rPr>
              <a:t>= rf + b (rm </a:t>
            </a:r>
            <a:r>
              <a:rPr lang="es-ES">
                <a:latin typeface="Trebuchet MS" pitchFamily="34" charset="0"/>
                <a:cs typeface="Calibri" pitchFamily="34" charset="0"/>
              </a:rPr>
              <a:t>–</a:t>
            </a:r>
            <a:r>
              <a:rPr lang="es-ES">
                <a:cs typeface="Calibri" pitchFamily="34" charset="0"/>
              </a:rPr>
              <a:t> rf) + RP_Ecu</a:t>
            </a:r>
            <a:endParaRPr lang="es-ES">
              <a:latin typeface="Trebuchet MS" pitchFamily="34" charset="0"/>
            </a:endParaRPr>
          </a:p>
        </p:txBody>
      </p:sp>
      <p:sp>
        <p:nvSpPr>
          <p:cNvPr id="112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1266" name="Object 4"/>
          <p:cNvGraphicFramePr>
            <a:graphicFrameLocks noChangeAspect="1"/>
          </p:cNvGraphicFramePr>
          <p:nvPr/>
        </p:nvGraphicFramePr>
        <p:xfrm>
          <a:off x="2357438" y="2428875"/>
          <a:ext cx="4333875" cy="1357313"/>
        </p:xfrm>
        <a:graphic>
          <a:graphicData uri="http://schemas.openxmlformats.org/presentationml/2006/ole">
            <p:oleObj spid="_x0000_s41986" name="Worksheet" r:id="rId3" imgW="3438576" imgH="1171643" progId="Excel.Sheet.8">
              <p:embed/>
            </p:oleObj>
          </a:graphicData>
        </a:graphic>
      </p:graphicFrame>
      <p:sp>
        <p:nvSpPr>
          <p:cNvPr id="22" name="21 CuadroTexto"/>
          <p:cNvSpPr txBox="1"/>
          <p:nvPr/>
        </p:nvSpPr>
        <p:spPr>
          <a:xfrm>
            <a:off x="785813" y="3929063"/>
            <a:ext cx="6662737"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DETERMINACIÓN DEL WACC</a:t>
            </a:r>
          </a:p>
        </p:txBody>
      </p:sp>
      <p:sp>
        <p:nvSpPr>
          <p:cNvPr id="11287" name="Rectangle 6"/>
          <p:cNvSpPr>
            <a:spLocks noChangeArrowheads="1"/>
          </p:cNvSpPr>
          <p:nvPr/>
        </p:nvSpPr>
        <p:spPr bwMode="auto">
          <a:xfrm>
            <a:off x="1428750" y="4487863"/>
            <a:ext cx="4500563" cy="369887"/>
          </a:xfrm>
          <a:prstGeom prst="rect">
            <a:avLst/>
          </a:prstGeom>
          <a:noFill/>
          <a:ln w="9525">
            <a:noFill/>
            <a:miter lim="800000"/>
            <a:headEnd/>
            <a:tailEnd/>
          </a:ln>
        </p:spPr>
        <p:txBody>
          <a:bodyPr anchor="ctr">
            <a:spAutoFit/>
          </a:bodyPr>
          <a:lstStyle/>
          <a:p>
            <a:pPr indent="450850" algn="ctr"/>
            <a:r>
              <a:rPr lang="fr-FR" b="1">
                <a:cs typeface="Calibri" pitchFamily="34" charset="0"/>
              </a:rPr>
              <a:t>WACC = </a:t>
            </a:r>
            <a:r>
              <a:rPr lang="fr-FR">
                <a:cs typeface="Calibri" pitchFamily="34" charset="0"/>
              </a:rPr>
              <a:t>Ri*(1-L) + rd* L* (1-T)</a:t>
            </a:r>
            <a:endParaRPr lang="fr-FR">
              <a:latin typeface="Trebuchet MS" pitchFamily="34" charset="0"/>
            </a:endParaRPr>
          </a:p>
        </p:txBody>
      </p:sp>
      <p:sp>
        <p:nvSpPr>
          <p:cNvPr id="112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1267" name="Object 7"/>
          <p:cNvGraphicFramePr>
            <a:graphicFrameLocks noChangeAspect="1"/>
          </p:cNvGraphicFramePr>
          <p:nvPr/>
        </p:nvGraphicFramePr>
        <p:xfrm>
          <a:off x="2381250" y="4929188"/>
          <a:ext cx="4262438" cy="1428750"/>
        </p:xfrm>
        <a:graphic>
          <a:graphicData uri="http://schemas.openxmlformats.org/presentationml/2006/ole">
            <p:oleObj spid="_x0000_s41987" name="Worksheet" r:id="rId4" imgW="3238433" imgH="1181100"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90AC20F-4A72-4BDF-ADF7-24A8004FAFCB}" type="slidenum">
              <a:rPr lang="es-EC" smtClean="0"/>
              <a:pPr>
                <a:defRPr/>
              </a:pPr>
              <a:t>46</a:t>
            </a:fld>
            <a:endParaRPr lang="es-EC" dirty="0"/>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2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29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681163"/>
            <a:ext cx="6662738" cy="461962"/>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MÉTODO DE SALDOS ACUMULADOS</a:t>
            </a:r>
          </a:p>
        </p:txBody>
      </p:sp>
      <p:sp>
        <p:nvSpPr>
          <p:cNvPr id="122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229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2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23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3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3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304"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CAPITAL DE TRABAJO</a:t>
            </a:r>
          </a:p>
        </p:txBody>
      </p:sp>
      <p:sp>
        <p:nvSpPr>
          <p:cNvPr id="123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30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3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2290" name="Object 4"/>
          <p:cNvGraphicFramePr>
            <a:graphicFrameLocks noChangeAspect="1"/>
          </p:cNvGraphicFramePr>
          <p:nvPr/>
        </p:nvGraphicFramePr>
        <p:xfrm>
          <a:off x="785813" y="2571750"/>
          <a:ext cx="6858000" cy="881063"/>
        </p:xfrm>
        <a:graphic>
          <a:graphicData uri="http://schemas.openxmlformats.org/presentationml/2006/ole">
            <p:oleObj spid="_x0000_s43010" name="Worksheet" r:id="rId3" imgW="6010224" imgH="828743" progId="Excel.Sheet.8">
              <p:embed/>
            </p:oleObj>
          </a:graphicData>
        </a:graphic>
      </p:graphicFrame>
      <p:sp>
        <p:nvSpPr>
          <p:cNvPr id="1231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2291" name="Object 6"/>
          <p:cNvGraphicFramePr>
            <a:graphicFrameLocks noChangeAspect="1"/>
          </p:cNvGraphicFramePr>
          <p:nvPr/>
        </p:nvGraphicFramePr>
        <p:xfrm>
          <a:off x="785813" y="3929063"/>
          <a:ext cx="7215187" cy="887412"/>
        </p:xfrm>
        <a:graphic>
          <a:graphicData uri="http://schemas.openxmlformats.org/presentationml/2006/ole">
            <p:oleObj spid="_x0000_s43011" name="Worksheet" r:id="rId4" imgW="6362767" imgH="828743" progId="Excel.Sheet.8">
              <p:embed/>
            </p:oleObj>
          </a:graphicData>
        </a:graphic>
      </p:graphicFrame>
      <p:sp>
        <p:nvSpPr>
          <p:cNvPr id="12312" name="Rectangle 9"/>
          <p:cNvSpPr>
            <a:spLocks noChangeArrowheads="1"/>
          </p:cNvSpPr>
          <p:nvPr/>
        </p:nvSpPr>
        <p:spPr bwMode="auto">
          <a:xfrm>
            <a:off x="785813" y="5091113"/>
            <a:ext cx="3714750"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AD1B1B84-7712-4F23-B941-41F9C70BDBCD}" type="slidenum">
              <a:rPr lang="es-EC" smtClean="0"/>
              <a:pPr>
                <a:defRPr/>
              </a:pPr>
              <a:t>47</a:t>
            </a:fld>
            <a:endParaRPr lang="es-EC"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1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323975"/>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ESTADO DE PERDIDAS - GANANCIAS</a:t>
            </a:r>
          </a:p>
        </p:txBody>
      </p:sp>
      <p:sp>
        <p:nvSpPr>
          <p:cNvPr id="133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332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332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33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2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ESTADOS FINANCIEROS</a:t>
            </a:r>
          </a:p>
        </p:txBody>
      </p:sp>
      <p:sp>
        <p:nvSpPr>
          <p:cNvPr id="133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333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3335" name="Rectangle 9"/>
          <p:cNvSpPr>
            <a:spLocks noChangeArrowheads="1"/>
          </p:cNvSpPr>
          <p:nvPr/>
        </p:nvSpPr>
        <p:spPr bwMode="auto">
          <a:xfrm>
            <a:off x="785813" y="6091238"/>
            <a:ext cx="3714750" cy="338137"/>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333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3314" name="Object 6"/>
          <p:cNvGraphicFramePr>
            <a:graphicFrameLocks noChangeAspect="1"/>
          </p:cNvGraphicFramePr>
          <p:nvPr/>
        </p:nvGraphicFramePr>
        <p:xfrm>
          <a:off x="285750" y="1928813"/>
          <a:ext cx="7786688" cy="4071937"/>
        </p:xfrm>
        <a:graphic>
          <a:graphicData uri="http://schemas.openxmlformats.org/presentationml/2006/ole">
            <p:oleObj spid="_x0000_s44034" name="Worksheet" r:id="rId3" imgW="15182816" imgH="5467485"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3A8B5A3-2C42-4662-9210-0E72522BE1F7}" type="slidenum">
              <a:rPr lang="es-EC" smtClean="0"/>
              <a:pPr>
                <a:defRPr/>
              </a:pPr>
              <a:t>48</a:t>
            </a:fld>
            <a:endParaRPr lang="es-EC" dirty="0"/>
          </a:p>
        </p:txBody>
      </p:sp>
      <p:sp>
        <p:nvSpPr>
          <p:cNvPr id="143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4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43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434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43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4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5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FLUJO DE CAJA</a:t>
            </a:r>
          </a:p>
        </p:txBody>
      </p:sp>
      <p:sp>
        <p:nvSpPr>
          <p:cNvPr id="143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435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4358" name="Rectangle 9"/>
          <p:cNvSpPr>
            <a:spLocks noChangeArrowheads="1"/>
          </p:cNvSpPr>
          <p:nvPr/>
        </p:nvSpPr>
        <p:spPr bwMode="auto">
          <a:xfrm>
            <a:off x="428625" y="6305550"/>
            <a:ext cx="3714750" cy="338138"/>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435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4338" name="Object 3"/>
          <p:cNvGraphicFramePr>
            <a:graphicFrameLocks noChangeAspect="1"/>
          </p:cNvGraphicFramePr>
          <p:nvPr/>
        </p:nvGraphicFramePr>
        <p:xfrm>
          <a:off x="142875" y="1357313"/>
          <a:ext cx="8001000" cy="4929187"/>
        </p:xfrm>
        <a:graphic>
          <a:graphicData uri="http://schemas.openxmlformats.org/presentationml/2006/ole">
            <p:oleObj spid="_x0000_s45058" name="Worksheet" r:id="rId3" imgW="12592016" imgH="6753157"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8D6EF2F8-F28E-4E02-9CAA-5B89902C2BB6}" type="slidenum">
              <a:rPr lang="es-EC" smtClean="0"/>
              <a:pPr>
                <a:defRPr/>
              </a:pPr>
              <a:t>49</a:t>
            </a:fld>
            <a:endParaRPr lang="es-EC" dirty="0"/>
          </a:p>
        </p:txBody>
      </p:sp>
      <p:sp>
        <p:nvSpPr>
          <p:cNvPr id="153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568450"/>
            <a:ext cx="6662738" cy="8302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VALOR ACTUAL NETO Y TASA INTERNA DE RETORNO</a:t>
            </a:r>
          </a:p>
        </p:txBody>
      </p:sp>
      <p:sp>
        <p:nvSpPr>
          <p:cNvPr id="153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537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537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53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7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FLUJO DE CAJA</a:t>
            </a:r>
          </a:p>
        </p:txBody>
      </p:sp>
      <p:sp>
        <p:nvSpPr>
          <p:cNvPr id="153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8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538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5383" name="Rectangle 9"/>
          <p:cNvSpPr>
            <a:spLocks noChangeArrowheads="1"/>
          </p:cNvSpPr>
          <p:nvPr/>
        </p:nvSpPr>
        <p:spPr bwMode="auto">
          <a:xfrm>
            <a:off x="2428875" y="3876675"/>
            <a:ext cx="3714750" cy="338138"/>
          </a:xfrm>
          <a:prstGeom prst="rect">
            <a:avLst/>
          </a:prstGeom>
          <a:noFill/>
          <a:ln w="9525">
            <a:noFill/>
            <a:miter lim="800000"/>
            <a:headEnd/>
            <a:tailEnd/>
          </a:ln>
        </p:spPr>
        <p:txBody>
          <a:bodyPr anchor="ctr">
            <a:spAutoFit/>
          </a:bodyPr>
          <a:lstStyle/>
          <a:p>
            <a:r>
              <a:rPr lang="es-ES" sz="800" b="1">
                <a:cs typeface="Calibri" pitchFamily="34" charset="0"/>
              </a:rPr>
              <a:t>FUENTE:</a:t>
            </a:r>
            <a:r>
              <a:rPr lang="es-ES" sz="800">
                <a:cs typeface="Calibri" pitchFamily="34" charset="0"/>
              </a:rPr>
              <a:t> Estudio Financiero </a:t>
            </a:r>
            <a:r>
              <a:rPr lang="es-ES" sz="800">
                <a:latin typeface="Trebuchet MS" pitchFamily="34" charset="0"/>
                <a:cs typeface="Calibri" pitchFamily="34" charset="0"/>
              </a:rPr>
              <a:t>“</a:t>
            </a:r>
            <a:r>
              <a:rPr lang="es-ES" sz="800">
                <a:cs typeface="Calibri" pitchFamily="34" charset="0"/>
              </a:rPr>
              <a:t>Buckingham</a:t>
            </a:r>
            <a:r>
              <a:rPr lang="es-ES" sz="800">
                <a:latin typeface="Trebuchet MS" pitchFamily="34" charset="0"/>
                <a:cs typeface="Calibri" pitchFamily="34" charset="0"/>
              </a:rPr>
              <a:t>”</a:t>
            </a:r>
            <a:endParaRPr lang="es-EC" sz="900"/>
          </a:p>
          <a:p>
            <a:pPr eaLnBrk="0" hangingPunct="0"/>
            <a:r>
              <a:rPr lang="es-ES" sz="800" b="1">
                <a:cs typeface="Calibri" pitchFamily="34" charset="0"/>
              </a:rPr>
              <a:t>ELABORADO:</a:t>
            </a:r>
            <a:r>
              <a:rPr lang="es-ES" sz="800">
                <a:cs typeface="Calibri" pitchFamily="34" charset="0"/>
              </a:rPr>
              <a:t> Investigadores Proyecto Agroecoturistico </a:t>
            </a:r>
            <a:r>
              <a:rPr lang="es-ES" sz="800">
                <a:latin typeface="Trebuchet MS" pitchFamily="34" charset="0"/>
                <a:cs typeface="Calibri" pitchFamily="34" charset="0"/>
              </a:rPr>
              <a:t>–</a:t>
            </a:r>
            <a:r>
              <a:rPr lang="es-ES" sz="800">
                <a:cs typeface="Calibri" pitchFamily="34" charset="0"/>
              </a:rPr>
              <a:t> ESPOL</a:t>
            </a:r>
            <a:endParaRPr lang="es-ES">
              <a:latin typeface="Trebuchet MS" pitchFamily="34" charset="0"/>
            </a:endParaRPr>
          </a:p>
        </p:txBody>
      </p:sp>
      <p:sp>
        <p:nvSpPr>
          <p:cNvPr id="153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538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5362" name="Object 7"/>
          <p:cNvGraphicFramePr>
            <a:graphicFrameLocks noChangeAspect="1"/>
          </p:cNvGraphicFramePr>
          <p:nvPr/>
        </p:nvGraphicFramePr>
        <p:xfrm>
          <a:off x="2428875" y="2857500"/>
          <a:ext cx="3706813" cy="1000125"/>
        </p:xfrm>
        <a:graphic>
          <a:graphicData uri="http://schemas.openxmlformats.org/presentationml/2006/ole">
            <p:oleObj spid="_x0000_s46082" name="Worksheet" r:id="rId3" imgW="1704992" imgH="495300" progId="Excel.Sheet.8">
              <p:embed/>
            </p:oleObj>
          </a:graphicData>
        </a:graphic>
      </p:graphicFrame>
      <p:sp>
        <p:nvSpPr>
          <p:cNvPr id="15386" name="27 CuadroTexto"/>
          <p:cNvSpPr txBox="1">
            <a:spLocks noChangeArrowheads="1"/>
          </p:cNvSpPr>
          <p:nvPr/>
        </p:nvSpPr>
        <p:spPr bwMode="auto">
          <a:xfrm>
            <a:off x="3429000" y="5059363"/>
            <a:ext cx="1500188" cy="369887"/>
          </a:xfrm>
          <a:prstGeom prst="rect">
            <a:avLst/>
          </a:prstGeom>
          <a:noFill/>
          <a:ln w="9525">
            <a:noFill/>
            <a:miter lim="800000"/>
            <a:headEnd/>
            <a:tailEnd/>
          </a:ln>
        </p:spPr>
        <p:txBody>
          <a:bodyPr>
            <a:spAutoFit/>
          </a:bodyPr>
          <a:lstStyle/>
          <a:p>
            <a:pPr algn="ctr"/>
            <a:r>
              <a:rPr lang="es-EC"/>
              <a:t>VAN &gt; 0</a:t>
            </a:r>
          </a:p>
        </p:txBody>
      </p:sp>
      <p:sp>
        <p:nvSpPr>
          <p:cNvPr id="15387" name="28 CuadroTexto"/>
          <p:cNvSpPr txBox="1">
            <a:spLocks noChangeArrowheads="1"/>
          </p:cNvSpPr>
          <p:nvPr/>
        </p:nvSpPr>
        <p:spPr bwMode="auto">
          <a:xfrm>
            <a:off x="3429000" y="5500688"/>
            <a:ext cx="1500188" cy="369887"/>
          </a:xfrm>
          <a:prstGeom prst="rect">
            <a:avLst/>
          </a:prstGeom>
          <a:noFill/>
          <a:ln w="9525">
            <a:noFill/>
            <a:miter lim="800000"/>
            <a:headEnd/>
            <a:tailEnd/>
          </a:ln>
        </p:spPr>
        <p:txBody>
          <a:bodyPr>
            <a:spAutoFit/>
          </a:bodyPr>
          <a:lstStyle/>
          <a:p>
            <a:r>
              <a:rPr lang="es-EC"/>
              <a:t>TIR &gt; TMAR</a:t>
            </a:r>
          </a:p>
        </p:txBody>
      </p:sp>
      <p:sp>
        <p:nvSpPr>
          <p:cNvPr id="30" name="29 CuadroTexto"/>
          <p:cNvSpPr txBox="1"/>
          <p:nvPr/>
        </p:nvSpPr>
        <p:spPr>
          <a:xfrm>
            <a:off x="766763" y="4324350"/>
            <a:ext cx="6662737"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VIABILIDAD DEL PROYECTO</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20040"/>
            <a:ext cx="8072462" cy="1394448"/>
          </a:xfrm>
        </p:spPr>
        <p:txBody>
          <a:bodyPr/>
          <a:lstStyle/>
          <a:p>
            <a:pPr eaLnBrk="1" fontAlgn="auto" hangingPunct="1">
              <a:spcAft>
                <a:spcPts val="0"/>
              </a:spcAft>
              <a:defRPr/>
            </a:pPr>
            <a:r>
              <a:rPr lang="es-EC" sz="2400" dirty="0" smtClean="0">
                <a:solidFill>
                  <a:schemeClr val="tx2">
                    <a:lumMod val="75000"/>
                  </a:schemeClr>
                </a:solidFill>
                <a:latin typeface="Arial" pitchFamily="34" charset="0"/>
                <a:cs typeface="Arial" pitchFamily="34" charset="0"/>
              </a:rPr>
              <a:t>CARACTERISTICAS Y NATURALEZA DEL SERVICIO</a:t>
            </a:r>
            <a:r>
              <a:rPr lang="es-EC" dirty="0" smtClean="0">
                <a:solidFill>
                  <a:schemeClr val="tx2">
                    <a:lumMod val="75000"/>
                  </a:schemeClr>
                </a:solidFill>
                <a:latin typeface="Arial" pitchFamily="34" charset="0"/>
                <a:cs typeface="Arial" pitchFamily="34" charset="0"/>
              </a:rPr>
              <a:t>.</a:t>
            </a:r>
            <a:endParaRPr lang="es-EC"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609725"/>
            <a:ext cx="7239000" cy="4676775"/>
          </a:xfrm>
        </p:spPr>
        <p:txBody>
          <a:bodyPr>
            <a:normAutofit fontScale="92500" lnSpcReduction="10000"/>
          </a:bodyPr>
          <a:lstStyle/>
          <a:p>
            <a:pPr marL="274320" indent="-274320" eaLnBrk="1" fontAlgn="auto" hangingPunct="1">
              <a:spcAft>
                <a:spcPts val="0"/>
              </a:spcAft>
              <a:buFont typeface="Wingdings 2"/>
              <a:buNone/>
              <a:defRPr/>
            </a:pPr>
            <a:endParaRPr lang="es-EC" u="sng" dirty="0" smtClean="0"/>
          </a:p>
          <a:p>
            <a:pPr marL="274320" indent="-274320" eaLnBrk="1" fontAlgn="auto" hangingPunct="1">
              <a:spcAft>
                <a:spcPts val="0"/>
              </a:spcAft>
              <a:buFont typeface="Wingdings 2"/>
              <a:buNone/>
              <a:defRPr/>
            </a:pPr>
            <a:r>
              <a:rPr lang="es-EC" sz="2100" u="sng" dirty="0" smtClean="0">
                <a:latin typeface="Arial" pitchFamily="34" charset="0"/>
                <a:cs typeface="Arial" pitchFamily="34" charset="0"/>
              </a:rPr>
              <a:t>Definición del Servicio.</a:t>
            </a:r>
          </a:p>
          <a:p>
            <a:pPr marL="274320" indent="-274320" eaLnBrk="1" fontAlgn="auto" hangingPunct="1">
              <a:spcAft>
                <a:spcPts val="0"/>
              </a:spcAft>
              <a:buFont typeface="Wingdings 2"/>
              <a:buNone/>
              <a:defRPr/>
            </a:pPr>
            <a:endParaRPr lang="es-EC" sz="2100" u="sng" dirty="0" smtClean="0">
              <a:latin typeface="Arial" pitchFamily="34" charset="0"/>
              <a:cs typeface="Arial" pitchFamily="34" charset="0"/>
            </a:endParaRPr>
          </a:p>
          <a:p>
            <a:pPr marL="274320" indent="-274320" algn="just" eaLnBrk="1" fontAlgn="auto" hangingPunct="1">
              <a:spcAft>
                <a:spcPts val="0"/>
              </a:spcAft>
              <a:buFont typeface="Wingdings 2"/>
              <a:buNone/>
              <a:defRPr/>
            </a:pPr>
            <a:r>
              <a:rPr lang="es-EC" sz="2100" dirty="0" smtClean="0">
                <a:latin typeface="Arial" pitchFamily="34" charset="0"/>
                <a:cs typeface="Arial" pitchFamily="34" charset="0"/>
              </a:rPr>
              <a:t>    BUCKINGHAM es una propuesta innovadora que consiste brindar servicios de Turismo Alternativo en la Provincia del Guayas el cual integrará servicios de un Parque Agropecuario, Ecológico y Educativo.</a:t>
            </a:r>
          </a:p>
          <a:p>
            <a:pPr marL="274320" indent="-274320" algn="just" eaLnBrk="1" fontAlgn="auto" hangingPunct="1">
              <a:spcAft>
                <a:spcPts val="0"/>
              </a:spcAft>
              <a:buFont typeface="Wingdings 2"/>
              <a:buNone/>
              <a:defRPr/>
            </a:pPr>
            <a:r>
              <a:rPr lang="es-EC" sz="2100" dirty="0" smtClean="0">
                <a:latin typeface="Arial" pitchFamily="34" charset="0"/>
                <a:cs typeface="Arial" pitchFamily="34" charset="0"/>
              </a:rPr>
              <a:t>    Recreacional y Turístico en el que se podrán realizar actividades en contacto con la naturaleza .</a:t>
            </a:r>
          </a:p>
          <a:p>
            <a:pPr marL="274320" indent="-274320" algn="just"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None/>
              <a:defRPr/>
            </a:pPr>
            <a:endParaRPr lang="es-EC" dirty="0" smtClean="0"/>
          </a:p>
          <a:p>
            <a:pPr marL="274320" indent="-274320" eaLnBrk="1" fontAlgn="auto" hangingPunct="1">
              <a:spcAft>
                <a:spcPts val="0"/>
              </a:spcAft>
              <a:buFont typeface="Wingdings 2"/>
              <a:buNone/>
              <a:defRPr/>
            </a:pPr>
            <a:r>
              <a:rPr lang="es-EC" u="sng" dirty="0" smtClean="0"/>
              <a:t> </a:t>
            </a:r>
          </a:p>
        </p:txBody>
      </p:sp>
      <p:sp>
        <p:nvSpPr>
          <p:cNvPr id="11268"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BE68C-CFD3-4C1B-8B0D-1BCB66299A8A}" type="slidenum">
              <a:rPr lang="es-EC" smtClean="0"/>
              <a:pPr fontAlgn="base">
                <a:spcBef>
                  <a:spcPct val="0"/>
                </a:spcBef>
                <a:spcAft>
                  <a:spcPct val="0"/>
                </a:spcAft>
                <a:defRPr/>
              </a:pPr>
              <a:t>5</a:t>
            </a:fld>
            <a:endParaRPr lang="es-EC" smtClean="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DCFCD7A-D77C-42F5-B919-45571BB3F6E6}" type="slidenum">
              <a:rPr lang="es-EC" smtClean="0"/>
              <a:pPr>
                <a:defRPr/>
              </a:pPr>
              <a:t>50</a:t>
            </a:fld>
            <a:endParaRPr lang="es-EC" dirty="0"/>
          </a:p>
        </p:txBody>
      </p:sp>
      <p:sp>
        <p:nvSpPr>
          <p:cNvPr id="163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3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75260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ANÁLISIS DE PAYBACK</a:t>
            </a:r>
          </a:p>
        </p:txBody>
      </p:sp>
      <p:sp>
        <p:nvSpPr>
          <p:cNvPr id="163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 name="1 Título"/>
          <p:cNvSpPr>
            <a:spLocks noGrp="1"/>
          </p:cNvSpPr>
          <p:nvPr>
            <p:ph type="title"/>
          </p:nvPr>
        </p:nvSpPr>
        <p:spPr>
          <a:xfrm>
            <a:off x="457200" y="571480"/>
            <a:ext cx="7242048" cy="677246"/>
          </a:xfrm>
        </p:spPr>
        <p:txBody>
          <a:bodyPr/>
          <a:lstStyle/>
          <a:p>
            <a:pPr algn="ctr" eaLnBrk="1" hangingPunct="1">
              <a:defRPr/>
            </a:pPr>
            <a:r>
              <a:rPr lang="es-EC" sz="4400" dirty="0" smtClean="0">
                <a:solidFill>
                  <a:schemeClr val="tx2">
                    <a:lumMod val="75000"/>
                  </a:schemeClr>
                </a:solidFill>
              </a:rPr>
              <a:t>ESTUDIO FINANCIERO</a:t>
            </a:r>
            <a:endParaRPr lang="es-EC" sz="4400" dirty="0">
              <a:solidFill>
                <a:schemeClr val="tx2">
                  <a:lumMod val="75000"/>
                </a:schemeClr>
              </a:solidFill>
            </a:endParaRPr>
          </a:p>
        </p:txBody>
      </p:sp>
      <p:sp>
        <p:nvSpPr>
          <p:cNvPr id="1639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639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639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3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3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39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rot="5400000">
            <a:off x="5575378" y="3217934"/>
            <a:ext cx="6143669" cy="707886"/>
          </a:xfrm>
          <a:prstGeom prst="rect">
            <a:avLst/>
          </a:prstGeom>
          <a:solidFill>
            <a:srgbClr val="3366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4000" b="1" dirty="0">
                <a:solidFill>
                  <a:schemeClr val="tx2">
                    <a:lumMod val="20000"/>
                    <a:lumOff val="80000"/>
                  </a:schemeClr>
                </a:solidFill>
              </a:rPr>
              <a:t>FLUJO DE CAJA</a:t>
            </a:r>
          </a:p>
        </p:txBody>
      </p:sp>
      <p:sp>
        <p:nvSpPr>
          <p:cNvPr id="164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4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4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640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640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1640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graphicFrame>
        <p:nvGraphicFramePr>
          <p:cNvPr id="16386" name="Object 3"/>
          <p:cNvGraphicFramePr>
            <a:graphicFrameLocks noChangeAspect="1"/>
          </p:cNvGraphicFramePr>
          <p:nvPr/>
        </p:nvGraphicFramePr>
        <p:xfrm>
          <a:off x="571500" y="2714625"/>
          <a:ext cx="6907213" cy="2786063"/>
        </p:xfrm>
        <a:graphic>
          <a:graphicData uri="http://schemas.openxmlformats.org/presentationml/2006/ole">
            <p:oleObj spid="_x0000_s47106" name="Worksheet" r:id="rId3" imgW="4886241" imgH="2143057" progId="Excel.Sheet.8">
              <p:embed/>
            </p:oleObj>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A4F0ECC-B891-4D9E-A810-3AE05D45B7E2}" type="slidenum">
              <a:rPr lang="es-EC" smtClean="0"/>
              <a:pPr>
                <a:defRPr/>
              </a:pPr>
              <a:t>51</a:t>
            </a:fld>
            <a:endParaRPr lang="es-EC" dirty="0"/>
          </a:p>
        </p:txBody>
      </p:sp>
      <p:sp>
        <p:nvSpPr>
          <p:cNvPr id="378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75260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CONCLUSIONES</a:t>
            </a:r>
          </a:p>
        </p:txBody>
      </p:sp>
      <p:sp>
        <p:nvSpPr>
          <p:cNvPr id="378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2" name="21 Título"/>
          <p:cNvSpPr>
            <a:spLocks noGrp="1"/>
          </p:cNvSpPr>
          <p:nvPr>
            <p:ph type="title"/>
          </p:nvPr>
        </p:nvSpPr>
        <p:spPr/>
        <p:txBody>
          <a:bodyPr>
            <a:normAutofit fontScale="90000"/>
          </a:bodyPr>
          <a:lstStyle/>
          <a:p>
            <a:pPr algn="ctr"/>
            <a:r>
              <a:rPr lang="es-EC" dirty="0" smtClean="0">
                <a:solidFill>
                  <a:schemeClr val="tx2">
                    <a:lumMod val="75000"/>
                  </a:schemeClr>
                </a:solidFill>
              </a:rPr>
              <a:t>Conclusiones y recomendaciones</a:t>
            </a:r>
            <a:endParaRPr lang="es-EC" dirty="0">
              <a:solidFill>
                <a:schemeClr val="tx2">
                  <a:lumMod val="75000"/>
                </a:schemeClr>
              </a:solidFill>
            </a:endParaRPr>
          </a:p>
        </p:txBody>
      </p:sp>
      <p:sp>
        <p:nvSpPr>
          <p:cNvPr id="23" name="22 CuadroTexto"/>
          <p:cNvSpPr txBox="1"/>
          <p:nvPr/>
        </p:nvSpPr>
        <p:spPr>
          <a:xfrm>
            <a:off x="928662" y="2500306"/>
            <a:ext cx="6429420" cy="3693319"/>
          </a:xfrm>
          <a:prstGeom prst="rect">
            <a:avLst/>
          </a:prstGeom>
          <a:noFill/>
        </p:spPr>
        <p:txBody>
          <a:bodyPr wrap="square" rtlCol="0">
            <a:spAutoFit/>
          </a:bodyPr>
          <a:lstStyle/>
          <a:p>
            <a:pPr algn="just"/>
            <a:r>
              <a:rPr lang="es-ES" dirty="0" smtClean="0"/>
              <a:t>	En </a:t>
            </a:r>
            <a:r>
              <a:rPr lang="es-ES" dirty="0"/>
              <a:t>la actualidad Ecuador está implantando sistemas y programas de desarrollo que permitan la sostenibilidad y crecimiento del turismo en periodos futuros  no muy lejanos, proyectando este  como una de las principales actividades económicas. Razón por la cual  “ BUCKINGHAM” sería una muy buena opción para participar en este sector.</a:t>
            </a:r>
            <a:endParaRPr lang="es-EC" dirty="0"/>
          </a:p>
          <a:p>
            <a:pPr algn="just"/>
            <a:r>
              <a:rPr lang="es-ES" dirty="0"/>
              <a:t> </a:t>
            </a:r>
            <a:endParaRPr lang="es-EC" dirty="0"/>
          </a:p>
          <a:p>
            <a:pPr algn="just"/>
            <a:r>
              <a:rPr lang="es-ES" dirty="0" smtClean="0"/>
              <a:t>	En </a:t>
            </a:r>
            <a:r>
              <a:rPr lang="es-ES" dirty="0"/>
              <a:t>la región no existe un destino turístico 100% parecido o igual  al </a:t>
            </a:r>
            <a:r>
              <a:rPr lang="es-ES" dirty="0" smtClean="0"/>
              <a:t>planteado </a:t>
            </a:r>
            <a:r>
              <a:rPr lang="es-ES" dirty="0"/>
              <a:t>en el proyecto, lo cual resulta atractivo dado que la inversión  estaría directamente relacionada con un sector en crecimiento con un giro de negocio nuevo.</a:t>
            </a:r>
            <a:endParaRPr lang="es-EC" dirty="0"/>
          </a:p>
          <a:p>
            <a:pPr algn="just"/>
            <a:r>
              <a:rPr lang="es-ES" dirty="0"/>
              <a:t> </a:t>
            </a:r>
            <a:endParaRPr lang="es-EC"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A4F0ECC-B891-4D9E-A810-3AE05D45B7E2}" type="slidenum">
              <a:rPr lang="es-EC" smtClean="0"/>
              <a:pPr>
                <a:defRPr/>
              </a:pPr>
              <a:t>52</a:t>
            </a:fld>
            <a:endParaRPr lang="es-EC" dirty="0"/>
          </a:p>
        </p:txBody>
      </p:sp>
      <p:sp>
        <p:nvSpPr>
          <p:cNvPr id="378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75260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a:solidFill>
                  <a:schemeClr val="tx2">
                    <a:lumMod val="20000"/>
                    <a:lumOff val="80000"/>
                  </a:schemeClr>
                </a:solidFill>
              </a:rPr>
              <a:t>CONCLUSIONES</a:t>
            </a:r>
          </a:p>
        </p:txBody>
      </p:sp>
      <p:sp>
        <p:nvSpPr>
          <p:cNvPr id="378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2" name="21 Título"/>
          <p:cNvSpPr>
            <a:spLocks noGrp="1"/>
          </p:cNvSpPr>
          <p:nvPr>
            <p:ph type="title"/>
          </p:nvPr>
        </p:nvSpPr>
        <p:spPr/>
        <p:txBody>
          <a:bodyPr>
            <a:normAutofit fontScale="90000"/>
          </a:bodyPr>
          <a:lstStyle/>
          <a:p>
            <a:pPr algn="ctr"/>
            <a:r>
              <a:rPr lang="es-EC" dirty="0" smtClean="0">
                <a:solidFill>
                  <a:schemeClr val="tx2">
                    <a:lumMod val="75000"/>
                  </a:schemeClr>
                </a:solidFill>
              </a:rPr>
              <a:t>Conclusiones y recomendaciones</a:t>
            </a:r>
            <a:endParaRPr lang="es-EC" dirty="0">
              <a:solidFill>
                <a:schemeClr val="tx2">
                  <a:lumMod val="75000"/>
                </a:schemeClr>
              </a:solidFill>
            </a:endParaRPr>
          </a:p>
        </p:txBody>
      </p:sp>
      <p:sp>
        <p:nvSpPr>
          <p:cNvPr id="23" name="22 CuadroTexto"/>
          <p:cNvSpPr txBox="1"/>
          <p:nvPr/>
        </p:nvSpPr>
        <p:spPr>
          <a:xfrm>
            <a:off x="928662" y="2500306"/>
            <a:ext cx="6429420" cy="2585323"/>
          </a:xfrm>
          <a:prstGeom prst="rect">
            <a:avLst/>
          </a:prstGeom>
          <a:noFill/>
        </p:spPr>
        <p:txBody>
          <a:bodyPr wrap="square" rtlCol="0">
            <a:spAutoFit/>
          </a:bodyPr>
          <a:lstStyle/>
          <a:p>
            <a:pPr algn="just"/>
            <a:r>
              <a:rPr lang="es-ES" dirty="0"/>
              <a:t>	</a:t>
            </a:r>
            <a:r>
              <a:rPr lang="es-ES" dirty="0" smtClean="0"/>
              <a:t>Por la complejidad del servicio  se han establecido paquetes y eventos especiales, que resultaran ser la principal fuente de ingreso del proyecto. </a:t>
            </a:r>
            <a:endParaRPr lang="es-EC" dirty="0" smtClean="0"/>
          </a:p>
          <a:p>
            <a:pPr algn="just"/>
            <a:r>
              <a:rPr lang="es-ES" dirty="0" smtClean="0"/>
              <a:t> </a:t>
            </a:r>
            <a:endParaRPr lang="es-EC" dirty="0" smtClean="0"/>
          </a:p>
          <a:p>
            <a:pPr algn="just"/>
            <a:r>
              <a:rPr lang="es-ES" dirty="0" smtClean="0"/>
              <a:t> 	Dado que la inversión  del proyecto es alta dada su infraestructura y capacidad,  el riesgo  asociado a este es alto, pero por principio financiero también se espera una alta rentabilidad, con una TIR del 25.16%.</a:t>
            </a:r>
            <a:endParaRPr lang="es-EC" dirty="0" smtClean="0"/>
          </a:p>
          <a:p>
            <a:pPr algn="just"/>
            <a:endParaRPr lang="es-EC"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A4F0ECC-B891-4D9E-A810-3AE05D45B7E2}" type="slidenum">
              <a:rPr lang="es-EC" smtClean="0"/>
              <a:pPr>
                <a:defRPr/>
              </a:pPr>
              <a:t>53</a:t>
            </a:fld>
            <a:endParaRPr lang="es-EC" dirty="0"/>
          </a:p>
        </p:txBody>
      </p:sp>
      <p:sp>
        <p:nvSpPr>
          <p:cNvPr id="378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75260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smtClean="0">
                <a:solidFill>
                  <a:schemeClr val="tx2">
                    <a:lumMod val="20000"/>
                    <a:lumOff val="80000"/>
                  </a:schemeClr>
                </a:solidFill>
              </a:rPr>
              <a:t>RECOMENDACIONES</a:t>
            </a:r>
            <a:endParaRPr lang="es-EC" sz="2400" b="1" dirty="0">
              <a:solidFill>
                <a:schemeClr val="tx2">
                  <a:lumMod val="20000"/>
                  <a:lumOff val="80000"/>
                </a:schemeClr>
              </a:solidFill>
            </a:endParaRPr>
          </a:p>
        </p:txBody>
      </p:sp>
      <p:sp>
        <p:nvSpPr>
          <p:cNvPr id="378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2" name="21 Título"/>
          <p:cNvSpPr>
            <a:spLocks noGrp="1"/>
          </p:cNvSpPr>
          <p:nvPr>
            <p:ph type="title"/>
          </p:nvPr>
        </p:nvSpPr>
        <p:spPr/>
        <p:txBody>
          <a:bodyPr>
            <a:normAutofit fontScale="90000"/>
          </a:bodyPr>
          <a:lstStyle/>
          <a:p>
            <a:pPr algn="ctr"/>
            <a:r>
              <a:rPr lang="es-EC" dirty="0" smtClean="0">
                <a:solidFill>
                  <a:schemeClr val="tx2">
                    <a:lumMod val="75000"/>
                  </a:schemeClr>
                </a:solidFill>
              </a:rPr>
              <a:t>Conclusiones y recomendaciones</a:t>
            </a:r>
            <a:endParaRPr lang="es-EC" dirty="0">
              <a:solidFill>
                <a:schemeClr val="tx2">
                  <a:lumMod val="75000"/>
                </a:schemeClr>
              </a:solidFill>
            </a:endParaRPr>
          </a:p>
        </p:txBody>
      </p:sp>
      <p:sp>
        <p:nvSpPr>
          <p:cNvPr id="23" name="22 CuadroTexto"/>
          <p:cNvSpPr txBox="1"/>
          <p:nvPr/>
        </p:nvSpPr>
        <p:spPr>
          <a:xfrm>
            <a:off x="928662" y="2500307"/>
            <a:ext cx="6429420" cy="4278094"/>
          </a:xfrm>
          <a:prstGeom prst="rect">
            <a:avLst/>
          </a:prstGeom>
          <a:noFill/>
        </p:spPr>
        <p:txBody>
          <a:bodyPr wrap="square" rtlCol="0">
            <a:spAutoFit/>
          </a:bodyPr>
          <a:lstStyle/>
          <a:p>
            <a:pPr algn="just"/>
            <a:r>
              <a:rPr lang="es-ES" sz="1600" dirty="0"/>
              <a:t>	</a:t>
            </a:r>
            <a:r>
              <a:rPr lang="es-EC" sz="1600" dirty="0"/>
              <a:t>En base a los  resultados  obtenidos en este proyecto se recomienda ejecutarlo dado que la  Tasa interna de retorno TIR (25.16%), supera la tasa de rentabilidad del mercado TMAR (18, 23%).</a:t>
            </a:r>
          </a:p>
          <a:p>
            <a:pPr algn="just"/>
            <a:r>
              <a:rPr lang="es-EC" sz="1600" dirty="0"/>
              <a:t> </a:t>
            </a:r>
          </a:p>
          <a:p>
            <a:pPr algn="just"/>
            <a:r>
              <a:rPr lang="es-EC" sz="1600" dirty="0" smtClean="0"/>
              <a:t>	Se </a:t>
            </a:r>
            <a:r>
              <a:rPr lang="es-EC" sz="1600" dirty="0"/>
              <a:t>recomienda participar  a  BUCKIMGHAM en los planes, ferias y proyectos de turismo. Dado que el Ministerio de Turismo cuenta ya con un convenio de cooperación Interinstitucional entre Estado MINTUR, STEP/OMT, SNV,  PROIMBABURA, RAINFOREST, Y UNDP para el fomento de la Estrategia MET de Microempresas turísticas, microcrédito y reducción de la pobreza. Así mismo, el</a:t>
            </a:r>
          </a:p>
          <a:p>
            <a:pPr algn="just"/>
            <a:r>
              <a:rPr lang="es-EC" sz="1600" dirty="0"/>
              <a:t>MINTUR ha emprendido en el Programa de Microempresa turística como una alternativa para el desarrollo y la formalidad, que crea las oportunidades para brindar trabajo digno, generando empleo y autoempleo que contribuye a disminuir la pobreza y frenar la migración.</a:t>
            </a:r>
          </a:p>
          <a:p>
            <a:pPr algn="just"/>
            <a:r>
              <a:rPr lang="es-EC" sz="1600" dirty="0"/>
              <a:t> </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A4F0ECC-B891-4D9E-A810-3AE05D45B7E2}" type="slidenum">
              <a:rPr lang="es-EC" smtClean="0"/>
              <a:pPr>
                <a:defRPr/>
              </a:pPr>
              <a:t>54</a:t>
            </a:fld>
            <a:endParaRPr lang="es-EC" dirty="0"/>
          </a:p>
        </p:txBody>
      </p:sp>
      <p:sp>
        <p:nvSpPr>
          <p:cNvPr id="378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12" name="11 CuadroTexto"/>
          <p:cNvSpPr txBox="1"/>
          <p:nvPr/>
        </p:nvSpPr>
        <p:spPr>
          <a:xfrm>
            <a:off x="714375" y="1752600"/>
            <a:ext cx="6662738" cy="461963"/>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s-EC" sz="2400" b="1" dirty="0" smtClean="0">
                <a:solidFill>
                  <a:schemeClr val="tx2">
                    <a:lumMod val="20000"/>
                    <a:lumOff val="80000"/>
                  </a:schemeClr>
                </a:solidFill>
              </a:rPr>
              <a:t>RECOMENDACIONES</a:t>
            </a:r>
            <a:endParaRPr lang="es-EC" sz="2400" b="1" dirty="0">
              <a:solidFill>
                <a:schemeClr val="tx2">
                  <a:lumMod val="20000"/>
                  <a:lumOff val="80000"/>
                </a:schemeClr>
              </a:solidFill>
            </a:endParaRPr>
          </a:p>
        </p:txBody>
      </p:sp>
      <p:sp>
        <p:nvSpPr>
          <p:cNvPr id="378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89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8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790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8"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790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2" name="21 Título"/>
          <p:cNvSpPr>
            <a:spLocks noGrp="1"/>
          </p:cNvSpPr>
          <p:nvPr>
            <p:ph type="title"/>
          </p:nvPr>
        </p:nvSpPr>
        <p:spPr/>
        <p:txBody>
          <a:bodyPr>
            <a:normAutofit fontScale="90000"/>
          </a:bodyPr>
          <a:lstStyle/>
          <a:p>
            <a:pPr algn="ctr"/>
            <a:r>
              <a:rPr lang="es-EC" dirty="0" smtClean="0">
                <a:solidFill>
                  <a:schemeClr val="tx2">
                    <a:lumMod val="75000"/>
                  </a:schemeClr>
                </a:solidFill>
              </a:rPr>
              <a:t>Conclusiones y recomendaciones</a:t>
            </a:r>
            <a:endParaRPr lang="es-EC" dirty="0">
              <a:solidFill>
                <a:schemeClr val="tx2">
                  <a:lumMod val="75000"/>
                </a:schemeClr>
              </a:solidFill>
            </a:endParaRPr>
          </a:p>
        </p:txBody>
      </p:sp>
      <p:sp>
        <p:nvSpPr>
          <p:cNvPr id="23" name="22 CuadroTexto"/>
          <p:cNvSpPr txBox="1"/>
          <p:nvPr/>
        </p:nvSpPr>
        <p:spPr>
          <a:xfrm>
            <a:off x="928662" y="2500306"/>
            <a:ext cx="6429420" cy="1754326"/>
          </a:xfrm>
          <a:prstGeom prst="rect">
            <a:avLst/>
          </a:prstGeom>
          <a:noFill/>
        </p:spPr>
        <p:txBody>
          <a:bodyPr wrap="square" rtlCol="0">
            <a:spAutoFit/>
          </a:bodyPr>
          <a:lstStyle/>
          <a:p>
            <a:pPr algn="just"/>
            <a:r>
              <a:rPr lang="es-EC" dirty="0" smtClean="0"/>
              <a:t>	Teniendo este proyecto una concepto distinto, pero sobre todo encontrándose en un marco ecológico, socialmente responsable y rentable, se debe procurar incentivar   la inversión   en este sector, dado que genera un impacto positivo en a nivel económico y social.</a:t>
            </a:r>
          </a:p>
          <a:p>
            <a:pPr algn="just"/>
            <a:endParaRPr lang="es-EC" dirty="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eaLnBrk="1" fontAlgn="auto" hangingPunct="1">
              <a:spcAft>
                <a:spcPts val="0"/>
              </a:spcAft>
              <a:defRPr/>
            </a:pPr>
            <a:r>
              <a:rPr lang="es-EC" dirty="0" smtClean="0">
                <a:solidFill>
                  <a:schemeClr val="tx2">
                    <a:lumMod val="75000"/>
                  </a:schemeClr>
                </a:solidFill>
              </a:rPr>
              <a:t>OBJETIVOS</a:t>
            </a:r>
            <a:endParaRPr lang="es-EC" dirty="0">
              <a:solidFill>
                <a:schemeClr val="tx2">
                  <a:lumMod val="75000"/>
                </a:schemeClr>
              </a:solidFill>
            </a:endParaRPr>
          </a:p>
        </p:txBody>
      </p:sp>
      <p:sp>
        <p:nvSpPr>
          <p:cNvPr id="3" name="2 Marcador de contenido"/>
          <p:cNvSpPr>
            <a:spLocks noGrp="1"/>
          </p:cNvSpPr>
          <p:nvPr>
            <p:ph idx="1"/>
          </p:nvPr>
        </p:nvSpPr>
        <p:spPr/>
        <p:txBody>
          <a:bodyPr>
            <a:normAutofit fontScale="70000" lnSpcReduction="20000"/>
          </a:bodyPr>
          <a:lstStyle/>
          <a:p>
            <a:pPr marL="274320" indent="-274320" eaLnBrk="1" fontAlgn="auto" hangingPunct="1">
              <a:spcAft>
                <a:spcPts val="0"/>
              </a:spcAft>
              <a:buFont typeface="Wingdings 2"/>
              <a:buNone/>
              <a:defRPr/>
            </a:pPr>
            <a:r>
              <a:rPr lang="es-EC" b="1" dirty="0" smtClean="0">
                <a:solidFill>
                  <a:schemeClr val="tx2">
                    <a:lumMod val="75000"/>
                  </a:schemeClr>
                </a:solidFill>
              </a:rPr>
              <a:t>OBJETIVO GENERAL</a:t>
            </a:r>
          </a:p>
          <a:p>
            <a:pPr marL="274320" indent="-274320" eaLnBrk="1" fontAlgn="auto" hangingPunct="1">
              <a:spcAft>
                <a:spcPts val="0"/>
              </a:spcAft>
              <a:buFont typeface="Wingdings" pitchFamily="2" charset="2"/>
              <a:buChar char="v"/>
              <a:defRPr/>
            </a:pPr>
            <a:r>
              <a:rPr lang="es-EC" dirty="0" smtClean="0"/>
              <a:t>Introducir un modelo de negocio Turístico en el ámbito Educativo, Ecológico, Agropecuario Y Recreacional” incentivando el turismo local </a:t>
            </a:r>
            <a:endParaRPr lang="es-EC" b="1" dirty="0" smtClean="0">
              <a:solidFill>
                <a:schemeClr val="tx2">
                  <a:lumMod val="75000"/>
                </a:schemeClr>
              </a:solidFill>
            </a:endParaRPr>
          </a:p>
          <a:p>
            <a:pPr marL="274320" indent="-274320" eaLnBrk="1" fontAlgn="auto" hangingPunct="1">
              <a:spcAft>
                <a:spcPts val="0"/>
              </a:spcAft>
              <a:buFont typeface="Wingdings 2"/>
              <a:buNone/>
              <a:defRPr/>
            </a:pPr>
            <a:r>
              <a:rPr lang="es-EC" b="1" dirty="0" smtClean="0">
                <a:solidFill>
                  <a:schemeClr val="tx2">
                    <a:lumMod val="75000"/>
                  </a:schemeClr>
                </a:solidFill>
              </a:rPr>
              <a:t>OBJETIVOS ESPECIFICOS</a:t>
            </a:r>
          </a:p>
          <a:p>
            <a:pPr marL="274320" indent="-274320" eaLnBrk="1" fontAlgn="auto" hangingPunct="1">
              <a:spcAft>
                <a:spcPts val="0"/>
              </a:spcAft>
              <a:buFont typeface="Wingdings 2"/>
              <a:buChar char=""/>
              <a:defRPr/>
            </a:pPr>
            <a:endParaRPr lang="es-EC" dirty="0" smtClean="0"/>
          </a:p>
          <a:p>
            <a:pPr marL="274320" indent="-274320" algn="just" eaLnBrk="1" fontAlgn="auto" hangingPunct="1">
              <a:spcAft>
                <a:spcPts val="0"/>
              </a:spcAft>
              <a:buFont typeface="Wingdings" pitchFamily="2" charset="2"/>
              <a:buChar char="v"/>
              <a:defRPr/>
            </a:pPr>
            <a:r>
              <a:rPr lang="es-EC" dirty="0" smtClean="0"/>
              <a:t>Ser los pioneros en brindar servicios integrados de entretenimiento en un Parque Agropecuario Ecológico y  Recreacional; con expectativas futuras de ser el más grande y moderno a nivel nacional. </a:t>
            </a:r>
          </a:p>
          <a:p>
            <a:pPr marL="274320" indent="-274320" algn="just" eaLnBrk="1" fontAlgn="auto" hangingPunct="1">
              <a:spcAft>
                <a:spcPts val="0"/>
              </a:spcAft>
              <a:buFont typeface="Wingdings" pitchFamily="2" charset="2"/>
              <a:buChar char="v"/>
              <a:defRPr/>
            </a:pPr>
            <a:r>
              <a:rPr lang="es-EC" dirty="0" smtClean="0"/>
              <a:t>El posicionamiento deseado en el mercado, como síntesis de identidad de la imagen deseada y de su diferenciación con respecto a la competencia. </a:t>
            </a:r>
          </a:p>
          <a:p>
            <a:pPr marL="274320" indent="-274320" algn="just" eaLnBrk="1" fontAlgn="auto" hangingPunct="1">
              <a:spcAft>
                <a:spcPts val="0"/>
              </a:spcAft>
              <a:buFont typeface="Wingdings" pitchFamily="2" charset="2"/>
              <a:buChar char="v"/>
              <a:defRPr/>
            </a:pPr>
            <a:r>
              <a:rPr lang="es-EC" dirty="0" smtClean="0"/>
              <a:t>Fomentar en nuestros clientes amor a la naturaleza y conciencia ecológica. </a:t>
            </a:r>
          </a:p>
          <a:p>
            <a:pPr marL="274320" indent="-274320" algn="just" eaLnBrk="1" fontAlgn="auto" hangingPunct="1">
              <a:spcAft>
                <a:spcPts val="0"/>
              </a:spcAft>
              <a:buFont typeface="Wingdings" pitchFamily="2" charset="2"/>
              <a:buChar char="v"/>
              <a:defRPr/>
            </a:pPr>
            <a:r>
              <a:rPr lang="es-EC" dirty="0" smtClean="0"/>
              <a:t>Permitir el ahorro de tiempo y dinero a nuestros clientes ;en nuestro servicio integrado </a:t>
            </a:r>
          </a:p>
          <a:p>
            <a:pPr marL="274320" indent="-274320" algn="just" eaLnBrk="1" fontAlgn="auto" hangingPunct="1">
              <a:spcAft>
                <a:spcPts val="0"/>
              </a:spcAft>
              <a:buFont typeface="Wingdings" pitchFamily="2" charset="2"/>
              <a:buChar char="v"/>
              <a:defRPr/>
            </a:pPr>
            <a:r>
              <a:rPr lang="es-EC" dirty="0" smtClean="0"/>
              <a:t>Generar productividad y plazas de trabajo en el área loca </a:t>
            </a:r>
          </a:p>
          <a:p>
            <a:pPr marL="274320" indent="-274320" eaLnBrk="1" fontAlgn="auto" hangingPunct="1">
              <a:spcAft>
                <a:spcPts val="0"/>
              </a:spcAft>
              <a:buFont typeface="Wingdings 2"/>
              <a:buNone/>
              <a:defRPr/>
            </a:pPr>
            <a:endParaRPr lang="es-EC" b="1" dirty="0" smtClean="0">
              <a:solidFill>
                <a:schemeClr val="tx2">
                  <a:lumMod val="75000"/>
                </a:schemeClr>
              </a:solidFill>
            </a:endParaRPr>
          </a:p>
          <a:p>
            <a:pPr marL="274320" indent="-274320" eaLnBrk="1" fontAlgn="auto" hangingPunct="1">
              <a:spcAft>
                <a:spcPts val="0"/>
              </a:spcAft>
              <a:buFont typeface="Wingdings 2"/>
              <a:buNone/>
              <a:defRPr/>
            </a:pPr>
            <a:endParaRPr lang="es-EC" b="1" dirty="0">
              <a:solidFill>
                <a:schemeClr val="tx2">
                  <a:lumMod val="75000"/>
                </a:schemeClr>
              </a:solidFill>
            </a:endParaRPr>
          </a:p>
        </p:txBody>
      </p:sp>
      <p:sp>
        <p:nvSpPr>
          <p:cNvPr id="10244"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EF237B-3605-4D30-A5B0-7255E8F9DD08}" type="slidenum">
              <a:rPr lang="es-EC" smtClean="0"/>
              <a:pPr fontAlgn="base">
                <a:spcBef>
                  <a:spcPct val="0"/>
                </a:spcBef>
                <a:spcAft>
                  <a:spcPct val="0"/>
                </a:spcAft>
                <a:defRPr/>
              </a:pPr>
              <a:t>6</a:t>
            </a:fld>
            <a:endParaRPr lang="es-EC"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eaLnBrk="1" fontAlgn="auto" hangingPunct="1">
              <a:spcAft>
                <a:spcPts val="0"/>
              </a:spcAft>
              <a:defRPr/>
            </a:pPr>
            <a:r>
              <a:rPr lang="es-EC" sz="3400" dirty="0" smtClean="0">
                <a:solidFill>
                  <a:schemeClr val="tx2">
                    <a:lumMod val="75000"/>
                  </a:schemeClr>
                </a:solidFill>
              </a:rPr>
              <a:t>ANALISIS</a:t>
            </a:r>
            <a:r>
              <a:rPr lang="es-EC" dirty="0" smtClean="0"/>
              <a:t> </a:t>
            </a:r>
            <a:r>
              <a:rPr lang="es-EC" sz="3400" dirty="0" smtClean="0">
                <a:solidFill>
                  <a:schemeClr val="tx2">
                    <a:lumMod val="75000"/>
                  </a:schemeClr>
                </a:solidFill>
              </a:rPr>
              <a:t>DEL MERCADO </a:t>
            </a:r>
          </a:p>
        </p:txBody>
      </p:sp>
      <p:sp>
        <p:nvSpPr>
          <p:cNvPr id="12291" name="2 Marcador de contenido"/>
          <p:cNvSpPr>
            <a:spLocks noGrp="1"/>
          </p:cNvSpPr>
          <p:nvPr>
            <p:ph idx="1"/>
          </p:nvPr>
        </p:nvSpPr>
        <p:spPr>
          <a:xfrm>
            <a:off x="457200" y="1500188"/>
            <a:ext cx="7239000" cy="4714875"/>
          </a:xfrm>
        </p:spPr>
        <p:txBody>
          <a:bodyPr/>
          <a:lstStyle/>
          <a:p>
            <a:pPr eaLnBrk="1" hangingPunct="1"/>
            <a:r>
              <a:rPr lang="es-EC" smtClean="0"/>
              <a:t> </a:t>
            </a:r>
            <a:r>
              <a:rPr lang="es-EC" sz="1900" smtClean="0">
                <a:latin typeface="Arial" charset="0"/>
                <a:cs typeface="Arial" charset="0"/>
              </a:rPr>
              <a:t>Determinar con claridad  las necesidades y preferencias que el mercado posee en este sector.</a:t>
            </a:r>
          </a:p>
          <a:p>
            <a:pPr eaLnBrk="1" hangingPunct="1">
              <a:buFont typeface="Wingdings 2" pitchFamily="18" charset="2"/>
              <a:buNone/>
            </a:pPr>
            <a:endParaRPr lang="es-EC" sz="1900" smtClean="0">
              <a:latin typeface="Arial" charset="0"/>
              <a:cs typeface="Arial" charset="0"/>
            </a:endParaRPr>
          </a:p>
          <a:p>
            <a:pPr eaLnBrk="1" hangingPunct="1"/>
            <a:r>
              <a:rPr lang="es-EC" sz="1900" smtClean="0">
                <a:latin typeface="Arial" charset="0"/>
                <a:cs typeface="Arial" charset="0"/>
              </a:rPr>
              <a:t> Establecer el segmento de mercado en el que BUCKINGHAM se deberá enfocar , identificando así los clientes potenciales</a:t>
            </a:r>
          </a:p>
          <a:p>
            <a:pPr eaLnBrk="1" hangingPunct="1">
              <a:buFont typeface="Wingdings 2" pitchFamily="18" charset="2"/>
              <a:buNone/>
            </a:pPr>
            <a:endParaRPr lang="es-EC" sz="1900" smtClean="0">
              <a:latin typeface="Arial" charset="0"/>
              <a:cs typeface="Arial" charset="0"/>
            </a:endParaRPr>
          </a:p>
          <a:p>
            <a:pPr algn="just" eaLnBrk="1" hangingPunct="1"/>
            <a:r>
              <a:rPr lang="es-EC" sz="1900" smtClean="0">
                <a:latin typeface="Arial" charset="0"/>
                <a:cs typeface="Arial" charset="0"/>
              </a:rPr>
              <a:t>Conocer la demanda potencial que tendrá el proyecto .</a:t>
            </a:r>
          </a:p>
          <a:p>
            <a:pPr algn="just" eaLnBrk="1" hangingPunct="1">
              <a:buFont typeface="Wingdings 2" pitchFamily="18" charset="2"/>
              <a:buNone/>
            </a:pPr>
            <a:endParaRPr lang="es-EC" sz="1900" smtClean="0">
              <a:latin typeface="Arial" charset="0"/>
              <a:cs typeface="Arial" charset="0"/>
            </a:endParaRPr>
          </a:p>
          <a:p>
            <a:pPr algn="just" eaLnBrk="1" hangingPunct="1"/>
            <a:r>
              <a:rPr lang="es-EC" sz="1900" smtClean="0">
                <a:latin typeface="Arial" charset="0"/>
                <a:cs typeface="Arial" charset="0"/>
              </a:rPr>
              <a:t>Determinar el grado de aceptación de    los clientes sobre los productos y servicios que BUCKINGHAM ofrecerá. </a:t>
            </a:r>
          </a:p>
          <a:p>
            <a:pPr algn="just" eaLnBrk="1" hangingPunct="1"/>
            <a:endParaRPr lang="es-EC" sz="1900" smtClean="0">
              <a:latin typeface="Arial" charset="0"/>
              <a:cs typeface="Arial" charset="0"/>
            </a:endParaRPr>
          </a:p>
          <a:p>
            <a:pPr eaLnBrk="1" hangingPunct="1"/>
            <a:r>
              <a:rPr lang="es-EC" sz="1900" smtClean="0">
                <a:latin typeface="Arial" charset="0"/>
                <a:cs typeface="Arial" charset="0"/>
              </a:rPr>
              <a:t> Lograr cuantificar, en términos monetarios, lo que el cliente estaría dispuesto a pagar por el servicios .</a:t>
            </a:r>
          </a:p>
          <a:p>
            <a:pPr eaLnBrk="1" hangingPunct="1">
              <a:buFont typeface="Wingdings 2" pitchFamily="18" charset="2"/>
              <a:buNone/>
            </a:pPr>
            <a:endParaRPr lang="es-EC" smtClean="0"/>
          </a:p>
          <a:p>
            <a:pPr eaLnBrk="1" hangingPunct="1"/>
            <a:endParaRPr lang="es-EC" smtClean="0"/>
          </a:p>
          <a:p>
            <a:pPr eaLnBrk="1" hangingPunct="1"/>
            <a:endParaRPr lang="es-EC" smtClean="0"/>
          </a:p>
        </p:txBody>
      </p:sp>
      <p:sp>
        <p:nvSpPr>
          <p:cNvPr id="12292"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2831C-A506-4461-BD24-18DABFA1D5A5}" type="slidenum">
              <a:rPr lang="es-EC" smtClean="0"/>
              <a:pPr fontAlgn="base">
                <a:spcBef>
                  <a:spcPct val="0"/>
                </a:spcBef>
                <a:spcAft>
                  <a:spcPct val="0"/>
                </a:spcAft>
                <a:defRPr/>
              </a:pPr>
              <a:t>7</a:t>
            </a:fld>
            <a:endParaRPr lang="es-EC"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algn="ctr" eaLnBrk="1" fontAlgn="auto" hangingPunct="1">
              <a:spcAft>
                <a:spcPts val="0"/>
              </a:spcAft>
              <a:defRPr/>
            </a:pPr>
            <a:r>
              <a:rPr lang="es-EC" sz="2400" dirty="0" smtClean="0">
                <a:solidFill>
                  <a:schemeClr val="tx2">
                    <a:lumMod val="75000"/>
                  </a:schemeClr>
                </a:solidFill>
                <a:latin typeface="Arial" pitchFamily="34" charset="0"/>
                <a:cs typeface="Arial" pitchFamily="34" charset="0"/>
              </a:rPr>
              <a:t>Definición de la población objetivo.</a:t>
            </a:r>
            <a:endParaRPr lang="es-EC" sz="2400" dirty="0">
              <a:solidFill>
                <a:schemeClr val="tx2">
                  <a:lumMod val="75000"/>
                </a:schemeClr>
              </a:solidFill>
              <a:latin typeface="Arial" pitchFamily="34" charset="0"/>
              <a:cs typeface="Arial" pitchFamily="34" charset="0"/>
            </a:endParaRPr>
          </a:p>
        </p:txBody>
      </p:sp>
      <p:sp>
        <p:nvSpPr>
          <p:cNvPr id="13315" name="3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052CA-7F7B-4E56-96D6-B01FF73A7C82}" type="slidenum">
              <a:rPr lang="es-EC" smtClean="0"/>
              <a:pPr fontAlgn="base">
                <a:spcBef>
                  <a:spcPct val="0"/>
                </a:spcBef>
                <a:spcAft>
                  <a:spcPct val="0"/>
                </a:spcAft>
                <a:defRPr/>
              </a:pPr>
              <a:t>8</a:t>
            </a:fld>
            <a:endParaRPr lang="es-EC" smtClean="0"/>
          </a:p>
        </p:txBody>
      </p:sp>
      <p:pic>
        <p:nvPicPr>
          <p:cNvPr id="13316" name="Picture 2"/>
          <p:cNvPicPr>
            <a:picLocks noGrp="1" noChangeAspect="1" noChangeArrowheads="1"/>
          </p:cNvPicPr>
          <p:nvPr>
            <p:ph idx="1"/>
          </p:nvPr>
        </p:nvPicPr>
        <p:blipFill>
          <a:blip r:embed="rId2" cstate="print"/>
          <a:srcRect/>
          <a:stretch>
            <a:fillRect/>
          </a:stretch>
        </p:blipFill>
        <p:spPr>
          <a:xfrm>
            <a:off x="500063" y="1714500"/>
            <a:ext cx="7429500" cy="3971925"/>
          </a:xfr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F1BE27F-0154-4985-924B-08FFC126F473}" type="slidenum">
              <a:rPr lang="es-EC" smtClean="0"/>
              <a:pPr>
                <a:defRPr/>
              </a:pPr>
              <a:t>9</a:t>
            </a:fld>
            <a:endParaRPr lang="es-EC"/>
          </a:p>
        </p:txBody>
      </p:sp>
      <p:pic>
        <p:nvPicPr>
          <p:cNvPr id="14339" name="Picture 2"/>
          <p:cNvPicPr>
            <a:picLocks noGrp="1" noChangeAspect="1" noChangeArrowheads="1"/>
          </p:cNvPicPr>
          <p:nvPr>
            <p:ph idx="1"/>
          </p:nvPr>
        </p:nvPicPr>
        <p:blipFill>
          <a:blip r:embed="rId2" cstate="print"/>
          <a:srcRect/>
          <a:stretch>
            <a:fillRect/>
          </a:stretch>
        </p:blipFill>
        <p:spPr>
          <a:xfrm>
            <a:off x="1143000" y="1000125"/>
            <a:ext cx="6500813" cy="3857625"/>
          </a:xfrm>
          <a:noFill/>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Personalizado 2">
      <a:dk1>
        <a:sysClr val="windowText" lastClr="000000"/>
      </a:dk1>
      <a:lt1>
        <a:sysClr val="window" lastClr="FFFFFF"/>
      </a:lt1>
      <a:dk2>
        <a:srgbClr val="6DAA2D"/>
      </a:dk2>
      <a:lt2>
        <a:srgbClr val="E9F5DB"/>
      </a:lt2>
      <a:accent1>
        <a:srgbClr val="92D05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2">
    <a:dk1>
      <a:sysClr val="windowText" lastClr="000000"/>
    </a:dk1>
    <a:lt1>
      <a:sysClr val="window" lastClr="FFFFFF"/>
    </a:lt1>
    <a:dk2>
      <a:srgbClr val="6DAA2D"/>
    </a:dk2>
    <a:lt2>
      <a:srgbClr val="E9F5DB"/>
    </a:lt2>
    <a:accent1>
      <a:srgbClr val="92D05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Equity</Template>
  <TotalTime>729</TotalTime>
  <Words>1289</Words>
  <Application>Microsoft Office PowerPoint</Application>
  <PresentationFormat>Presentación en pantalla (4:3)</PresentationFormat>
  <Paragraphs>300</Paragraphs>
  <Slides>54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54</vt:i4>
      </vt:variant>
    </vt:vector>
  </HeadingPairs>
  <TitlesOfParts>
    <vt:vector size="62" baseType="lpstr">
      <vt:lpstr>Arial</vt:lpstr>
      <vt:lpstr>Trebuchet MS</vt:lpstr>
      <vt:lpstr>Wingdings 2</vt:lpstr>
      <vt:lpstr>Wingdings</vt:lpstr>
      <vt:lpstr>Calibri</vt:lpstr>
      <vt:lpstr>Opulento</vt:lpstr>
      <vt:lpstr>Hoja de cálculo de Microsoft Office Excel</vt:lpstr>
      <vt:lpstr>Microsoft Office Excel 97-2003 Worksheet</vt:lpstr>
      <vt:lpstr>Proyecto de inversión agroecoturistico</vt:lpstr>
      <vt:lpstr>Diapositiva 2</vt:lpstr>
      <vt:lpstr>Diapositiva 3</vt:lpstr>
      <vt:lpstr>Presentación del proyecto</vt:lpstr>
      <vt:lpstr>CARACTERISTICAS Y NATURALEZA DEL SERVICIO.</vt:lpstr>
      <vt:lpstr>OBJETIVOS</vt:lpstr>
      <vt:lpstr>ANALISIS DEL MERCADO </vt:lpstr>
      <vt:lpstr>Definición de la población objetivo.</vt:lpstr>
      <vt:lpstr>Diapositiva 9</vt:lpstr>
      <vt:lpstr>Diapositiva 10</vt:lpstr>
      <vt:lpstr>Diapositiva 11</vt:lpstr>
      <vt:lpstr>Diapositiva 12</vt:lpstr>
      <vt:lpstr>Datos relevantes</vt:lpstr>
      <vt:lpstr>Diapositiva 14</vt:lpstr>
      <vt:lpstr>Diapositiva 15</vt:lpstr>
      <vt:lpstr>Conclusiones de la investigación</vt:lpstr>
      <vt:lpstr>Diapositiva 17</vt:lpstr>
      <vt:lpstr>COMPETENCIA DIRECTA</vt:lpstr>
      <vt:lpstr>COMPETENCIA INDIRECTA</vt:lpstr>
      <vt:lpstr>PREFERENCIAS DE LAS ACTIVIDADES TURISTICAS Y ATRACTIVOS TURISTICOS</vt:lpstr>
      <vt:lpstr>FODA DE BUCKINGHAM</vt:lpstr>
      <vt:lpstr>POSICIONAMIENTO</vt:lpstr>
      <vt:lpstr>PRODUCTO</vt:lpstr>
      <vt:lpstr>Diapositiva 24</vt:lpstr>
      <vt:lpstr>Diapositiva 25</vt:lpstr>
      <vt:lpstr>PRECIO </vt:lpstr>
      <vt:lpstr>PAQUETES AGRODIVERTIDOS </vt:lpstr>
      <vt:lpstr>Diapositiva 28</vt:lpstr>
      <vt:lpstr>Diapositiva 29</vt:lpstr>
      <vt:lpstr>PUBLICIDAD Y PROMOCION </vt:lpstr>
      <vt:lpstr>Interna</vt:lpstr>
      <vt:lpstr>Externa</vt:lpstr>
      <vt:lpstr>OPORTUNIDAD DE PUBLICITAR</vt:lpstr>
      <vt:lpstr>ESTUDIO TECNICO </vt:lpstr>
      <vt:lpstr>BALANCE DE MAQUINARIA, EQUIPO Y ACTIVOS FIJOS </vt:lpstr>
      <vt:lpstr>CALENDARIO DE REINVERSIONES </vt:lpstr>
      <vt:lpstr>Estudio financiero</vt:lpstr>
      <vt:lpstr>ESTUDIO FINANCIERO</vt:lpstr>
      <vt:lpstr>Diapositiva 39</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ESTUDIO FINANCIERO</vt:lpstr>
      <vt:lpstr>Conclusiones y recomendaciones</vt:lpstr>
      <vt:lpstr>Conclusiones y recomendaciones</vt:lpstr>
      <vt:lpstr>Conclusiones y recomendaciones</vt:lpstr>
      <vt:lpstr>Conclusiones y 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inversiónagroecoturistico</dc:title>
  <dc:creator>Carito</dc:creator>
  <cp:lastModifiedBy>Carito</cp:lastModifiedBy>
  <cp:revision>79</cp:revision>
  <dcterms:created xsi:type="dcterms:W3CDTF">2010-02-28T19:01:46Z</dcterms:created>
  <dcterms:modified xsi:type="dcterms:W3CDTF">2010-03-01T14:56:37Z</dcterms:modified>
</cp:coreProperties>
</file>