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59" r:id="rId6"/>
    <p:sldId id="265" r:id="rId7"/>
    <p:sldId id="260" r:id="rId8"/>
    <p:sldId id="263" r:id="rId9"/>
    <p:sldId id="264" r:id="rId10"/>
    <p:sldId id="261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397" autoAdjust="0"/>
    <p:restoredTop sz="94660"/>
  </p:normalViewPr>
  <p:slideViewPr>
    <p:cSldViewPr>
      <p:cViewPr varScale="1">
        <p:scale>
          <a:sx n="69" d="100"/>
          <a:sy n="69" d="100"/>
        </p:scale>
        <p:origin x="-138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7E16C-863D-484D-951E-CD17117F9B01}" type="datetimeFigureOut">
              <a:rPr lang="en-US" smtClean="0"/>
              <a:pPr/>
              <a:t>2/3/2010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69DAC-79AD-4E36-B997-7D42C622FE8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7E16C-863D-484D-951E-CD17117F9B01}" type="datetimeFigureOut">
              <a:rPr lang="en-US" smtClean="0"/>
              <a:pPr/>
              <a:t>2/3/2010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69DAC-79AD-4E36-B997-7D42C622FE8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7E16C-863D-484D-951E-CD17117F9B01}" type="datetimeFigureOut">
              <a:rPr lang="en-US" smtClean="0"/>
              <a:pPr/>
              <a:t>2/3/2010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69DAC-79AD-4E36-B997-7D42C622FE8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7E16C-863D-484D-951E-CD17117F9B01}" type="datetimeFigureOut">
              <a:rPr lang="en-US" smtClean="0"/>
              <a:pPr/>
              <a:t>2/3/2010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69DAC-79AD-4E36-B997-7D42C622FE8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7E16C-863D-484D-951E-CD17117F9B01}" type="datetimeFigureOut">
              <a:rPr lang="en-US" smtClean="0"/>
              <a:pPr/>
              <a:t>2/3/2010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69DAC-79AD-4E36-B997-7D42C622FE8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7E16C-863D-484D-951E-CD17117F9B01}" type="datetimeFigureOut">
              <a:rPr lang="en-US" smtClean="0"/>
              <a:pPr/>
              <a:t>2/3/2010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69DAC-79AD-4E36-B997-7D42C622FE8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7E16C-863D-484D-951E-CD17117F9B01}" type="datetimeFigureOut">
              <a:rPr lang="en-US" smtClean="0"/>
              <a:pPr/>
              <a:t>2/3/2010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69DAC-79AD-4E36-B997-7D42C622FE8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7E16C-863D-484D-951E-CD17117F9B01}" type="datetimeFigureOut">
              <a:rPr lang="en-US" smtClean="0"/>
              <a:pPr/>
              <a:t>2/3/2010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69DAC-79AD-4E36-B997-7D42C622FE8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7E16C-863D-484D-951E-CD17117F9B01}" type="datetimeFigureOut">
              <a:rPr lang="en-US" smtClean="0"/>
              <a:pPr/>
              <a:t>2/3/2010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69DAC-79AD-4E36-B997-7D42C622FE8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7E16C-863D-484D-951E-CD17117F9B01}" type="datetimeFigureOut">
              <a:rPr lang="en-US" smtClean="0"/>
              <a:pPr/>
              <a:t>2/3/2010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69DAC-79AD-4E36-B997-7D42C622FE8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7E16C-863D-484D-951E-CD17117F9B01}" type="datetimeFigureOut">
              <a:rPr lang="en-US" smtClean="0"/>
              <a:pPr/>
              <a:t>2/3/2010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69DAC-79AD-4E36-B997-7D42C622FE8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7E16C-863D-484D-951E-CD17117F9B01}" type="datetimeFigureOut">
              <a:rPr lang="en-US" smtClean="0"/>
              <a:pPr/>
              <a:t>2/3/2010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69DAC-79AD-4E36-B997-7D42C622FE8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VISOR DE VIDEOCONFERENCIAS PARA LA ESPOL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95400" y="2743200"/>
            <a:ext cx="6400800" cy="1752600"/>
          </a:xfrm>
        </p:spPr>
        <p:txBody>
          <a:bodyPr/>
          <a:lstStyle/>
          <a:p>
            <a:r>
              <a:rPr lang="en-US" dirty="0" smtClean="0"/>
              <a:t>INTEGRANTES:</a:t>
            </a:r>
          </a:p>
          <a:p>
            <a:r>
              <a:rPr lang="en-US" dirty="0" smtClean="0"/>
              <a:t>JUAN CARLOS VELIZ GARCIA</a:t>
            </a:r>
          </a:p>
          <a:p>
            <a:r>
              <a:rPr lang="en-US" dirty="0" smtClean="0"/>
              <a:t>PEDRO EDUARDO MORALES ALCIVAR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19912" t="11458" r="21523" b="63542"/>
          <a:stretch>
            <a:fillRect/>
          </a:stretch>
        </p:blipFill>
        <p:spPr bwMode="auto">
          <a:xfrm>
            <a:off x="685800" y="4572000"/>
            <a:ext cx="7620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Conclusiones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Font typeface="Wingdings" pitchFamily="2" charset="2"/>
              <a:buChar char="§"/>
            </a:pPr>
            <a:r>
              <a:rPr lang="es-EC" sz="2800" dirty="0" smtClean="0">
                <a:latin typeface="Arial" pitchFamily="34" charset="0"/>
                <a:cs typeface="Arial" pitchFamily="34" charset="0"/>
              </a:rPr>
              <a:t>Tener un canal de transmisión de eventos permitirá extender la comunicación divulgada  a un mayor número de usuarios localizados en cualquier parte del mundo. 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es-EC" sz="2800" dirty="0" smtClean="0">
                <a:latin typeface="Arial" pitchFamily="34" charset="0"/>
                <a:cs typeface="Arial" pitchFamily="34" charset="0"/>
              </a:rPr>
              <a:t>La fácil integración del código embebido ha podido permitir integrar funcionalidades de herramientas web 2.0 como la visualización de un canal, un chat y un blog.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es-EC" sz="2800" dirty="0" smtClean="0">
                <a:latin typeface="Arial" pitchFamily="34" charset="0"/>
                <a:cs typeface="Arial" pitchFamily="34" charset="0"/>
              </a:rPr>
              <a:t>El consumir servicios de terceros en nuestro caso “USTREAM”  nos ha permitido a través de su API realizar consultas a su base de videos.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Recomendaciones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s-EC" sz="2400" dirty="0" smtClean="0">
                <a:latin typeface="Arial" pitchFamily="34" charset="0"/>
                <a:cs typeface="Arial" pitchFamily="34" charset="0"/>
              </a:rPr>
              <a:t>Tener una conexión de internet de alta velocidad para poder apreciar de mejor manera los canales del portal, con el fin de evitar descargar lentas al visualizar un evento.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EC" sz="2400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s-EC" sz="2400" dirty="0" smtClean="0">
                <a:latin typeface="Arial" pitchFamily="34" charset="0"/>
                <a:cs typeface="Arial" pitchFamily="34" charset="0"/>
              </a:rPr>
              <a:t>e recomienda a los administradores del portal web que se administren y planifiquen bien los horarios de los  eventos que se transmitir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án</a:t>
            </a:r>
            <a:r>
              <a:rPr lang="es-EC" sz="2400" dirty="0" smtClean="0">
                <a:latin typeface="Arial" pitchFamily="34" charset="0"/>
                <a:cs typeface="Arial" pitchFamily="34" charset="0"/>
              </a:rPr>
              <a:t>, para </a:t>
            </a:r>
            <a:r>
              <a:rPr lang="es-EC" sz="2400" dirty="0" smtClean="0">
                <a:latin typeface="Arial" pitchFamily="34" charset="0"/>
                <a:cs typeface="Arial" pitchFamily="34" charset="0"/>
              </a:rPr>
              <a:t>evitar cruce de </a:t>
            </a:r>
            <a:r>
              <a:rPr lang="es-EC" sz="2400" dirty="0" smtClean="0">
                <a:latin typeface="Arial" pitchFamily="34" charset="0"/>
                <a:cs typeface="Arial" pitchFamily="34" charset="0"/>
              </a:rPr>
              <a:t>horarios.</a:t>
            </a:r>
            <a:endParaRPr lang="es-EC" sz="24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EC" sz="2400" dirty="0" smtClean="0">
                <a:latin typeface="Arial" pitchFamily="34" charset="0"/>
                <a:cs typeface="Arial" pitchFamily="34" charset="0"/>
              </a:rPr>
              <a:t>Revisar </a:t>
            </a:r>
            <a:r>
              <a:rPr lang="es-EC" sz="2400" dirty="0" smtClean="0">
                <a:latin typeface="Arial" pitchFamily="34" charset="0"/>
                <a:cs typeface="Arial" pitchFamily="34" charset="0"/>
              </a:rPr>
              <a:t>por parte de los administradores del portal , los comentarios registrados por los visitantes</a:t>
            </a:r>
            <a:r>
              <a:rPr lang="es-EC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es-EC" sz="24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Antecedentes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Actualmente en la Escuela Superior Politécnica del Litoral (ESPOL) se realizan un sin numero de conferencias de índole académico que están solo dirigidas para un público presente en el </a:t>
            </a:r>
            <a:r>
              <a:rPr lang="es-ES" sz="2400" dirty="0" err="1" smtClean="0">
                <a:latin typeface="Arial" pitchFamily="34" charset="0"/>
                <a:cs typeface="Arial" pitchFamily="34" charset="0"/>
              </a:rPr>
              <a:t>auditorium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o sala de conferencias, que se podrían extender a una mayor cantidad de usuarios en tiempo real.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OBJETIVOS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Wingdings" pitchFamily="2" charset="2"/>
              <a:buChar char="q"/>
            </a:pPr>
            <a:r>
              <a:rPr lang="es-EC" sz="2600" dirty="0" smtClean="0">
                <a:latin typeface="Arial" pitchFamily="34" charset="0"/>
                <a:cs typeface="Arial" pitchFamily="34" charset="0"/>
              </a:rPr>
              <a:t>Crear </a:t>
            </a:r>
            <a:r>
              <a:rPr lang="es-EC" sz="2600" dirty="0">
                <a:latin typeface="Arial" pitchFamily="34" charset="0"/>
                <a:cs typeface="Arial" pitchFamily="34" charset="0"/>
              </a:rPr>
              <a:t>ambientes de transmisión en vivo por medio de comunidades de transmisión de videos </a:t>
            </a:r>
            <a:r>
              <a:rPr lang="es-EC" sz="2600" dirty="0" err="1" smtClean="0">
                <a:latin typeface="Arial" pitchFamily="34" charset="0"/>
                <a:cs typeface="Arial" pitchFamily="34" charset="0"/>
              </a:rPr>
              <a:t>On</a:t>
            </a:r>
            <a:r>
              <a:rPr lang="es-EC" sz="2600" dirty="0" smtClean="0">
                <a:latin typeface="Arial" pitchFamily="34" charset="0"/>
                <a:cs typeface="Arial" pitchFamily="34" charset="0"/>
              </a:rPr>
              <a:t>-Line,  para que sea compartida entre los diferentes eventos de los auditorios de la ESPOL,  que permita registrar los comentarios de los visitantes.</a:t>
            </a:r>
            <a:endParaRPr lang="en-US" sz="2600" dirty="0"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q"/>
            </a:pPr>
            <a:r>
              <a:rPr lang="es-EC" sz="2600" dirty="0">
                <a:latin typeface="Arial" pitchFamily="34" charset="0"/>
                <a:cs typeface="Arial" pitchFamily="34" charset="0"/>
              </a:rPr>
              <a:t>Almacenar el contenido de los diversos </a:t>
            </a:r>
            <a:r>
              <a:rPr lang="es-EC" sz="2600" dirty="0" smtClean="0">
                <a:latin typeface="Arial" pitchFamily="34" charset="0"/>
                <a:cs typeface="Arial" pitchFamily="34" charset="0"/>
              </a:rPr>
              <a:t>eventos  para que puedan ser reproducidos en cualquier instante por cualquier usuario.</a:t>
            </a:r>
            <a:endParaRPr lang="en-US" sz="2600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Funcionalidades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lvl="2" indent="-342900">
              <a:buFont typeface="Wingdings" pitchFamily="2" charset="2"/>
              <a:buChar char="§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Retransmisi</a:t>
            </a:r>
            <a:r>
              <a:rPr lang="es-ES" sz="2800" dirty="0" err="1" smtClean="0">
                <a:latin typeface="Arial" pitchFamily="34" charset="0"/>
                <a:cs typeface="Arial" pitchFamily="34" charset="0"/>
              </a:rPr>
              <a:t>ón</a:t>
            </a:r>
            <a:r>
              <a:rPr lang="es-ES" sz="2800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los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eventos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del canal.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Biblioteca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de Videos.</a:t>
            </a:r>
          </a:p>
          <a:p>
            <a:pPr lvl="1">
              <a:buFont typeface="Wingdings" pitchFamily="2" charset="2"/>
              <a:buChar char="§"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Búsquedas de Canales y Videos.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Portal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Administrador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registros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eventos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canales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, videos y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usuarios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tipo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administrador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PLATAFORMA ESCOGIDA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err="1" smtClean="0"/>
              <a:t>Lenguaje</a:t>
            </a:r>
            <a:r>
              <a:rPr lang="en-US" dirty="0" smtClean="0"/>
              <a:t> de </a:t>
            </a:r>
            <a:r>
              <a:rPr lang="en-US" dirty="0" err="1" smtClean="0"/>
              <a:t>Programaci</a:t>
            </a:r>
            <a:r>
              <a:rPr lang="es-ES" dirty="0" err="1" smtClean="0"/>
              <a:t>ón</a:t>
            </a:r>
            <a:r>
              <a:rPr lang="es-ES" dirty="0" smtClean="0"/>
              <a:t>: </a:t>
            </a:r>
            <a:r>
              <a:rPr lang="en-US" dirty="0" smtClean="0"/>
              <a:t>PHP 5.3.0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Motor de Base de </a:t>
            </a:r>
            <a:r>
              <a:rPr lang="en-US" dirty="0" err="1" smtClean="0"/>
              <a:t>Datos</a:t>
            </a:r>
            <a:r>
              <a:rPr lang="en-US" dirty="0" smtClean="0"/>
              <a:t>: </a:t>
            </a:r>
            <a:r>
              <a:rPr lang="en-US" dirty="0" err="1" smtClean="0"/>
              <a:t>MySql</a:t>
            </a:r>
            <a:r>
              <a:rPr lang="en-US" dirty="0" smtClean="0"/>
              <a:t> 5.0.5</a:t>
            </a:r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Servidor</a:t>
            </a:r>
            <a:r>
              <a:rPr lang="en-US" dirty="0" smtClean="0"/>
              <a:t> </a:t>
            </a:r>
            <a:r>
              <a:rPr lang="en-US" dirty="0" err="1" smtClean="0"/>
              <a:t>Web:Apache</a:t>
            </a:r>
            <a:r>
              <a:rPr lang="en-US" dirty="0" smtClean="0"/>
              <a:t> Web Server 2.2.11</a:t>
            </a:r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Ustream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Servidor</a:t>
            </a:r>
            <a:r>
              <a:rPr lang="en-US" dirty="0" smtClean="0"/>
              <a:t> de Video Streaming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Ustream,Servidor</a:t>
            </a:r>
            <a:r>
              <a:rPr lang="en-US" dirty="0" smtClean="0"/>
              <a:t> de Video </a:t>
            </a:r>
            <a:r>
              <a:rPr lang="en-US" dirty="0" err="1" smtClean="0"/>
              <a:t>Streming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USTREAM es un servidor de transmisión de videos en vivo que nos provee de una API (Interfaz de Programación de Aplicaciones) para realizar requerimientos de consultas a los videos y eventos o shows almacenados en su repositorio de datos.</a:t>
            </a:r>
            <a:endParaRPr lang="en-US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s-EC" sz="2400" dirty="0" smtClean="0"/>
              <a:t>USTREAM utiliza la tecnología “video </a:t>
            </a:r>
            <a:r>
              <a:rPr lang="es-EC" sz="2400" dirty="0" err="1" smtClean="0"/>
              <a:t>streaming</a:t>
            </a:r>
            <a:r>
              <a:rPr lang="es-EC" sz="2400" dirty="0" smtClean="0"/>
              <a:t>”.</a:t>
            </a:r>
            <a:endParaRPr lang="en-US" sz="2400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AF81A3-332F-4D97-8DD9-1D2FBF8300FE}" type="slidenum">
              <a:rPr lang="es-ES" smtClean="0"/>
              <a:pPr>
                <a:defRPr/>
              </a:pPr>
              <a:t>6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Tipos</a:t>
            </a:r>
            <a:r>
              <a:rPr lang="en-US" dirty="0" smtClean="0"/>
              <a:t> de </a:t>
            </a:r>
            <a:r>
              <a:rPr lang="en-US" dirty="0" err="1" smtClean="0"/>
              <a:t>Usuarios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El portal web </a:t>
            </a:r>
            <a:r>
              <a:rPr lang="en-US" dirty="0" err="1" smtClean="0"/>
              <a:t>consta</a:t>
            </a:r>
            <a:r>
              <a:rPr lang="en-US" dirty="0" smtClean="0"/>
              <a:t> de 2 </a:t>
            </a:r>
            <a:r>
              <a:rPr lang="en-US" dirty="0" err="1" smtClean="0"/>
              <a:t>tipos</a:t>
            </a:r>
            <a:r>
              <a:rPr lang="en-US" dirty="0" smtClean="0"/>
              <a:t> de </a:t>
            </a:r>
            <a:r>
              <a:rPr lang="en-US" dirty="0" err="1" smtClean="0"/>
              <a:t>usuarios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Administradores</a:t>
            </a:r>
            <a:r>
              <a:rPr lang="en-US" dirty="0" smtClean="0"/>
              <a:t> del </a:t>
            </a:r>
            <a:r>
              <a:rPr lang="en-US" dirty="0" err="1" smtClean="0"/>
              <a:t>Sistema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Visitantes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Análisis de Tipos de Usuarios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Usuario Administrador </a:t>
            </a:r>
          </a:p>
          <a:p>
            <a:pPr lvl="1"/>
            <a:r>
              <a:rPr lang="es-ES" dirty="0" smtClean="0"/>
              <a:t>Encargado de brindar mantenimiento al portal a través del registro de los eventos y videos almacenados. </a:t>
            </a:r>
            <a:endParaRPr lang="en-US" dirty="0" smtClean="0"/>
          </a:p>
          <a:p>
            <a:r>
              <a:rPr lang="es-ES" dirty="0" smtClean="0"/>
              <a:t>Usuario Visitante</a:t>
            </a:r>
          </a:p>
          <a:p>
            <a:pPr lvl="1"/>
            <a:r>
              <a:rPr lang="es-ES" dirty="0" smtClean="0"/>
              <a:t>Únicamente accederá a la información publicada en el portal.</a:t>
            </a:r>
          </a:p>
          <a:p>
            <a:pPr lvl="1"/>
            <a:r>
              <a:rPr lang="es-ES" dirty="0" smtClean="0"/>
              <a:t>Interactuará con el evento divulgado en el canal a través de sus cuentas en </a:t>
            </a:r>
            <a:r>
              <a:rPr lang="es-ES" dirty="0" err="1" smtClean="0"/>
              <a:t>Ustream</a:t>
            </a:r>
            <a:r>
              <a:rPr lang="es-ES" dirty="0" smtClean="0"/>
              <a:t> y </a:t>
            </a:r>
            <a:r>
              <a:rPr lang="es-ES" dirty="0" err="1" smtClean="0"/>
              <a:t>Twitter</a:t>
            </a:r>
            <a:r>
              <a:rPr lang="es-E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err="1" smtClean="0"/>
              <a:t>Instalaci</a:t>
            </a:r>
            <a:r>
              <a:rPr lang="es-ES" dirty="0" smtClean="0"/>
              <a:t>ó</a:t>
            </a:r>
            <a:r>
              <a:rPr lang="es-EC" dirty="0" smtClean="0"/>
              <a:t>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El portal web se encuentra almacenado en los servidores del Centro de </a:t>
            </a:r>
            <a:r>
              <a:rPr lang="es-ES" smtClean="0"/>
              <a:t>Servicios Informáticos </a:t>
            </a:r>
            <a:r>
              <a:rPr lang="es-ES" dirty="0" smtClean="0"/>
              <a:t>de la </a:t>
            </a:r>
            <a:r>
              <a:rPr lang="es-ES" dirty="0" err="1" smtClean="0"/>
              <a:t>Espol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496</Words>
  <Application>Microsoft Office PowerPoint</Application>
  <PresentationFormat>Presentación en pantalla (4:3)</PresentationFormat>
  <Paragraphs>43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de Office</vt:lpstr>
      <vt:lpstr>VISOR DE VIDEOCONFERENCIAS PARA LA ESPOL</vt:lpstr>
      <vt:lpstr>Antecedentes</vt:lpstr>
      <vt:lpstr>OBJETIVOS</vt:lpstr>
      <vt:lpstr>Funcionalidades:</vt:lpstr>
      <vt:lpstr>PLATAFORMA ESCOGIDA</vt:lpstr>
      <vt:lpstr>Ustream,Servidor de Video Streming</vt:lpstr>
      <vt:lpstr>Tipos de Usuarios</vt:lpstr>
      <vt:lpstr>Análisis de Tipos de Usuarios</vt:lpstr>
      <vt:lpstr>Instalación</vt:lpstr>
      <vt:lpstr>Conclusiones</vt:lpstr>
      <vt:lpstr>Recomendaciones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VISOR DE VIDEOCONFERENCIAS PARA LA ESPOL</dc:title>
  <dc:creator>Juan Carlos</dc:creator>
  <cp:lastModifiedBy>Juan Carlos</cp:lastModifiedBy>
  <cp:revision>52</cp:revision>
  <dcterms:created xsi:type="dcterms:W3CDTF">2010-01-30T14:58:20Z</dcterms:created>
  <dcterms:modified xsi:type="dcterms:W3CDTF">2010-02-03T05:56:41Z</dcterms:modified>
</cp:coreProperties>
</file>