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9A62-D4AB-46A5-99FE-4A82C81DEE31}" type="datetimeFigureOut">
              <a:rPr lang="es-EC" smtClean="0"/>
              <a:pPr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B01F-274F-4D70-BA40-79D6485D95D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Tipos de Ruido</a:t>
            </a:r>
            <a:endParaRPr lang="es-EC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Aplicados a la herramienta de Matlab</a:t>
            </a:r>
            <a:endParaRPr lang="es-E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Aplicación en Matlab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Para agregar ruido a la imagen de ingreso en Matlab se considera a la función </a:t>
            </a:r>
            <a:r>
              <a:rPr lang="es-EC" sz="2000" i="1" dirty="0" smtClean="0"/>
              <a:t>imnoise</a:t>
            </a:r>
            <a:r>
              <a:rPr lang="es-EC" sz="2000" i="1" dirty="0" smtClean="0"/>
              <a:t>.</a:t>
            </a:r>
          </a:p>
          <a:p>
            <a:pPr>
              <a:buNone/>
            </a:pPr>
            <a:endParaRPr lang="es-EC" sz="2000" i="1" dirty="0" smtClean="0"/>
          </a:p>
          <a:p>
            <a:r>
              <a:rPr lang="es-EC" sz="2000" dirty="0"/>
              <a:t>Se detallan los siguientes tipos de Ruido: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Gaussiano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Poisson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Sal &amp; Pimienta (Salt&amp;Pepper)</a:t>
            </a:r>
          </a:p>
          <a:p>
            <a:pPr lvl="1">
              <a:buFont typeface="Wingdings" pitchFamily="2" charset="2"/>
              <a:buChar char="Ø"/>
            </a:pPr>
            <a:r>
              <a:rPr lang="es-EC" sz="2000" dirty="0"/>
              <a:t>Ruido Speckle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Ruido Gaussiano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En la herramienta didáctica se asume para la función de ruido Gaussiano que el valor predeterminado es cero ruido media </a:t>
            </a:r>
            <a:r>
              <a:rPr lang="es-EC" sz="2000" i="1" dirty="0" smtClean="0"/>
              <a:t>m(µ)</a:t>
            </a:r>
            <a:r>
              <a:rPr lang="es-EC" sz="2000" dirty="0" smtClean="0"/>
              <a:t> y con una v</a:t>
            </a:r>
            <a:r>
              <a:rPr lang="es-EC" sz="2000" i="1" dirty="0" smtClean="0"/>
              <a:t>( de valor 0,01</a:t>
            </a:r>
            <a:r>
              <a:rPr lang="es-EC" sz="2000" dirty="0" smtClean="0"/>
              <a:t>  de varianza, donde I es la imagen a la cual se va a añadir el ruido. </a:t>
            </a: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Se define ruido blanco como un proceso estocástico que presenta media nula, varianza constante y covarianza nula y si además la distribución es normal, se denomina Ruido Blanco Gaussiano.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Los comandos que se usan para invocar a la función son</a:t>
            </a:r>
            <a:r>
              <a:rPr lang="es-EC" sz="2000" dirty="0" smtClean="0"/>
              <a:t>:</a:t>
            </a:r>
            <a:endParaRPr lang="es-EC" sz="1600" dirty="0" smtClean="0"/>
          </a:p>
          <a:p>
            <a:endParaRPr lang="es-EC" sz="2000" dirty="0" smtClean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357694"/>
            <a:ext cx="2791451" cy="2905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00113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Ruido Gaussiano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Ruido Sal y Pimienta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Se define como ocurrencias aleatorias de pixeles completamente blancos y completamente negros.  Añade el ruido a la imagen donde d es la densidad del </a:t>
            </a:r>
            <a:r>
              <a:rPr lang="es-EC" sz="2000" dirty="0" smtClean="0"/>
              <a:t>ruido.</a:t>
            </a:r>
          </a:p>
          <a:p>
            <a:endParaRPr lang="es-EC" sz="2000" dirty="0" smtClean="0"/>
          </a:p>
          <a:p>
            <a:r>
              <a:rPr lang="es-EC" sz="2000" dirty="0" smtClean="0"/>
              <a:t>Se afecta aproximadamente a los d*</a:t>
            </a:r>
            <a:r>
              <a:rPr lang="es-EC" sz="2000" dirty="0" err="1" smtClean="0"/>
              <a:t>num</a:t>
            </a:r>
            <a:r>
              <a:rPr lang="es-EC" sz="2000" dirty="0" smtClean="0"/>
              <a:t>(I) pixeles. Y en la función se define por defecto un valor de d=0,05.</a:t>
            </a:r>
          </a:p>
          <a:p>
            <a:endParaRPr lang="es-EC" sz="2000" dirty="0" smtClean="0"/>
          </a:p>
          <a:p>
            <a:endParaRPr lang="es-EC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14818"/>
            <a:ext cx="4714908" cy="452961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Ruido Sal y pimienta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Ruido Speckle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 smtClean="0"/>
              <a:t> Se añade el ruido a la multiplicación de la imagen por medio de la siguiente ecuación: </a:t>
            </a:r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Donde n es de distribución uniforme de ruido aleatorio con media   y con varianza v. El valor determinado de v = 0,04. Estos valores se definen por defecto en Matlab.</a:t>
            </a:r>
          </a:p>
          <a:p>
            <a:r>
              <a:rPr lang="es-EC" sz="2000" dirty="0" smtClean="0"/>
              <a:t>La sintaxis para invocar a la función es:</a:t>
            </a:r>
          </a:p>
          <a:p>
            <a:endParaRPr lang="es-EC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3" y="2143116"/>
            <a:ext cx="1345627" cy="35242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357694"/>
            <a:ext cx="3107757" cy="35242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482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Ej. Ruido Speckle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96" y="1600200"/>
            <a:ext cx="3978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273</Words>
  <Application>Microsoft Office PowerPoint</Application>
  <PresentationFormat>Presentación en pantalla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Tipos de Ruido</vt:lpstr>
      <vt:lpstr>Aplicación en Matlab</vt:lpstr>
      <vt:lpstr>Ruido Gaussiano</vt:lpstr>
      <vt:lpstr>Ej. Ruido Gaussiano</vt:lpstr>
      <vt:lpstr>Ruido Sal y Pimienta</vt:lpstr>
      <vt:lpstr>Ej. Ruido Sal y pimienta</vt:lpstr>
      <vt:lpstr>Ruido Speckle</vt:lpstr>
      <vt:lpstr>Ej. Ruido Speckle</vt:lpstr>
    </vt:vector>
  </TitlesOfParts>
  <Company>AFGE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Ruido</dc:title>
  <dc:creator>Alex Guerrero Echeverría</dc:creator>
  <cp:lastModifiedBy>Alex Guerrero Echeverría</cp:lastModifiedBy>
  <cp:revision>6</cp:revision>
  <dcterms:created xsi:type="dcterms:W3CDTF">2010-02-04T17:14:28Z</dcterms:created>
  <dcterms:modified xsi:type="dcterms:W3CDTF">2010-02-04T19:08:31Z</dcterms:modified>
</cp:coreProperties>
</file>