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720" r:id="rId1"/>
  </p:sldMasterIdLst>
  <p:notesMasterIdLst>
    <p:notesMasterId r:id="rId46"/>
  </p:notes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6" r:id="rId26"/>
    <p:sldId id="284" r:id="rId27"/>
    <p:sldId id="285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5" r:id="rId45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72" autoAdjust="0"/>
    <p:restoredTop sz="87852" autoAdjust="0"/>
  </p:normalViewPr>
  <p:slideViewPr>
    <p:cSldViewPr>
      <p:cViewPr>
        <p:scale>
          <a:sx n="50" d="100"/>
          <a:sy n="50" d="100"/>
        </p:scale>
        <p:origin x="-1464" y="-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URIAGA\Documents\ESPOL\tesis\tesis\tesina\EVOLUCION%20DE%20VENTAS%202005%2020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31"/>
  <c:chart>
    <c:autoTitleDeleted val="1"/>
    <c:plotArea>
      <c:layout/>
      <c:lineChart>
        <c:grouping val="standard"/>
        <c:ser>
          <c:idx val="2"/>
          <c:order val="0"/>
          <c:tx>
            <c:strRef>
              <c:f>'[EVOLUCION DE VENTAS 2005 2009.xlsx]Hoja1'!$C$6</c:f>
              <c:strCache>
                <c:ptCount val="1"/>
                <c:pt idx="0">
                  <c:v>Ventas Totales</c:v>
                </c:pt>
              </c:strCache>
            </c:strRef>
          </c:tx>
          <c:marker>
            <c:symbol val="none"/>
          </c:marker>
          <c:cat>
            <c:numRef>
              <c:f>'[EVOLUCION DE VENTAS 2005 2009.xlsx]Hoja1'!$B$7:$B$11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'[EVOLUCION DE VENTAS 2005 2009.xlsx]Hoja1'!$C$7:$C$11</c:f>
              <c:numCache>
                <c:formatCode>_-* #,##0.00\ _€_-;\-* #,##0.00\ _€_-;_-* "-"??\ _€_-;_-@_-</c:formatCode>
                <c:ptCount val="5"/>
                <c:pt idx="0">
                  <c:v>116673.48</c:v>
                </c:pt>
                <c:pt idx="1">
                  <c:v>181064.8</c:v>
                </c:pt>
                <c:pt idx="2">
                  <c:v>212497.29</c:v>
                </c:pt>
                <c:pt idx="3">
                  <c:v>279331.12</c:v>
                </c:pt>
                <c:pt idx="4">
                  <c:v>272919.74</c:v>
                </c:pt>
              </c:numCache>
            </c:numRef>
          </c:val>
        </c:ser>
        <c:ser>
          <c:idx val="3"/>
          <c:order val="1"/>
          <c:tx>
            <c:strRef>
              <c:f>'[EVOLUCION DE VENTAS 2005 2009.xlsx]Hoja1'!$D$6</c:f>
              <c:strCache>
                <c:ptCount val="1"/>
                <c:pt idx="0">
                  <c:v>Otros Ingresos</c:v>
                </c:pt>
              </c:strCache>
            </c:strRef>
          </c:tx>
          <c:marker>
            <c:symbol val="none"/>
          </c:marker>
          <c:cat>
            <c:numRef>
              <c:f>'[EVOLUCION DE VENTAS 2005 2009.xlsx]Hoja1'!$B$7:$B$11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'[EVOLUCION DE VENTAS 2005 2009.xlsx]Hoja1'!$D$7:$D$11</c:f>
              <c:numCache>
                <c:formatCode>_-* #,##0.00\ _€_-;\-* #,##0.00\ _€_-;_-* "-"??\ _€_-;_-@_-</c:formatCode>
                <c:ptCount val="5"/>
                <c:pt idx="0">
                  <c:v>65033.78</c:v>
                </c:pt>
                <c:pt idx="1">
                  <c:v>228671.47</c:v>
                </c:pt>
                <c:pt idx="2">
                  <c:v>229018.61000000004</c:v>
                </c:pt>
                <c:pt idx="3">
                  <c:v>452100.6</c:v>
                </c:pt>
                <c:pt idx="4">
                  <c:v>170268.6</c:v>
                </c:pt>
              </c:numCache>
            </c:numRef>
          </c:val>
        </c:ser>
        <c:ser>
          <c:idx val="0"/>
          <c:order val="2"/>
          <c:tx>
            <c:strRef>
              <c:f>'[EVOLUCION DE VENTAS 2005 2009.xlsx]Hoja1'!$E$6</c:f>
              <c:strCache>
                <c:ptCount val="1"/>
                <c:pt idx="0">
                  <c:v>Total de ingresos Operacionales</c:v>
                </c:pt>
              </c:strCache>
            </c:strRef>
          </c:tx>
          <c:marker>
            <c:symbol val="none"/>
          </c:marker>
          <c:cat>
            <c:numRef>
              <c:f>'[EVOLUCION DE VENTAS 2005 2009.xlsx]Hoja1'!$B$7:$B$11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'[EVOLUCION DE VENTAS 2005 2009.xlsx]Hoja1'!$E$7:$E$11</c:f>
              <c:numCache>
                <c:formatCode>_-* #,##0.00\ _€_-;\-* #,##0.00\ _€_-;_-* "-"??\ _€_-;_-@_-</c:formatCode>
                <c:ptCount val="5"/>
                <c:pt idx="0">
                  <c:v>181707.26</c:v>
                </c:pt>
                <c:pt idx="1">
                  <c:v>409736.27</c:v>
                </c:pt>
                <c:pt idx="2">
                  <c:v>441515.9</c:v>
                </c:pt>
                <c:pt idx="3">
                  <c:v>731431.72</c:v>
                </c:pt>
                <c:pt idx="4">
                  <c:v>443188.33999999997</c:v>
                </c:pt>
              </c:numCache>
            </c:numRef>
          </c:val>
        </c:ser>
        <c:marker val="1"/>
        <c:axId val="41022592"/>
        <c:axId val="41024128"/>
      </c:lineChart>
      <c:catAx>
        <c:axId val="410225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s-ES_tradnl"/>
            </a:pPr>
            <a:endParaRPr lang="es-ES"/>
          </a:p>
        </c:txPr>
        <c:crossAx val="41024128"/>
        <c:crosses val="autoZero"/>
        <c:auto val="1"/>
        <c:lblAlgn val="ctr"/>
        <c:lblOffset val="100"/>
      </c:catAx>
      <c:valAx>
        <c:axId val="410241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s-ES_tradnl"/>
                </a:pPr>
                <a:r>
                  <a:rPr lang="en-US"/>
                  <a:t>TOTAL INGRESOS</a:t>
                </a:r>
              </a:p>
            </c:rich>
          </c:tx>
        </c:title>
        <c:numFmt formatCode="_-* #,##0.00\ _€_-;\-* #,##0.00\ _€_-;_-* &quot;-&quot;??\ _€_-;_-@_-" sourceLinked="1"/>
        <c:majorTickMark val="none"/>
        <c:tickLblPos val="nextTo"/>
        <c:txPr>
          <a:bodyPr/>
          <a:lstStyle/>
          <a:p>
            <a:pPr>
              <a:defRPr lang="es-ES_tradnl"/>
            </a:pPr>
            <a:endParaRPr lang="es-ES"/>
          </a:p>
        </c:txPr>
        <c:crossAx val="410225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>
              <a:defRPr lang="es-ES_tradnl"/>
            </a:pPr>
            <a:endParaRPr lang="es-ES"/>
          </a:p>
        </c:txPr>
      </c:dTable>
    </c:plotArea>
    <c:plotVisOnly val="1"/>
  </c:chart>
  <c:txPr>
    <a:bodyPr/>
    <a:lstStyle/>
    <a:p>
      <a:pPr>
        <a:defRPr sz="1800"/>
      </a:pPr>
      <a:endParaRPr lang="es-ES"/>
    </a:p>
  </c:txPr>
  <c:externalData r:id="rId1"/>
  <c:userShapes r:id="rId2"/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F556BA-3A67-4C97-8C62-6698FAB8A750}" type="doc">
      <dgm:prSet loTypeId="urn:microsoft.com/office/officeart/2005/8/layout/target2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_tradnl"/>
        </a:p>
      </dgm:t>
    </dgm:pt>
    <dgm:pt modelId="{259BDFE8-E21E-4FB0-8EA6-8674553F344D}">
      <dgm:prSet phldrT="[Texto]" custT="1"/>
      <dgm:spPr/>
      <dgm:t>
        <a:bodyPr/>
        <a:lstStyle/>
        <a:p>
          <a:pPr algn="ctr"/>
          <a:r>
            <a:rPr lang="es-ES_tradnl" sz="2800" dirty="0" smtClean="0"/>
            <a:t>Consejo de Normas Internacionales</a:t>
          </a:r>
        </a:p>
        <a:p>
          <a:pPr algn="ctr"/>
          <a:r>
            <a:rPr lang="es-ES_tradnl" sz="2800" dirty="0" smtClean="0"/>
            <a:t> de Contabilidad (IASB)</a:t>
          </a:r>
          <a:endParaRPr lang="es-ES_tradnl" sz="2800" dirty="0"/>
        </a:p>
      </dgm:t>
    </dgm:pt>
    <dgm:pt modelId="{D874CE76-4979-414A-9D9E-5E702BBED6D4}" type="parTrans" cxnId="{7E62492A-C0DE-47F1-950E-12471DD68701}">
      <dgm:prSet/>
      <dgm:spPr/>
      <dgm:t>
        <a:bodyPr/>
        <a:lstStyle/>
        <a:p>
          <a:endParaRPr lang="es-ES_tradnl"/>
        </a:p>
      </dgm:t>
    </dgm:pt>
    <dgm:pt modelId="{BAB0A43F-0A4E-4A98-BFE9-8411E1EDF3D2}" type="sibTrans" cxnId="{7E62492A-C0DE-47F1-950E-12471DD68701}">
      <dgm:prSet/>
      <dgm:spPr/>
      <dgm:t>
        <a:bodyPr/>
        <a:lstStyle/>
        <a:p>
          <a:endParaRPr lang="es-ES_tradnl"/>
        </a:p>
      </dgm:t>
    </dgm:pt>
    <dgm:pt modelId="{865C52E5-BD7B-45A8-B37A-16CC31F0E6D8}">
      <dgm:prSet phldrT="[Texto]" phldr="1"/>
      <dgm:spPr/>
      <dgm:t>
        <a:bodyPr/>
        <a:lstStyle/>
        <a:p>
          <a:endParaRPr lang="es-ES_tradnl" dirty="0"/>
        </a:p>
      </dgm:t>
    </dgm:pt>
    <dgm:pt modelId="{AB497256-9FD6-4228-A20A-EBE8A977A855}" type="parTrans" cxnId="{C57AC6B8-68DF-4497-A3BC-D9D98615CFDD}">
      <dgm:prSet/>
      <dgm:spPr/>
      <dgm:t>
        <a:bodyPr/>
        <a:lstStyle/>
        <a:p>
          <a:endParaRPr lang="es-ES_tradnl"/>
        </a:p>
      </dgm:t>
    </dgm:pt>
    <dgm:pt modelId="{07A660CB-1574-4C21-B200-0E8D18C6AD60}" type="sibTrans" cxnId="{C57AC6B8-68DF-4497-A3BC-D9D98615CFDD}">
      <dgm:prSet/>
      <dgm:spPr/>
      <dgm:t>
        <a:bodyPr/>
        <a:lstStyle/>
        <a:p>
          <a:endParaRPr lang="es-ES_tradnl"/>
        </a:p>
      </dgm:t>
    </dgm:pt>
    <dgm:pt modelId="{BDFE11AC-8DC7-4336-85A5-2D1C462A41DB}">
      <dgm:prSet phldrT="[Texto]"/>
      <dgm:spPr/>
      <dgm:t>
        <a:bodyPr/>
        <a:lstStyle/>
        <a:p>
          <a:r>
            <a:rPr lang="es-EC" dirty="0" smtClean="0"/>
            <a:t>Emite y publica</a:t>
          </a:r>
          <a:endParaRPr lang="es-ES_tradnl" dirty="0"/>
        </a:p>
      </dgm:t>
    </dgm:pt>
    <dgm:pt modelId="{4FBF40F2-2ADF-4524-8A84-CE313586DCAF}" type="parTrans" cxnId="{D9600F85-6FA6-4460-A3DF-5F7386ED53BF}">
      <dgm:prSet/>
      <dgm:spPr/>
      <dgm:t>
        <a:bodyPr/>
        <a:lstStyle/>
        <a:p>
          <a:endParaRPr lang="es-ES_tradnl"/>
        </a:p>
      </dgm:t>
    </dgm:pt>
    <dgm:pt modelId="{113C675E-C609-4A98-91DA-F051EA56BD22}" type="sibTrans" cxnId="{D9600F85-6FA6-4460-A3DF-5F7386ED53BF}">
      <dgm:prSet/>
      <dgm:spPr/>
      <dgm:t>
        <a:bodyPr/>
        <a:lstStyle/>
        <a:p>
          <a:endParaRPr lang="es-ES_tradnl"/>
        </a:p>
      </dgm:t>
    </dgm:pt>
    <dgm:pt modelId="{24F9E38F-1B20-4C76-AC9D-AF6D8B3C133B}">
      <dgm:prSet phldrT="[Texto]"/>
      <dgm:spPr/>
      <dgm:t>
        <a:bodyPr/>
        <a:lstStyle/>
        <a:p>
          <a:r>
            <a:rPr lang="es-ES_tradnl" dirty="0" smtClean="0"/>
            <a:t>Las Normas Internacionales </a:t>
          </a:r>
        </a:p>
        <a:p>
          <a:r>
            <a:rPr lang="es-ES_tradnl" dirty="0" smtClean="0"/>
            <a:t>de Información Financiera</a:t>
          </a:r>
          <a:endParaRPr lang="es-ES_tradnl" dirty="0"/>
        </a:p>
      </dgm:t>
    </dgm:pt>
    <dgm:pt modelId="{E9EA8BA7-5A64-4914-AC49-C3CA62B696A3}" type="parTrans" cxnId="{59CEBF41-267A-4221-8B74-E6C27334A1CD}">
      <dgm:prSet/>
      <dgm:spPr/>
      <dgm:t>
        <a:bodyPr/>
        <a:lstStyle/>
        <a:p>
          <a:endParaRPr lang="es-ES_tradnl"/>
        </a:p>
      </dgm:t>
    </dgm:pt>
    <dgm:pt modelId="{E9428423-1832-4633-B575-18F975EBD577}" type="sibTrans" cxnId="{59CEBF41-267A-4221-8B74-E6C27334A1CD}">
      <dgm:prSet/>
      <dgm:spPr/>
      <dgm:t>
        <a:bodyPr/>
        <a:lstStyle/>
        <a:p>
          <a:endParaRPr lang="es-ES_tradnl"/>
        </a:p>
      </dgm:t>
    </dgm:pt>
    <dgm:pt modelId="{55EAC49D-42AC-45EF-85A4-A55A5A610BF6}">
      <dgm:prSet phldrT="[Texto]" custT="1"/>
      <dgm:spPr/>
      <dgm:t>
        <a:bodyPr vert="horz"/>
        <a:lstStyle/>
        <a:p>
          <a:r>
            <a:rPr lang="es-ES_tradnl" sz="2000" spc="-150" dirty="0" smtClean="0"/>
            <a:t>Establecen</a:t>
          </a:r>
          <a:endParaRPr lang="es-ES_tradnl" sz="2000" spc="-150" dirty="0"/>
        </a:p>
      </dgm:t>
    </dgm:pt>
    <dgm:pt modelId="{819BF754-915A-4DDB-B097-7766B18CBD65}" type="parTrans" cxnId="{D72A5E77-D03E-4AA0-96FD-9606D3E3F478}">
      <dgm:prSet/>
      <dgm:spPr/>
      <dgm:t>
        <a:bodyPr/>
        <a:lstStyle/>
        <a:p>
          <a:endParaRPr lang="es-ES_tradnl"/>
        </a:p>
      </dgm:t>
    </dgm:pt>
    <dgm:pt modelId="{83E17EF8-7E64-4EFB-A693-8B7B2C70F91C}" type="sibTrans" cxnId="{D72A5E77-D03E-4AA0-96FD-9606D3E3F478}">
      <dgm:prSet/>
      <dgm:spPr/>
      <dgm:t>
        <a:bodyPr/>
        <a:lstStyle/>
        <a:p>
          <a:endParaRPr lang="es-ES_tradnl"/>
        </a:p>
      </dgm:t>
    </dgm:pt>
    <dgm:pt modelId="{805A5AA9-A8FF-4358-8601-DB3B85A2D64B}">
      <dgm:prSet phldrT="[Texto]"/>
      <dgm:spPr/>
      <dgm:t>
        <a:bodyPr/>
        <a:lstStyle/>
        <a:p>
          <a:r>
            <a:rPr lang="es-ES_tradnl" dirty="0" smtClean="0"/>
            <a:t>Normas e interpretaciones de carácter técnico</a:t>
          </a:r>
          <a:endParaRPr lang="es-ES_tradnl" dirty="0"/>
        </a:p>
      </dgm:t>
    </dgm:pt>
    <dgm:pt modelId="{E306D0F3-AA5B-45DF-9E6E-5B97EC6FF3FE}" type="parTrans" cxnId="{EE77F8C4-D4EB-4EB0-8659-8E7032D6B88F}">
      <dgm:prSet/>
      <dgm:spPr/>
      <dgm:t>
        <a:bodyPr/>
        <a:lstStyle/>
        <a:p>
          <a:endParaRPr lang="es-ES_tradnl"/>
        </a:p>
      </dgm:t>
    </dgm:pt>
    <dgm:pt modelId="{B2DD5656-DB2B-45AE-A0E9-0AD818CDC712}" type="sibTrans" cxnId="{EE77F8C4-D4EB-4EB0-8659-8E7032D6B88F}">
      <dgm:prSet/>
      <dgm:spPr/>
      <dgm:t>
        <a:bodyPr/>
        <a:lstStyle/>
        <a:p>
          <a:endParaRPr lang="es-ES_tradnl"/>
        </a:p>
      </dgm:t>
    </dgm:pt>
    <dgm:pt modelId="{B8E9AC4A-13EB-4689-99BB-223B00D30415}">
      <dgm:prSet phldrT="[Texto]"/>
      <dgm:spPr/>
      <dgm:t>
        <a:bodyPr/>
        <a:lstStyle/>
        <a:p>
          <a:r>
            <a:rPr lang="es-ES_tradnl" dirty="0" smtClean="0"/>
            <a:t>El reconocimiento,</a:t>
          </a:r>
        </a:p>
        <a:p>
          <a:r>
            <a:rPr lang="es-ES_tradnl" dirty="0" smtClean="0"/>
            <a:t> La valuación, </a:t>
          </a:r>
        </a:p>
        <a:p>
          <a:r>
            <a:rPr lang="es-ES_tradnl" dirty="0" smtClean="0"/>
            <a:t>La presentación</a:t>
          </a:r>
          <a:endParaRPr lang="es-ES_tradnl" dirty="0"/>
        </a:p>
      </dgm:t>
    </dgm:pt>
    <dgm:pt modelId="{86A63F29-6971-4AA2-BAF0-9E4537A4F4CA}" type="parTrans" cxnId="{F4AEE5B8-9842-41DF-A980-6FC3419AAB2C}">
      <dgm:prSet/>
      <dgm:spPr/>
      <dgm:t>
        <a:bodyPr/>
        <a:lstStyle/>
        <a:p>
          <a:endParaRPr lang="es-ES_tradnl"/>
        </a:p>
      </dgm:t>
    </dgm:pt>
    <dgm:pt modelId="{168226A0-2D3E-4CFC-B344-46D706485467}" type="sibTrans" cxnId="{F4AEE5B8-9842-41DF-A980-6FC3419AAB2C}">
      <dgm:prSet/>
      <dgm:spPr/>
      <dgm:t>
        <a:bodyPr/>
        <a:lstStyle/>
        <a:p>
          <a:endParaRPr lang="es-ES_tradnl"/>
        </a:p>
      </dgm:t>
    </dgm:pt>
    <dgm:pt modelId="{F503FE95-A8B9-4D24-8957-6F8FE368D914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_tradnl" dirty="0" smtClean="0"/>
            <a:t>y  la Revelación de la información  financiera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dirty="0"/>
        </a:p>
      </dgm:t>
    </dgm:pt>
    <dgm:pt modelId="{5C64AA21-4C1A-4E80-B1A9-6DDE936AFB74}" type="parTrans" cxnId="{32B76752-ED82-42BA-948D-C09F126EB593}">
      <dgm:prSet/>
      <dgm:spPr/>
      <dgm:t>
        <a:bodyPr/>
        <a:lstStyle/>
        <a:p>
          <a:endParaRPr lang="es-ES_tradnl"/>
        </a:p>
      </dgm:t>
    </dgm:pt>
    <dgm:pt modelId="{AD7F447D-7C7B-48DF-9776-A8C7E5C04A47}" type="sibTrans" cxnId="{32B76752-ED82-42BA-948D-C09F126EB593}">
      <dgm:prSet/>
      <dgm:spPr/>
      <dgm:t>
        <a:bodyPr/>
        <a:lstStyle/>
        <a:p>
          <a:endParaRPr lang="es-ES_tradnl"/>
        </a:p>
      </dgm:t>
    </dgm:pt>
    <dgm:pt modelId="{BF173486-D51D-442A-B428-543A2DA03738}">
      <dgm:prSet/>
      <dgm:spPr/>
      <dgm:t>
        <a:bodyPr/>
        <a:lstStyle/>
        <a:p>
          <a:endParaRPr lang="es-ES_tradnl"/>
        </a:p>
      </dgm:t>
    </dgm:pt>
    <dgm:pt modelId="{6AF49056-AFA6-4E12-B915-3C7FCA4D0B09}" type="parTrans" cxnId="{F7357D86-8487-49D7-83BB-38041F7344D1}">
      <dgm:prSet/>
      <dgm:spPr/>
      <dgm:t>
        <a:bodyPr/>
        <a:lstStyle/>
        <a:p>
          <a:endParaRPr lang="es-ES_tradnl"/>
        </a:p>
      </dgm:t>
    </dgm:pt>
    <dgm:pt modelId="{E3D1FA0B-A9C9-46DB-B22F-3CA16791EED3}" type="sibTrans" cxnId="{F7357D86-8487-49D7-83BB-38041F7344D1}">
      <dgm:prSet/>
      <dgm:spPr/>
      <dgm:t>
        <a:bodyPr/>
        <a:lstStyle/>
        <a:p>
          <a:endParaRPr lang="es-ES_tradnl"/>
        </a:p>
      </dgm:t>
    </dgm:pt>
    <dgm:pt modelId="{EEB60FF5-CFFE-44FE-A78D-DE7C20E54712}" type="pres">
      <dgm:prSet presAssocID="{26F556BA-3A67-4C97-8C62-6698FAB8A750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0D4DC5C1-1E98-4B08-83D8-D2C38B1E7D2A}" type="pres">
      <dgm:prSet presAssocID="{26F556BA-3A67-4C97-8C62-6698FAB8A750}" presName="outerBox" presStyleCnt="0"/>
      <dgm:spPr/>
    </dgm:pt>
    <dgm:pt modelId="{CAEEB66A-4B3F-4119-AF1B-BCF8E4E3404E}" type="pres">
      <dgm:prSet presAssocID="{26F556BA-3A67-4C97-8C62-6698FAB8A750}" presName="outerBoxParent" presStyleLbl="node1" presStyleIdx="0" presStyleCnt="3"/>
      <dgm:spPr/>
      <dgm:t>
        <a:bodyPr/>
        <a:lstStyle/>
        <a:p>
          <a:endParaRPr lang="es-ES_tradnl"/>
        </a:p>
      </dgm:t>
    </dgm:pt>
    <dgm:pt modelId="{47512453-2FEC-45BD-90B8-5E0E47E9BD58}" type="pres">
      <dgm:prSet presAssocID="{26F556BA-3A67-4C97-8C62-6698FAB8A750}" presName="outerBoxChildren" presStyleCnt="0"/>
      <dgm:spPr/>
    </dgm:pt>
    <dgm:pt modelId="{1621ACA8-E6F0-4092-8BCF-64F16B4C9E00}" type="pres">
      <dgm:prSet presAssocID="{865C52E5-BD7B-45A8-B37A-16CC31F0E6D8}" presName="oChild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15DD5C3-30BF-48EE-B2A7-2E16995CCE3B}" type="pres">
      <dgm:prSet presAssocID="{07A660CB-1574-4C21-B200-0E8D18C6AD60}" presName="outerSibTrans" presStyleCnt="0"/>
      <dgm:spPr/>
    </dgm:pt>
    <dgm:pt modelId="{6826ECEF-42D8-4CA7-9870-D0F7F4A6B1F5}" type="pres">
      <dgm:prSet presAssocID="{BDFE11AC-8DC7-4336-85A5-2D1C462A41DB}" presName="oChild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0430B6B-508D-4EEA-8931-F842210B41F5}" type="pres">
      <dgm:prSet presAssocID="{26F556BA-3A67-4C97-8C62-6698FAB8A750}" presName="middleBox" presStyleCnt="0"/>
      <dgm:spPr/>
    </dgm:pt>
    <dgm:pt modelId="{8549A22E-E141-4254-8788-DE96A6486AB5}" type="pres">
      <dgm:prSet presAssocID="{26F556BA-3A67-4C97-8C62-6698FAB8A750}" presName="middleBoxParent" presStyleLbl="node1" presStyleIdx="1" presStyleCnt="3"/>
      <dgm:spPr/>
      <dgm:t>
        <a:bodyPr/>
        <a:lstStyle/>
        <a:p>
          <a:endParaRPr lang="es-ES_tradnl"/>
        </a:p>
      </dgm:t>
    </dgm:pt>
    <dgm:pt modelId="{FD5706C7-55C7-4831-85FE-907F9A948D64}" type="pres">
      <dgm:prSet presAssocID="{26F556BA-3A67-4C97-8C62-6698FAB8A750}" presName="middleBoxChildren" presStyleCnt="0"/>
      <dgm:spPr/>
    </dgm:pt>
    <dgm:pt modelId="{86462218-0FE0-4912-A590-2887BB7C0AA9}" type="pres">
      <dgm:prSet presAssocID="{55EAC49D-42AC-45EF-85A4-A55A5A610BF6}" presName="mChild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2885077-610D-42EF-B32D-6068FEE3CB4F}" type="pres">
      <dgm:prSet presAssocID="{26F556BA-3A67-4C97-8C62-6698FAB8A750}" presName="centerBox" presStyleCnt="0"/>
      <dgm:spPr/>
    </dgm:pt>
    <dgm:pt modelId="{C672081F-3DD5-4357-853F-4F43B88C4C74}" type="pres">
      <dgm:prSet presAssocID="{26F556BA-3A67-4C97-8C62-6698FAB8A750}" presName="centerBoxParent" presStyleLbl="node1" presStyleIdx="2" presStyleCnt="3"/>
      <dgm:spPr/>
      <dgm:t>
        <a:bodyPr/>
        <a:lstStyle/>
        <a:p>
          <a:endParaRPr lang="es-ES_tradnl"/>
        </a:p>
      </dgm:t>
    </dgm:pt>
    <dgm:pt modelId="{35038944-63D4-4B9B-B691-3C2A729AE039}" type="pres">
      <dgm:prSet presAssocID="{26F556BA-3A67-4C97-8C62-6698FAB8A750}" presName="centerBoxChildren" presStyleCnt="0"/>
      <dgm:spPr/>
    </dgm:pt>
    <dgm:pt modelId="{707F54F3-C315-46A1-B70B-021F3D7DD470}" type="pres">
      <dgm:prSet presAssocID="{B8E9AC4A-13EB-4689-99BB-223B00D30415}" presName="cChild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7AEB5FD-939C-46D5-9956-34BF977B5D77}" type="pres">
      <dgm:prSet presAssocID="{168226A0-2D3E-4CFC-B344-46D706485467}" presName="centerSibTrans" presStyleCnt="0"/>
      <dgm:spPr/>
    </dgm:pt>
    <dgm:pt modelId="{60F9E88A-F2E5-4E84-9748-63AC11B2296C}" type="pres">
      <dgm:prSet presAssocID="{F503FE95-A8B9-4D24-8957-6F8FE368D914}" presName="cChild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EC20881C-0332-4A04-AFAF-21D3C65448C1}" type="presOf" srcId="{55EAC49D-42AC-45EF-85A4-A55A5A610BF6}" destId="{86462218-0FE0-4912-A590-2887BB7C0AA9}" srcOrd="0" destOrd="0" presId="urn:microsoft.com/office/officeart/2005/8/layout/target2"/>
    <dgm:cxn modelId="{7E62492A-C0DE-47F1-950E-12471DD68701}" srcId="{26F556BA-3A67-4C97-8C62-6698FAB8A750}" destId="{259BDFE8-E21E-4FB0-8EA6-8674553F344D}" srcOrd="0" destOrd="0" parTransId="{D874CE76-4979-414A-9D9E-5E702BBED6D4}" sibTransId="{BAB0A43F-0A4E-4A98-BFE9-8411E1EDF3D2}"/>
    <dgm:cxn modelId="{D72A5E77-D03E-4AA0-96FD-9606D3E3F478}" srcId="{24F9E38F-1B20-4C76-AC9D-AF6D8B3C133B}" destId="{55EAC49D-42AC-45EF-85A4-A55A5A610BF6}" srcOrd="0" destOrd="0" parTransId="{819BF754-915A-4DDB-B097-7766B18CBD65}" sibTransId="{83E17EF8-7E64-4EFB-A693-8B7B2C70F91C}"/>
    <dgm:cxn modelId="{C57AC6B8-68DF-4497-A3BC-D9D98615CFDD}" srcId="{259BDFE8-E21E-4FB0-8EA6-8674553F344D}" destId="{865C52E5-BD7B-45A8-B37A-16CC31F0E6D8}" srcOrd="0" destOrd="0" parTransId="{AB497256-9FD6-4228-A20A-EBE8A977A855}" sibTransId="{07A660CB-1574-4C21-B200-0E8D18C6AD60}"/>
    <dgm:cxn modelId="{E60FDDCD-D940-424F-9C65-3E7FB829C803}" type="presOf" srcId="{F503FE95-A8B9-4D24-8957-6F8FE368D914}" destId="{60F9E88A-F2E5-4E84-9748-63AC11B2296C}" srcOrd="0" destOrd="0" presId="urn:microsoft.com/office/officeart/2005/8/layout/target2"/>
    <dgm:cxn modelId="{1D026DE2-53E6-447D-A9DB-19E1AE3DE9AD}" type="presOf" srcId="{865C52E5-BD7B-45A8-B37A-16CC31F0E6D8}" destId="{1621ACA8-E6F0-4092-8BCF-64F16B4C9E00}" srcOrd="0" destOrd="0" presId="urn:microsoft.com/office/officeart/2005/8/layout/target2"/>
    <dgm:cxn modelId="{59CEBF41-267A-4221-8B74-E6C27334A1CD}" srcId="{26F556BA-3A67-4C97-8C62-6698FAB8A750}" destId="{24F9E38F-1B20-4C76-AC9D-AF6D8B3C133B}" srcOrd="1" destOrd="0" parTransId="{E9EA8BA7-5A64-4914-AC49-C3CA62B696A3}" sibTransId="{E9428423-1832-4633-B575-18F975EBD577}"/>
    <dgm:cxn modelId="{EE77F8C4-D4EB-4EB0-8659-8E7032D6B88F}" srcId="{26F556BA-3A67-4C97-8C62-6698FAB8A750}" destId="{805A5AA9-A8FF-4358-8601-DB3B85A2D64B}" srcOrd="2" destOrd="0" parTransId="{E306D0F3-AA5B-45DF-9E6E-5B97EC6FF3FE}" sibTransId="{B2DD5656-DB2B-45AE-A0E9-0AD818CDC712}"/>
    <dgm:cxn modelId="{F7357D86-8487-49D7-83BB-38041F7344D1}" srcId="{26F556BA-3A67-4C97-8C62-6698FAB8A750}" destId="{BF173486-D51D-442A-B428-543A2DA03738}" srcOrd="3" destOrd="0" parTransId="{6AF49056-AFA6-4E12-B915-3C7FCA4D0B09}" sibTransId="{E3D1FA0B-A9C9-46DB-B22F-3CA16791EED3}"/>
    <dgm:cxn modelId="{A82738A8-199A-47B0-81EC-0E1729796CA6}" type="presOf" srcId="{BDFE11AC-8DC7-4336-85A5-2D1C462A41DB}" destId="{6826ECEF-42D8-4CA7-9870-D0F7F4A6B1F5}" srcOrd="0" destOrd="0" presId="urn:microsoft.com/office/officeart/2005/8/layout/target2"/>
    <dgm:cxn modelId="{8EE249A8-6559-4A76-A14B-F6E2A7B63C74}" type="presOf" srcId="{805A5AA9-A8FF-4358-8601-DB3B85A2D64B}" destId="{C672081F-3DD5-4357-853F-4F43B88C4C74}" srcOrd="0" destOrd="0" presId="urn:microsoft.com/office/officeart/2005/8/layout/target2"/>
    <dgm:cxn modelId="{5B8F0E4E-9450-4EF3-A225-E537758E717D}" type="presOf" srcId="{B8E9AC4A-13EB-4689-99BB-223B00D30415}" destId="{707F54F3-C315-46A1-B70B-021F3D7DD470}" srcOrd="0" destOrd="0" presId="urn:microsoft.com/office/officeart/2005/8/layout/target2"/>
    <dgm:cxn modelId="{D9600F85-6FA6-4460-A3DF-5F7386ED53BF}" srcId="{259BDFE8-E21E-4FB0-8EA6-8674553F344D}" destId="{BDFE11AC-8DC7-4336-85A5-2D1C462A41DB}" srcOrd="1" destOrd="0" parTransId="{4FBF40F2-2ADF-4524-8A84-CE313586DCAF}" sibTransId="{113C675E-C609-4A98-91DA-F051EA56BD22}"/>
    <dgm:cxn modelId="{CFA4E157-99B3-4D67-B07D-E8493B05396F}" type="presOf" srcId="{26F556BA-3A67-4C97-8C62-6698FAB8A750}" destId="{EEB60FF5-CFFE-44FE-A78D-DE7C20E54712}" srcOrd="0" destOrd="0" presId="urn:microsoft.com/office/officeart/2005/8/layout/target2"/>
    <dgm:cxn modelId="{E272106C-149A-4A9A-A463-FF2FC01BD14A}" type="presOf" srcId="{259BDFE8-E21E-4FB0-8EA6-8674553F344D}" destId="{CAEEB66A-4B3F-4119-AF1B-BCF8E4E3404E}" srcOrd="0" destOrd="0" presId="urn:microsoft.com/office/officeart/2005/8/layout/target2"/>
    <dgm:cxn modelId="{8337812C-005E-4AE6-82B6-1DCA1A464C5C}" type="presOf" srcId="{24F9E38F-1B20-4C76-AC9D-AF6D8B3C133B}" destId="{8549A22E-E141-4254-8788-DE96A6486AB5}" srcOrd="0" destOrd="0" presId="urn:microsoft.com/office/officeart/2005/8/layout/target2"/>
    <dgm:cxn modelId="{F4AEE5B8-9842-41DF-A980-6FC3419AAB2C}" srcId="{805A5AA9-A8FF-4358-8601-DB3B85A2D64B}" destId="{B8E9AC4A-13EB-4689-99BB-223B00D30415}" srcOrd="0" destOrd="0" parTransId="{86A63F29-6971-4AA2-BAF0-9E4537A4F4CA}" sibTransId="{168226A0-2D3E-4CFC-B344-46D706485467}"/>
    <dgm:cxn modelId="{32B76752-ED82-42BA-948D-C09F126EB593}" srcId="{805A5AA9-A8FF-4358-8601-DB3B85A2D64B}" destId="{F503FE95-A8B9-4D24-8957-6F8FE368D914}" srcOrd="1" destOrd="0" parTransId="{5C64AA21-4C1A-4E80-B1A9-6DDE936AFB74}" sibTransId="{AD7F447D-7C7B-48DF-9776-A8C7E5C04A47}"/>
    <dgm:cxn modelId="{9B45CBB2-7A29-4D3A-B7E0-53A9AB34B291}" type="presParOf" srcId="{EEB60FF5-CFFE-44FE-A78D-DE7C20E54712}" destId="{0D4DC5C1-1E98-4B08-83D8-D2C38B1E7D2A}" srcOrd="0" destOrd="0" presId="urn:microsoft.com/office/officeart/2005/8/layout/target2"/>
    <dgm:cxn modelId="{F38518E9-4E5F-4CB2-A747-CE9E2B6F06D3}" type="presParOf" srcId="{0D4DC5C1-1E98-4B08-83D8-D2C38B1E7D2A}" destId="{CAEEB66A-4B3F-4119-AF1B-BCF8E4E3404E}" srcOrd="0" destOrd="0" presId="urn:microsoft.com/office/officeart/2005/8/layout/target2"/>
    <dgm:cxn modelId="{D2EFC93C-B856-4FBD-9CB0-6B9C93D36C83}" type="presParOf" srcId="{0D4DC5C1-1E98-4B08-83D8-D2C38B1E7D2A}" destId="{47512453-2FEC-45BD-90B8-5E0E47E9BD58}" srcOrd="1" destOrd="0" presId="urn:microsoft.com/office/officeart/2005/8/layout/target2"/>
    <dgm:cxn modelId="{AB48CC71-0077-4A19-BAA9-8996F864ABA7}" type="presParOf" srcId="{47512453-2FEC-45BD-90B8-5E0E47E9BD58}" destId="{1621ACA8-E6F0-4092-8BCF-64F16B4C9E00}" srcOrd="0" destOrd="0" presId="urn:microsoft.com/office/officeart/2005/8/layout/target2"/>
    <dgm:cxn modelId="{7EFF3DEF-4071-4BF8-B4E6-4C33DA5CE5E2}" type="presParOf" srcId="{47512453-2FEC-45BD-90B8-5E0E47E9BD58}" destId="{C15DD5C3-30BF-48EE-B2A7-2E16995CCE3B}" srcOrd="1" destOrd="0" presId="urn:microsoft.com/office/officeart/2005/8/layout/target2"/>
    <dgm:cxn modelId="{F4C201AF-F4D7-4F93-A1F2-B80F58861A2F}" type="presParOf" srcId="{47512453-2FEC-45BD-90B8-5E0E47E9BD58}" destId="{6826ECEF-42D8-4CA7-9870-D0F7F4A6B1F5}" srcOrd="2" destOrd="0" presId="urn:microsoft.com/office/officeart/2005/8/layout/target2"/>
    <dgm:cxn modelId="{E477F0D9-DFD4-4DD3-97A0-44E03D8CB456}" type="presParOf" srcId="{EEB60FF5-CFFE-44FE-A78D-DE7C20E54712}" destId="{40430B6B-508D-4EEA-8931-F842210B41F5}" srcOrd="1" destOrd="0" presId="urn:microsoft.com/office/officeart/2005/8/layout/target2"/>
    <dgm:cxn modelId="{CBDF679C-EBC7-43FF-A657-342D87729465}" type="presParOf" srcId="{40430B6B-508D-4EEA-8931-F842210B41F5}" destId="{8549A22E-E141-4254-8788-DE96A6486AB5}" srcOrd="0" destOrd="0" presId="urn:microsoft.com/office/officeart/2005/8/layout/target2"/>
    <dgm:cxn modelId="{F2D35703-7D82-4B6E-BBD6-1C47A522B2F6}" type="presParOf" srcId="{40430B6B-508D-4EEA-8931-F842210B41F5}" destId="{FD5706C7-55C7-4831-85FE-907F9A948D64}" srcOrd="1" destOrd="0" presId="urn:microsoft.com/office/officeart/2005/8/layout/target2"/>
    <dgm:cxn modelId="{2CFBA22B-7D4B-496F-92E5-1BBC33A6144D}" type="presParOf" srcId="{FD5706C7-55C7-4831-85FE-907F9A948D64}" destId="{86462218-0FE0-4912-A590-2887BB7C0AA9}" srcOrd="0" destOrd="0" presId="urn:microsoft.com/office/officeart/2005/8/layout/target2"/>
    <dgm:cxn modelId="{3771F256-725A-4F8A-A7AC-CD2609589C08}" type="presParOf" srcId="{EEB60FF5-CFFE-44FE-A78D-DE7C20E54712}" destId="{C2885077-610D-42EF-B32D-6068FEE3CB4F}" srcOrd="2" destOrd="0" presId="urn:microsoft.com/office/officeart/2005/8/layout/target2"/>
    <dgm:cxn modelId="{9C6E84B6-F475-4A30-A7EB-23CCADBBD9DC}" type="presParOf" srcId="{C2885077-610D-42EF-B32D-6068FEE3CB4F}" destId="{C672081F-3DD5-4357-853F-4F43B88C4C74}" srcOrd="0" destOrd="0" presId="urn:microsoft.com/office/officeart/2005/8/layout/target2"/>
    <dgm:cxn modelId="{0A96D1B5-D012-4117-8898-054B1A0B4CB5}" type="presParOf" srcId="{C2885077-610D-42EF-B32D-6068FEE3CB4F}" destId="{35038944-63D4-4B9B-B691-3C2A729AE039}" srcOrd="1" destOrd="0" presId="urn:microsoft.com/office/officeart/2005/8/layout/target2"/>
    <dgm:cxn modelId="{A8119007-0193-49AC-88D7-7FBB46D914F1}" type="presParOf" srcId="{35038944-63D4-4B9B-B691-3C2A729AE039}" destId="{707F54F3-C315-46A1-B70B-021F3D7DD470}" srcOrd="0" destOrd="0" presId="urn:microsoft.com/office/officeart/2005/8/layout/target2"/>
    <dgm:cxn modelId="{7B0903D8-D902-4DE2-BA36-F643A464569D}" type="presParOf" srcId="{35038944-63D4-4B9B-B691-3C2A729AE039}" destId="{87AEB5FD-939C-46D5-9956-34BF977B5D77}" srcOrd="1" destOrd="0" presId="urn:microsoft.com/office/officeart/2005/8/layout/target2"/>
    <dgm:cxn modelId="{1ADDADA9-7457-43B3-9C89-0006E6C8CADF}" type="presParOf" srcId="{35038944-63D4-4B9B-B691-3C2A729AE039}" destId="{60F9E88A-F2E5-4E84-9748-63AC11B2296C}" srcOrd="2" destOrd="0" presId="urn:microsoft.com/office/officeart/2005/8/layout/targe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122C8C-6E0D-4035-B2F8-18FDE5ADD3EA}" type="doc">
      <dgm:prSet loTypeId="urn:microsoft.com/office/officeart/2005/8/layout/hierarchy2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9FEAE50C-B334-4134-A75E-4E27B7125EC3}">
      <dgm:prSet phldrT="[Texto]"/>
      <dgm:spPr/>
      <dgm:t>
        <a:bodyPr/>
        <a:lstStyle/>
        <a:p>
          <a:r>
            <a:rPr lang="es-EC" dirty="0"/>
            <a:t>El Importe Recuperable es el mayor de </a:t>
          </a:r>
        </a:p>
      </dgm:t>
    </dgm:pt>
    <dgm:pt modelId="{551247AF-D65D-4224-A77C-0CC93727FAD5}" type="parTrans" cxnId="{17871210-DF77-472F-81D6-5C4EE6FD32D0}">
      <dgm:prSet/>
      <dgm:spPr/>
      <dgm:t>
        <a:bodyPr/>
        <a:lstStyle/>
        <a:p>
          <a:endParaRPr lang="es-EC"/>
        </a:p>
      </dgm:t>
    </dgm:pt>
    <dgm:pt modelId="{EBA9CFC9-B363-4D5F-A853-6FBFF5434E8D}" type="sibTrans" cxnId="{17871210-DF77-472F-81D6-5C4EE6FD32D0}">
      <dgm:prSet/>
      <dgm:spPr/>
      <dgm:t>
        <a:bodyPr/>
        <a:lstStyle/>
        <a:p>
          <a:endParaRPr lang="es-EC"/>
        </a:p>
      </dgm:t>
    </dgm:pt>
    <dgm:pt modelId="{1D4F743C-1D9F-4762-9932-4C23DB7EE009}">
      <dgm:prSet phldrT="[Texto]"/>
      <dgm:spPr/>
      <dgm:t>
        <a:bodyPr/>
        <a:lstStyle/>
        <a:p>
          <a:r>
            <a:rPr lang="es-EC"/>
            <a:t>Valor Razonable </a:t>
          </a:r>
        </a:p>
        <a:p>
          <a:r>
            <a:rPr lang="es-EC"/>
            <a:t>- Costo de venta</a:t>
          </a:r>
        </a:p>
      </dgm:t>
    </dgm:pt>
    <dgm:pt modelId="{FD656BDE-89B9-49A2-A3A0-686D6051750D}" type="parTrans" cxnId="{0A0BA03C-FDEF-4BCC-8B29-DA020E59C74A}">
      <dgm:prSet/>
      <dgm:spPr/>
      <dgm:t>
        <a:bodyPr/>
        <a:lstStyle/>
        <a:p>
          <a:endParaRPr lang="es-EC"/>
        </a:p>
      </dgm:t>
    </dgm:pt>
    <dgm:pt modelId="{191A59AA-0E73-4366-83B6-B6AC4BDB11AD}" type="sibTrans" cxnId="{0A0BA03C-FDEF-4BCC-8B29-DA020E59C74A}">
      <dgm:prSet/>
      <dgm:spPr/>
      <dgm:t>
        <a:bodyPr/>
        <a:lstStyle/>
        <a:p>
          <a:endParaRPr lang="es-EC"/>
        </a:p>
      </dgm:t>
    </dgm:pt>
    <dgm:pt modelId="{F7D88171-0392-4EF2-A8BF-C91D4B5594C0}">
      <dgm:prSet phldrT="[Texto]"/>
      <dgm:spPr/>
      <dgm:t>
        <a:bodyPr/>
        <a:lstStyle/>
        <a:p>
          <a:r>
            <a:rPr lang="es-EC"/>
            <a:t>Valor en uso</a:t>
          </a:r>
        </a:p>
      </dgm:t>
    </dgm:pt>
    <dgm:pt modelId="{254B57E9-6584-4497-86E4-A377F823F92F}" type="parTrans" cxnId="{D6ECCCFB-3D6B-49F7-BBF7-F8ACB8C1064D}">
      <dgm:prSet/>
      <dgm:spPr/>
      <dgm:t>
        <a:bodyPr/>
        <a:lstStyle/>
        <a:p>
          <a:endParaRPr lang="es-EC"/>
        </a:p>
      </dgm:t>
    </dgm:pt>
    <dgm:pt modelId="{EB2C5C0C-6A4A-4046-A207-161228998E2D}" type="sibTrans" cxnId="{D6ECCCFB-3D6B-49F7-BBF7-F8ACB8C1064D}">
      <dgm:prSet/>
      <dgm:spPr/>
      <dgm:t>
        <a:bodyPr/>
        <a:lstStyle/>
        <a:p>
          <a:endParaRPr lang="es-EC"/>
        </a:p>
      </dgm:t>
    </dgm:pt>
    <dgm:pt modelId="{E86F3C41-0F3E-4E82-9D6C-86633D64A648}" type="pres">
      <dgm:prSet presAssocID="{F8122C8C-6E0D-4035-B2F8-18FDE5ADD3E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0EDCCE5-B20D-46C2-8DC4-7A34B70358D3}" type="pres">
      <dgm:prSet presAssocID="{9FEAE50C-B334-4134-A75E-4E27B7125EC3}" presName="root1" presStyleCnt="0"/>
      <dgm:spPr/>
    </dgm:pt>
    <dgm:pt modelId="{1B4151BC-00D4-4ABD-A055-966AB97384CF}" type="pres">
      <dgm:prSet presAssocID="{9FEAE50C-B334-4134-A75E-4E27B7125EC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3913F2A-FDDE-4A06-A8E0-DBCBB027BBCD}" type="pres">
      <dgm:prSet presAssocID="{9FEAE50C-B334-4134-A75E-4E27B7125EC3}" presName="level2hierChild" presStyleCnt="0"/>
      <dgm:spPr/>
    </dgm:pt>
    <dgm:pt modelId="{6480ED8B-E089-46EE-8C6D-B734BCBD514B}" type="pres">
      <dgm:prSet presAssocID="{FD656BDE-89B9-49A2-A3A0-686D6051750D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B8F25D98-DD54-45CD-A304-57556457C4C9}" type="pres">
      <dgm:prSet presAssocID="{FD656BDE-89B9-49A2-A3A0-686D6051750D}" presName="connTx" presStyleLbl="parChTrans1D2" presStyleIdx="0" presStyleCnt="2"/>
      <dgm:spPr/>
      <dgm:t>
        <a:bodyPr/>
        <a:lstStyle/>
        <a:p>
          <a:endParaRPr lang="es-EC"/>
        </a:p>
      </dgm:t>
    </dgm:pt>
    <dgm:pt modelId="{C159B48F-0C30-4F12-B20D-5BA5282D99C5}" type="pres">
      <dgm:prSet presAssocID="{1D4F743C-1D9F-4762-9932-4C23DB7EE009}" presName="root2" presStyleCnt="0"/>
      <dgm:spPr/>
    </dgm:pt>
    <dgm:pt modelId="{083AE420-3EF7-44E1-8767-A0463F6A242A}" type="pres">
      <dgm:prSet presAssocID="{1D4F743C-1D9F-4762-9932-4C23DB7EE00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8BCB8B2-DD3D-4DB9-84EA-DB8A4504C399}" type="pres">
      <dgm:prSet presAssocID="{1D4F743C-1D9F-4762-9932-4C23DB7EE009}" presName="level3hierChild" presStyleCnt="0"/>
      <dgm:spPr/>
    </dgm:pt>
    <dgm:pt modelId="{FA69F683-C285-4D24-8820-90E7AAEA5E11}" type="pres">
      <dgm:prSet presAssocID="{254B57E9-6584-4497-86E4-A377F823F92F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1A405B8C-EA36-43DC-920A-B3BF0A575A20}" type="pres">
      <dgm:prSet presAssocID="{254B57E9-6584-4497-86E4-A377F823F92F}" presName="connTx" presStyleLbl="parChTrans1D2" presStyleIdx="1" presStyleCnt="2"/>
      <dgm:spPr/>
      <dgm:t>
        <a:bodyPr/>
        <a:lstStyle/>
        <a:p>
          <a:endParaRPr lang="es-EC"/>
        </a:p>
      </dgm:t>
    </dgm:pt>
    <dgm:pt modelId="{60A6D8FF-D439-40B6-83DB-462DD2CEB7F8}" type="pres">
      <dgm:prSet presAssocID="{F7D88171-0392-4EF2-A8BF-C91D4B5594C0}" presName="root2" presStyleCnt="0"/>
      <dgm:spPr/>
    </dgm:pt>
    <dgm:pt modelId="{22A02968-1E4C-4C7E-BF07-DBBDC1FA823B}" type="pres">
      <dgm:prSet presAssocID="{F7D88171-0392-4EF2-A8BF-C91D4B5594C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44F2310-1FC6-44AD-AA16-5F392B148B86}" type="pres">
      <dgm:prSet presAssocID="{F7D88171-0392-4EF2-A8BF-C91D4B5594C0}" presName="level3hierChild" presStyleCnt="0"/>
      <dgm:spPr/>
    </dgm:pt>
  </dgm:ptLst>
  <dgm:cxnLst>
    <dgm:cxn modelId="{D6ECCCFB-3D6B-49F7-BBF7-F8ACB8C1064D}" srcId="{9FEAE50C-B334-4134-A75E-4E27B7125EC3}" destId="{F7D88171-0392-4EF2-A8BF-C91D4B5594C0}" srcOrd="1" destOrd="0" parTransId="{254B57E9-6584-4497-86E4-A377F823F92F}" sibTransId="{EB2C5C0C-6A4A-4046-A207-161228998E2D}"/>
    <dgm:cxn modelId="{0A0BA03C-FDEF-4BCC-8B29-DA020E59C74A}" srcId="{9FEAE50C-B334-4134-A75E-4E27B7125EC3}" destId="{1D4F743C-1D9F-4762-9932-4C23DB7EE009}" srcOrd="0" destOrd="0" parTransId="{FD656BDE-89B9-49A2-A3A0-686D6051750D}" sibTransId="{191A59AA-0E73-4366-83B6-B6AC4BDB11AD}"/>
    <dgm:cxn modelId="{A08D014E-65CA-411B-A268-E7017646C559}" type="presOf" srcId="{1D4F743C-1D9F-4762-9932-4C23DB7EE009}" destId="{083AE420-3EF7-44E1-8767-A0463F6A242A}" srcOrd="0" destOrd="0" presId="urn:microsoft.com/office/officeart/2005/8/layout/hierarchy2"/>
    <dgm:cxn modelId="{43810BD0-15AE-43F7-A6F8-23FEC6E5316C}" type="presOf" srcId="{254B57E9-6584-4497-86E4-A377F823F92F}" destId="{FA69F683-C285-4D24-8820-90E7AAEA5E11}" srcOrd="0" destOrd="0" presId="urn:microsoft.com/office/officeart/2005/8/layout/hierarchy2"/>
    <dgm:cxn modelId="{BD03BF82-0757-4A14-84CB-92CC8C372BCF}" type="presOf" srcId="{FD656BDE-89B9-49A2-A3A0-686D6051750D}" destId="{6480ED8B-E089-46EE-8C6D-B734BCBD514B}" srcOrd="0" destOrd="0" presId="urn:microsoft.com/office/officeart/2005/8/layout/hierarchy2"/>
    <dgm:cxn modelId="{1DCC84DD-249D-4A7E-95CE-6C75B0AF7F17}" type="presOf" srcId="{254B57E9-6584-4497-86E4-A377F823F92F}" destId="{1A405B8C-EA36-43DC-920A-B3BF0A575A20}" srcOrd="1" destOrd="0" presId="urn:microsoft.com/office/officeart/2005/8/layout/hierarchy2"/>
    <dgm:cxn modelId="{FEB397B4-C2D9-4DDC-805E-939B7844C132}" type="presOf" srcId="{9FEAE50C-B334-4134-A75E-4E27B7125EC3}" destId="{1B4151BC-00D4-4ABD-A055-966AB97384CF}" srcOrd="0" destOrd="0" presId="urn:microsoft.com/office/officeart/2005/8/layout/hierarchy2"/>
    <dgm:cxn modelId="{581DFD5F-EC20-4246-BDB2-9238C9E6EBA9}" type="presOf" srcId="{F8122C8C-6E0D-4035-B2F8-18FDE5ADD3EA}" destId="{E86F3C41-0F3E-4E82-9D6C-86633D64A648}" srcOrd="0" destOrd="0" presId="urn:microsoft.com/office/officeart/2005/8/layout/hierarchy2"/>
    <dgm:cxn modelId="{345014FA-62DF-4445-A18C-C50AB16E6BA5}" type="presOf" srcId="{FD656BDE-89B9-49A2-A3A0-686D6051750D}" destId="{B8F25D98-DD54-45CD-A304-57556457C4C9}" srcOrd="1" destOrd="0" presId="urn:microsoft.com/office/officeart/2005/8/layout/hierarchy2"/>
    <dgm:cxn modelId="{17871210-DF77-472F-81D6-5C4EE6FD32D0}" srcId="{F8122C8C-6E0D-4035-B2F8-18FDE5ADD3EA}" destId="{9FEAE50C-B334-4134-A75E-4E27B7125EC3}" srcOrd="0" destOrd="0" parTransId="{551247AF-D65D-4224-A77C-0CC93727FAD5}" sibTransId="{EBA9CFC9-B363-4D5F-A853-6FBFF5434E8D}"/>
    <dgm:cxn modelId="{C241E726-2A8C-4867-919B-B72247BCAABF}" type="presOf" srcId="{F7D88171-0392-4EF2-A8BF-C91D4B5594C0}" destId="{22A02968-1E4C-4C7E-BF07-DBBDC1FA823B}" srcOrd="0" destOrd="0" presId="urn:microsoft.com/office/officeart/2005/8/layout/hierarchy2"/>
    <dgm:cxn modelId="{0D8BB2A2-E1F0-4015-BD13-B9655F5B5E44}" type="presParOf" srcId="{E86F3C41-0F3E-4E82-9D6C-86633D64A648}" destId="{40EDCCE5-B20D-46C2-8DC4-7A34B70358D3}" srcOrd="0" destOrd="0" presId="urn:microsoft.com/office/officeart/2005/8/layout/hierarchy2"/>
    <dgm:cxn modelId="{DA43C46A-389D-4C4F-803C-7C0D438DBF61}" type="presParOf" srcId="{40EDCCE5-B20D-46C2-8DC4-7A34B70358D3}" destId="{1B4151BC-00D4-4ABD-A055-966AB97384CF}" srcOrd="0" destOrd="0" presId="urn:microsoft.com/office/officeart/2005/8/layout/hierarchy2"/>
    <dgm:cxn modelId="{62BACCBB-4275-4704-9293-F11AF80C483E}" type="presParOf" srcId="{40EDCCE5-B20D-46C2-8DC4-7A34B70358D3}" destId="{C3913F2A-FDDE-4A06-A8E0-DBCBB027BBCD}" srcOrd="1" destOrd="0" presId="urn:microsoft.com/office/officeart/2005/8/layout/hierarchy2"/>
    <dgm:cxn modelId="{A915E58B-4D72-4B8F-AC7C-E29179892BAA}" type="presParOf" srcId="{C3913F2A-FDDE-4A06-A8E0-DBCBB027BBCD}" destId="{6480ED8B-E089-46EE-8C6D-B734BCBD514B}" srcOrd="0" destOrd="0" presId="urn:microsoft.com/office/officeart/2005/8/layout/hierarchy2"/>
    <dgm:cxn modelId="{AA67031F-9158-42A9-AFAA-F1AF3EC5623F}" type="presParOf" srcId="{6480ED8B-E089-46EE-8C6D-B734BCBD514B}" destId="{B8F25D98-DD54-45CD-A304-57556457C4C9}" srcOrd="0" destOrd="0" presId="urn:microsoft.com/office/officeart/2005/8/layout/hierarchy2"/>
    <dgm:cxn modelId="{AE742146-98F4-459F-A553-19694C2E4F4A}" type="presParOf" srcId="{C3913F2A-FDDE-4A06-A8E0-DBCBB027BBCD}" destId="{C159B48F-0C30-4F12-B20D-5BA5282D99C5}" srcOrd="1" destOrd="0" presId="urn:microsoft.com/office/officeart/2005/8/layout/hierarchy2"/>
    <dgm:cxn modelId="{CA73BC79-8830-4B05-B9B3-3A853071D308}" type="presParOf" srcId="{C159B48F-0C30-4F12-B20D-5BA5282D99C5}" destId="{083AE420-3EF7-44E1-8767-A0463F6A242A}" srcOrd="0" destOrd="0" presId="urn:microsoft.com/office/officeart/2005/8/layout/hierarchy2"/>
    <dgm:cxn modelId="{DAEDECC9-0C01-4BB1-BF50-02143D41399E}" type="presParOf" srcId="{C159B48F-0C30-4F12-B20D-5BA5282D99C5}" destId="{E8BCB8B2-DD3D-4DB9-84EA-DB8A4504C399}" srcOrd="1" destOrd="0" presId="urn:microsoft.com/office/officeart/2005/8/layout/hierarchy2"/>
    <dgm:cxn modelId="{56B298EF-C255-468B-B55A-DDF0EC424C47}" type="presParOf" srcId="{C3913F2A-FDDE-4A06-A8E0-DBCBB027BBCD}" destId="{FA69F683-C285-4D24-8820-90E7AAEA5E11}" srcOrd="2" destOrd="0" presId="urn:microsoft.com/office/officeart/2005/8/layout/hierarchy2"/>
    <dgm:cxn modelId="{5C7A0523-2426-4DE8-9D9E-7B3B8F127D0E}" type="presParOf" srcId="{FA69F683-C285-4D24-8820-90E7AAEA5E11}" destId="{1A405B8C-EA36-43DC-920A-B3BF0A575A20}" srcOrd="0" destOrd="0" presId="urn:microsoft.com/office/officeart/2005/8/layout/hierarchy2"/>
    <dgm:cxn modelId="{70FC80AE-B3B8-4862-B929-09BC13487913}" type="presParOf" srcId="{C3913F2A-FDDE-4A06-A8E0-DBCBB027BBCD}" destId="{60A6D8FF-D439-40B6-83DB-462DD2CEB7F8}" srcOrd="3" destOrd="0" presId="urn:microsoft.com/office/officeart/2005/8/layout/hierarchy2"/>
    <dgm:cxn modelId="{E5E8A723-E20C-4D18-BBD7-2BA0C2F9C9E2}" type="presParOf" srcId="{60A6D8FF-D439-40B6-83DB-462DD2CEB7F8}" destId="{22A02968-1E4C-4C7E-BF07-DBBDC1FA823B}" srcOrd="0" destOrd="0" presId="urn:microsoft.com/office/officeart/2005/8/layout/hierarchy2"/>
    <dgm:cxn modelId="{F3927823-F858-4DCD-BE44-86069FDC5DDA}" type="presParOf" srcId="{60A6D8FF-D439-40B6-83DB-462DD2CEB7F8}" destId="{E44F2310-1FC6-44AD-AA16-5F392B148B86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4E0F49-FD7F-438F-BE5F-96840FC7993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201E98B-2885-4E1C-BB39-EE2746C2ADF2}">
      <dgm:prSet phldrT="[Texto]" custT="1"/>
      <dgm:spPr/>
      <dgm:t>
        <a:bodyPr/>
        <a:lstStyle/>
        <a:p>
          <a:pPr algn="ctr"/>
          <a:r>
            <a:rPr lang="es-EC" sz="2400" b="0">
              <a:latin typeface="Arial" pitchFamily="34" charset="0"/>
              <a:cs typeface="Arial" pitchFamily="34" charset="0"/>
            </a:rPr>
            <a:t>(a)</a:t>
          </a:r>
        </a:p>
      </dgm:t>
    </dgm:pt>
    <dgm:pt modelId="{58FCD344-DB32-4205-8E07-89A8BAF6222A}" type="parTrans" cxnId="{0CC9ACCF-A918-4D94-9177-74D80A172FD3}">
      <dgm:prSet/>
      <dgm:spPr/>
      <dgm:t>
        <a:bodyPr/>
        <a:lstStyle/>
        <a:p>
          <a:pPr algn="ctr"/>
          <a:endParaRPr lang="es-EC" sz="1200" b="0">
            <a:latin typeface="Arial" pitchFamily="34" charset="0"/>
            <a:cs typeface="Arial" pitchFamily="34" charset="0"/>
          </a:endParaRPr>
        </a:p>
      </dgm:t>
    </dgm:pt>
    <dgm:pt modelId="{4219ED2F-DAC6-4805-832E-AAA44B181FBF}" type="sibTrans" cxnId="{0CC9ACCF-A918-4D94-9177-74D80A172FD3}">
      <dgm:prSet/>
      <dgm:spPr/>
      <dgm:t>
        <a:bodyPr/>
        <a:lstStyle/>
        <a:p>
          <a:pPr algn="ctr"/>
          <a:endParaRPr lang="es-EC" sz="1200" b="0">
            <a:latin typeface="Arial" pitchFamily="34" charset="0"/>
            <a:cs typeface="Arial" pitchFamily="34" charset="0"/>
          </a:endParaRPr>
        </a:p>
      </dgm:t>
    </dgm:pt>
    <dgm:pt modelId="{D13D661D-9C99-4DAA-A245-A507850DC0BC}">
      <dgm:prSet phldrT="[Texto]" custT="1"/>
      <dgm:spPr/>
      <dgm:t>
        <a:bodyPr/>
        <a:lstStyle/>
        <a:p>
          <a:pPr algn="l"/>
          <a:r>
            <a:rPr lang="es-EC" sz="1200" b="0">
              <a:latin typeface="Arial" pitchFamily="34" charset="0"/>
              <a:cs typeface="Arial" pitchFamily="34" charset="0"/>
            </a:rPr>
            <a:t>El importe de los ingresos de actividades ordinarias pueda medirse con fiabilidad;</a:t>
          </a:r>
        </a:p>
      </dgm:t>
    </dgm:pt>
    <dgm:pt modelId="{3BDD1985-6217-40FF-B996-A1BAD8C0DC3E}" type="parTrans" cxnId="{CB509744-F885-49B2-95A2-7BFDB4E6A5EC}">
      <dgm:prSet/>
      <dgm:spPr/>
      <dgm:t>
        <a:bodyPr/>
        <a:lstStyle/>
        <a:p>
          <a:pPr algn="ctr"/>
          <a:endParaRPr lang="es-EC" sz="1200" b="0">
            <a:latin typeface="Arial" pitchFamily="34" charset="0"/>
            <a:cs typeface="Arial" pitchFamily="34" charset="0"/>
          </a:endParaRPr>
        </a:p>
      </dgm:t>
    </dgm:pt>
    <dgm:pt modelId="{E4D6B3C7-CA64-4AFE-BC3D-7B6BAA86C39E}" type="sibTrans" cxnId="{CB509744-F885-49B2-95A2-7BFDB4E6A5EC}">
      <dgm:prSet/>
      <dgm:spPr/>
      <dgm:t>
        <a:bodyPr/>
        <a:lstStyle/>
        <a:p>
          <a:pPr algn="ctr"/>
          <a:endParaRPr lang="es-EC" sz="1200" b="0">
            <a:latin typeface="Arial" pitchFamily="34" charset="0"/>
            <a:cs typeface="Arial" pitchFamily="34" charset="0"/>
          </a:endParaRPr>
        </a:p>
      </dgm:t>
    </dgm:pt>
    <dgm:pt modelId="{CE5D292B-8E69-4A9B-871B-8A21D99E18DB}">
      <dgm:prSet phldrT="[Texto]" custT="1"/>
      <dgm:spPr/>
      <dgm:t>
        <a:bodyPr/>
        <a:lstStyle/>
        <a:p>
          <a:pPr algn="ctr"/>
          <a:r>
            <a:rPr lang="es-EC" sz="2400" b="0">
              <a:latin typeface="Arial" pitchFamily="34" charset="0"/>
              <a:cs typeface="Arial" pitchFamily="34" charset="0"/>
            </a:rPr>
            <a:t>(b)</a:t>
          </a:r>
        </a:p>
      </dgm:t>
    </dgm:pt>
    <dgm:pt modelId="{C98090AF-2949-4ACF-850E-091F2988118D}" type="parTrans" cxnId="{CF0D87FE-EA1F-4DCC-9B8F-D5DDB89BCF1E}">
      <dgm:prSet/>
      <dgm:spPr/>
      <dgm:t>
        <a:bodyPr/>
        <a:lstStyle/>
        <a:p>
          <a:pPr algn="ctr"/>
          <a:endParaRPr lang="es-EC" sz="1200" b="0">
            <a:latin typeface="Arial" pitchFamily="34" charset="0"/>
            <a:cs typeface="Arial" pitchFamily="34" charset="0"/>
          </a:endParaRPr>
        </a:p>
      </dgm:t>
    </dgm:pt>
    <dgm:pt modelId="{DB1368D2-6E6A-4299-B4A4-1D870254DE05}" type="sibTrans" cxnId="{CF0D87FE-EA1F-4DCC-9B8F-D5DDB89BCF1E}">
      <dgm:prSet/>
      <dgm:spPr/>
      <dgm:t>
        <a:bodyPr/>
        <a:lstStyle/>
        <a:p>
          <a:pPr algn="ctr"/>
          <a:endParaRPr lang="es-EC" sz="1200" b="0">
            <a:latin typeface="Arial" pitchFamily="34" charset="0"/>
            <a:cs typeface="Arial" pitchFamily="34" charset="0"/>
          </a:endParaRPr>
        </a:p>
      </dgm:t>
    </dgm:pt>
    <dgm:pt modelId="{A5A048B8-DF9F-4802-981F-D73ED2B98E58}">
      <dgm:prSet phldrT="[Texto]" custT="1"/>
      <dgm:spPr/>
      <dgm:t>
        <a:bodyPr/>
        <a:lstStyle/>
        <a:p>
          <a:pPr algn="ctr"/>
          <a:r>
            <a:rPr lang="es-EC" sz="2400" b="0">
              <a:latin typeface="Arial" pitchFamily="34" charset="0"/>
              <a:cs typeface="Arial" pitchFamily="34" charset="0"/>
            </a:rPr>
            <a:t>(c)</a:t>
          </a:r>
        </a:p>
      </dgm:t>
    </dgm:pt>
    <dgm:pt modelId="{25D5F039-E1CC-4FEA-8B05-491161828A4F}" type="parTrans" cxnId="{69B0EEF2-34AD-4BAE-8C2F-8D4ADCD88AF2}">
      <dgm:prSet/>
      <dgm:spPr/>
      <dgm:t>
        <a:bodyPr/>
        <a:lstStyle/>
        <a:p>
          <a:pPr algn="ctr"/>
          <a:endParaRPr lang="es-EC" sz="1200" b="0">
            <a:latin typeface="Arial" pitchFamily="34" charset="0"/>
            <a:cs typeface="Arial" pitchFamily="34" charset="0"/>
          </a:endParaRPr>
        </a:p>
      </dgm:t>
    </dgm:pt>
    <dgm:pt modelId="{9273D339-E915-48C5-9252-D4CFEFAF9819}" type="sibTrans" cxnId="{69B0EEF2-34AD-4BAE-8C2F-8D4ADCD88AF2}">
      <dgm:prSet/>
      <dgm:spPr/>
      <dgm:t>
        <a:bodyPr/>
        <a:lstStyle/>
        <a:p>
          <a:pPr algn="ctr"/>
          <a:endParaRPr lang="es-EC" sz="1200" b="0">
            <a:latin typeface="Arial" pitchFamily="34" charset="0"/>
            <a:cs typeface="Arial" pitchFamily="34" charset="0"/>
          </a:endParaRPr>
        </a:p>
      </dgm:t>
    </dgm:pt>
    <dgm:pt modelId="{B899C295-BE93-4B15-BB08-5909BDC8F6A2}">
      <dgm:prSet phldrT="[Texto]" custT="1"/>
      <dgm:spPr/>
      <dgm:t>
        <a:bodyPr/>
        <a:lstStyle/>
        <a:p>
          <a:pPr algn="ctr"/>
          <a:r>
            <a:rPr lang="es-EC" sz="2400" b="0">
              <a:latin typeface="Arial" pitchFamily="34" charset="0"/>
              <a:cs typeface="Arial" pitchFamily="34" charset="0"/>
            </a:rPr>
            <a:t>(d)</a:t>
          </a:r>
        </a:p>
      </dgm:t>
    </dgm:pt>
    <dgm:pt modelId="{D6830933-CAA9-4698-92B1-0C1DE65CD3D4}" type="sibTrans" cxnId="{1277DA73-C880-417C-8B88-5575F0C227B7}">
      <dgm:prSet/>
      <dgm:spPr/>
      <dgm:t>
        <a:bodyPr/>
        <a:lstStyle/>
        <a:p>
          <a:pPr algn="ctr"/>
          <a:endParaRPr lang="es-EC" sz="1200" b="0">
            <a:latin typeface="Arial" pitchFamily="34" charset="0"/>
            <a:cs typeface="Arial" pitchFamily="34" charset="0"/>
          </a:endParaRPr>
        </a:p>
      </dgm:t>
    </dgm:pt>
    <dgm:pt modelId="{55A953ED-413B-4A7B-8DA7-0A694D3EE661}" type="parTrans" cxnId="{1277DA73-C880-417C-8B88-5575F0C227B7}">
      <dgm:prSet/>
      <dgm:spPr/>
      <dgm:t>
        <a:bodyPr/>
        <a:lstStyle/>
        <a:p>
          <a:pPr algn="ctr"/>
          <a:endParaRPr lang="es-EC" sz="1200" b="0">
            <a:latin typeface="Arial" pitchFamily="34" charset="0"/>
            <a:cs typeface="Arial" pitchFamily="34" charset="0"/>
          </a:endParaRPr>
        </a:p>
      </dgm:t>
    </dgm:pt>
    <dgm:pt modelId="{D71FAD5D-0313-464F-AF84-8ED31472488C}">
      <dgm:prSet custT="1"/>
      <dgm:spPr/>
      <dgm:t>
        <a:bodyPr/>
        <a:lstStyle/>
        <a:p>
          <a:pPr algn="l"/>
          <a:r>
            <a:rPr lang="es-EC" sz="1200" b="0">
              <a:latin typeface="Arial" pitchFamily="34" charset="0"/>
              <a:cs typeface="Arial" pitchFamily="34" charset="0"/>
            </a:rPr>
            <a:t>El grado de realización de la transacción, al final del periodo sobre el que se informa, pueda ser medido con fiabilidad; y</a:t>
          </a:r>
        </a:p>
      </dgm:t>
    </dgm:pt>
    <dgm:pt modelId="{A4151BA1-C4E6-4672-B948-4DE6AC83B5FF}" type="parTrans" cxnId="{E39F6345-00ED-497D-89B1-3C9357098240}">
      <dgm:prSet/>
      <dgm:spPr/>
      <dgm:t>
        <a:bodyPr/>
        <a:lstStyle/>
        <a:p>
          <a:pPr algn="ctr"/>
          <a:endParaRPr lang="es-EC" sz="1200" b="0">
            <a:latin typeface="Arial" pitchFamily="34" charset="0"/>
            <a:cs typeface="Arial" pitchFamily="34" charset="0"/>
          </a:endParaRPr>
        </a:p>
      </dgm:t>
    </dgm:pt>
    <dgm:pt modelId="{3CFCED2A-C6C2-4983-B350-B19DB4BBA2B8}" type="sibTrans" cxnId="{E39F6345-00ED-497D-89B1-3C9357098240}">
      <dgm:prSet/>
      <dgm:spPr/>
      <dgm:t>
        <a:bodyPr/>
        <a:lstStyle/>
        <a:p>
          <a:pPr algn="ctr"/>
          <a:endParaRPr lang="es-EC" sz="1200" b="0">
            <a:latin typeface="Arial" pitchFamily="34" charset="0"/>
            <a:cs typeface="Arial" pitchFamily="34" charset="0"/>
          </a:endParaRPr>
        </a:p>
      </dgm:t>
    </dgm:pt>
    <dgm:pt modelId="{CE2E49B0-E53A-4349-A8E0-1418BC7A28DC}">
      <dgm:prSet custT="1"/>
      <dgm:spPr/>
      <dgm:t>
        <a:bodyPr/>
        <a:lstStyle/>
        <a:p>
          <a:pPr algn="l"/>
          <a:r>
            <a:rPr lang="es-EC" sz="1200" b="0" dirty="0">
              <a:latin typeface="Arial" pitchFamily="34" charset="0"/>
              <a:cs typeface="Arial" pitchFamily="34" charset="0"/>
            </a:rPr>
            <a:t>los costos ya incurridos en la prestación, así como los que quedan por incurrir hasta completarla, puedan ser medidos con fiabilidad</a:t>
          </a:r>
        </a:p>
      </dgm:t>
    </dgm:pt>
    <dgm:pt modelId="{8F851A62-A38E-4976-99C1-B72C8F40B459}" type="parTrans" cxnId="{8539AC10-3C71-4DB3-8E9F-E47EE85DE4D3}">
      <dgm:prSet/>
      <dgm:spPr/>
      <dgm:t>
        <a:bodyPr/>
        <a:lstStyle/>
        <a:p>
          <a:pPr algn="ctr"/>
          <a:endParaRPr lang="es-EC" sz="1200" b="0">
            <a:latin typeface="Arial" pitchFamily="34" charset="0"/>
            <a:cs typeface="Arial" pitchFamily="34" charset="0"/>
          </a:endParaRPr>
        </a:p>
      </dgm:t>
    </dgm:pt>
    <dgm:pt modelId="{A872FCEB-108C-46DF-8EA0-7AC900BEBC60}" type="sibTrans" cxnId="{8539AC10-3C71-4DB3-8E9F-E47EE85DE4D3}">
      <dgm:prSet/>
      <dgm:spPr/>
      <dgm:t>
        <a:bodyPr/>
        <a:lstStyle/>
        <a:p>
          <a:pPr algn="ctr"/>
          <a:endParaRPr lang="es-EC" sz="1200" b="0">
            <a:latin typeface="Arial" pitchFamily="34" charset="0"/>
            <a:cs typeface="Arial" pitchFamily="34" charset="0"/>
          </a:endParaRPr>
        </a:p>
      </dgm:t>
    </dgm:pt>
    <dgm:pt modelId="{90EAB69E-BC31-4D91-B08A-F628BB50ED57}">
      <dgm:prSet phldrT="[Texto]" custT="1"/>
      <dgm:spPr/>
      <dgm:t>
        <a:bodyPr/>
        <a:lstStyle/>
        <a:p>
          <a:pPr algn="l"/>
          <a:r>
            <a:rPr lang="es-EC" sz="1200" b="0">
              <a:latin typeface="Arial" pitchFamily="34" charset="0"/>
              <a:cs typeface="Arial" pitchFamily="34" charset="0"/>
            </a:rPr>
            <a:t>Sea probable que la entidad reciba los beneficios económicos asociados con la transacción;</a:t>
          </a:r>
        </a:p>
      </dgm:t>
    </dgm:pt>
    <dgm:pt modelId="{F7FB5DEE-DC70-479F-930E-F0706A6079C1}" type="parTrans" cxnId="{3D559596-BD13-422D-B2D9-CD24964A3181}">
      <dgm:prSet/>
      <dgm:spPr/>
      <dgm:t>
        <a:bodyPr/>
        <a:lstStyle/>
        <a:p>
          <a:pPr algn="ctr"/>
          <a:endParaRPr lang="es-EC"/>
        </a:p>
      </dgm:t>
    </dgm:pt>
    <dgm:pt modelId="{53863477-A8E6-42C8-BE9F-42E8821FD7EF}" type="sibTrans" cxnId="{3D559596-BD13-422D-B2D9-CD24964A3181}">
      <dgm:prSet/>
      <dgm:spPr/>
      <dgm:t>
        <a:bodyPr/>
        <a:lstStyle/>
        <a:p>
          <a:pPr algn="ctr"/>
          <a:endParaRPr lang="es-EC"/>
        </a:p>
      </dgm:t>
    </dgm:pt>
    <dgm:pt modelId="{72ADA864-961C-4980-9807-86E5BAFA7AD5}" type="pres">
      <dgm:prSet presAssocID="{BE4E0F49-FD7F-438F-BE5F-96840FC7993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7D2D2BF-89F5-42AD-9C3D-1BD38294E597}" type="pres">
      <dgm:prSet presAssocID="{C201E98B-2885-4E1C-BB39-EE2746C2ADF2}" presName="composite" presStyleCnt="0"/>
      <dgm:spPr/>
    </dgm:pt>
    <dgm:pt modelId="{3F3B7A72-573B-4D38-8F5F-7107F9BE7403}" type="pres">
      <dgm:prSet presAssocID="{C201E98B-2885-4E1C-BB39-EE2746C2ADF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463D84-C935-408C-9941-5462F0609FA7}" type="pres">
      <dgm:prSet presAssocID="{C201E98B-2885-4E1C-BB39-EE2746C2ADF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A1D775-358D-412E-AB11-7C28ED2A5B6D}" type="pres">
      <dgm:prSet presAssocID="{4219ED2F-DAC6-4805-832E-AAA44B181FBF}" presName="sp" presStyleCnt="0"/>
      <dgm:spPr/>
    </dgm:pt>
    <dgm:pt modelId="{E37282B4-5EE1-4CE4-B1D9-D44187F648DF}" type="pres">
      <dgm:prSet presAssocID="{CE5D292B-8E69-4A9B-871B-8A21D99E18DB}" presName="composite" presStyleCnt="0"/>
      <dgm:spPr/>
    </dgm:pt>
    <dgm:pt modelId="{F2FB0D4C-334F-4731-B9AE-A9071208907F}" type="pres">
      <dgm:prSet presAssocID="{CE5D292B-8E69-4A9B-871B-8A21D99E18D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FC7B64-2390-4104-8172-0736857F69D6}" type="pres">
      <dgm:prSet presAssocID="{CE5D292B-8E69-4A9B-871B-8A21D99E18D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95A53B-9EEC-45A3-8739-99A798E60FBB}" type="pres">
      <dgm:prSet presAssocID="{DB1368D2-6E6A-4299-B4A4-1D870254DE05}" presName="sp" presStyleCnt="0"/>
      <dgm:spPr/>
    </dgm:pt>
    <dgm:pt modelId="{59F33232-4FF7-47C9-9BAB-5B9AC10211BD}" type="pres">
      <dgm:prSet presAssocID="{A5A048B8-DF9F-4802-981F-D73ED2B98E58}" presName="composite" presStyleCnt="0"/>
      <dgm:spPr/>
    </dgm:pt>
    <dgm:pt modelId="{77D873F7-FC0C-432D-9DD0-91C46F4D3479}" type="pres">
      <dgm:prSet presAssocID="{A5A048B8-DF9F-4802-981F-D73ED2B98E5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0C4DB3-E7D2-4F46-A116-89BC7B48E938}" type="pres">
      <dgm:prSet presAssocID="{A5A048B8-DF9F-4802-981F-D73ED2B98E5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F2B47E-3D26-4470-B156-6BA7FEC5053E}" type="pres">
      <dgm:prSet presAssocID="{9273D339-E915-48C5-9252-D4CFEFAF9819}" presName="sp" presStyleCnt="0"/>
      <dgm:spPr/>
    </dgm:pt>
    <dgm:pt modelId="{A4C1394E-1284-4657-BC9D-4BAD811F0871}" type="pres">
      <dgm:prSet presAssocID="{B899C295-BE93-4B15-BB08-5909BDC8F6A2}" presName="composite" presStyleCnt="0"/>
      <dgm:spPr/>
    </dgm:pt>
    <dgm:pt modelId="{431F4019-2B74-418F-A06D-641E30AAA735}" type="pres">
      <dgm:prSet presAssocID="{B899C295-BE93-4B15-BB08-5909BDC8F6A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680CE4-0E05-4137-B14F-A9A5A4BB3B0F}" type="pres">
      <dgm:prSet presAssocID="{B899C295-BE93-4B15-BB08-5909BDC8F6A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D559596-BD13-422D-B2D9-CD24964A3181}" srcId="{CE5D292B-8E69-4A9B-871B-8A21D99E18DB}" destId="{90EAB69E-BC31-4D91-B08A-F628BB50ED57}" srcOrd="0" destOrd="0" parTransId="{F7FB5DEE-DC70-479F-930E-F0706A6079C1}" sibTransId="{53863477-A8E6-42C8-BE9F-42E8821FD7EF}"/>
    <dgm:cxn modelId="{1FDD41FF-5E2D-4C4E-A9C7-724BA810986C}" type="presOf" srcId="{CE5D292B-8E69-4A9B-871B-8A21D99E18DB}" destId="{F2FB0D4C-334F-4731-B9AE-A9071208907F}" srcOrd="0" destOrd="0" presId="urn:microsoft.com/office/officeart/2005/8/layout/chevron2"/>
    <dgm:cxn modelId="{69B0EEF2-34AD-4BAE-8C2F-8D4ADCD88AF2}" srcId="{BE4E0F49-FD7F-438F-BE5F-96840FC7993A}" destId="{A5A048B8-DF9F-4802-981F-D73ED2B98E58}" srcOrd="2" destOrd="0" parTransId="{25D5F039-E1CC-4FEA-8B05-491161828A4F}" sibTransId="{9273D339-E915-48C5-9252-D4CFEFAF9819}"/>
    <dgm:cxn modelId="{E39F6345-00ED-497D-89B1-3C9357098240}" srcId="{A5A048B8-DF9F-4802-981F-D73ED2B98E58}" destId="{D71FAD5D-0313-464F-AF84-8ED31472488C}" srcOrd="0" destOrd="0" parTransId="{A4151BA1-C4E6-4672-B948-4DE6AC83B5FF}" sibTransId="{3CFCED2A-C6C2-4983-B350-B19DB4BBA2B8}"/>
    <dgm:cxn modelId="{1277DA73-C880-417C-8B88-5575F0C227B7}" srcId="{BE4E0F49-FD7F-438F-BE5F-96840FC7993A}" destId="{B899C295-BE93-4B15-BB08-5909BDC8F6A2}" srcOrd="3" destOrd="0" parTransId="{55A953ED-413B-4A7B-8DA7-0A694D3EE661}" sibTransId="{D6830933-CAA9-4698-92B1-0C1DE65CD3D4}"/>
    <dgm:cxn modelId="{BD0994E0-3BD6-44B5-9108-69B0916CEC38}" type="presOf" srcId="{A5A048B8-DF9F-4802-981F-D73ED2B98E58}" destId="{77D873F7-FC0C-432D-9DD0-91C46F4D3479}" srcOrd="0" destOrd="0" presId="urn:microsoft.com/office/officeart/2005/8/layout/chevron2"/>
    <dgm:cxn modelId="{8539AC10-3C71-4DB3-8E9F-E47EE85DE4D3}" srcId="{B899C295-BE93-4B15-BB08-5909BDC8F6A2}" destId="{CE2E49B0-E53A-4349-A8E0-1418BC7A28DC}" srcOrd="0" destOrd="0" parTransId="{8F851A62-A38E-4976-99C1-B72C8F40B459}" sibTransId="{A872FCEB-108C-46DF-8EA0-7AC900BEBC60}"/>
    <dgm:cxn modelId="{F2493F3B-E75C-402A-A933-766089FDC38A}" type="presOf" srcId="{D71FAD5D-0313-464F-AF84-8ED31472488C}" destId="{260C4DB3-E7D2-4F46-A116-89BC7B48E938}" srcOrd="0" destOrd="0" presId="urn:microsoft.com/office/officeart/2005/8/layout/chevron2"/>
    <dgm:cxn modelId="{F2A4ADED-EEB6-4BCD-9466-73FDA3295164}" type="presOf" srcId="{CE2E49B0-E53A-4349-A8E0-1418BC7A28DC}" destId="{C7680CE4-0E05-4137-B14F-A9A5A4BB3B0F}" srcOrd="0" destOrd="0" presId="urn:microsoft.com/office/officeart/2005/8/layout/chevron2"/>
    <dgm:cxn modelId="{44A9D94D-AD2B-4A21-8F45-F60A4857FEAE}" type="presOf" srcId="{BE4E0F49-FD7F-438F-BE5F-96840FC7993A}" destId="{72ADA864-961C-4980-9807-86E5BAFA7AD5}" srcOrd="0" destOrd="0" presId="urn:microsoft.com/office/officeart/2005/8/layout/chevron2"/>
    <dgm:cxn modelId="{BFC23CAD-FCBA-46F2-99AD-8125BF2BA1CA}" type="presOf" srcId="{C201E98B-2885-4E1C-BB39-EE2746C2ADF2}" destId="{3F3B7A72-573B-4D38-8F5F-7107F9BE7403}" srcOrd="0" destOrd="0" presId="urn:microsoft.com/office/officeart/2005/8/layout/chevron2"/>
    <dgm:cxn modelId="{CF0D87FE-EA1F-4DCC-9B8F-D5DDB89BCF1E}" srcId="{BE4E0F49-FD7F-438F-BE5F-96840FC7993A}" destId="{CE5D292B-8E69-4A9B-871B-8A21D99E18DB}" srcOrd="1" destOrd="0" parTransId="{C98090AF-2949-4ACF-850E-091F2988118D}" sibTransId="{DB1368D2-6E6A-4299-B4A4-1D870254DE05}"/>
    <dgm:cxn modelId="{CB509744-F885-49B2-95A2-7BFDB4E6A5EC}" srcId="{C201E98B-2885-4E1C-BB39-EE2746C2ADF2}" destId="{D13D661D-9C99-4DAA-A245-A507850DC0BC}" srcOrd="0" destOrd="0" parTransId="{3BDD1985-6217-40FF-B996-A1BAD8C0DC3E}" sibTransId="{E4D6B3C7-CA64-4AFE-BC3D-7B6BAA86C39E}"/>
    <dgm:cxn modelId="{B15337F2-E966-4E6B-AC50-2898E01158E5}" type="presOf" srcId="{B899C295-BE93-4B15-BB08-5909BDC8F6A2}" destId="{431F4019-2B74-418F-A06D-641E30AAA735}" srcOrd="0" destOrd="0" presId="urn:microsoft.com/office/officeart/2005/8/layout/chevron2"/>
    <dgm:cxn modelId="{929C3701-EF31-405C-8952-DDE97EBAB9D4}" type="presOf" srcId="{D13D661D-9C99-4DAA-A245-A507850DC0BC}" destId="{62463D84-C935-408C-9941-5462F0609FA7}" srcOrd="0" destOrd="0" presId="urn:microsoft.com/office/officeart/2005/8/layout/chevron2"/>
    <dgm:cxn modelId="{0CC9ACCF-A918-4D94-9177-74D80A172FD3}" srcId="{BE4E0F49-FD7F-438F-BE5F-96840FC7993A}" destId="{C201E98B-2885-4E1C-BB39-EE2746C2ADF2}" srcOrd="0" destOrd="0" parTransId="{58FCD344-DB32-4205-8E07-89A8BAF6222A}" sibTransId="{4219ED2F-DAC6-4805-832E-AAA44B181FBF}"/>
    <dgm:cxn modelId="{9F014477-FA45-4722-BAC0-26EB85EC3A99}" type="presOf" srcId="{90EAB69E-BC31-4D91-B08A-F628BB50ED57}" destId="{A2FC7B64-2390-4104-8172-0736857F69D6}" srcOrd="0" destOrd="0" presId="urn:microsoft.com/office/officeart/2005/8/layout/chevron2"/>
    <dgm:cxn modelId="{14A2D597-3D7A-4FF3-9D11-F1E669A8A07B}" type="presParOf" srcId="{72ADA864-961C-4980-9807-86E5BAFA7AD5}" destId="{67D2D2BF-89F5-42AD-9C3D-1BD38294E597}" srcOrd="0" destOrd="0" presId="urn:microsoft.com/office/officeart/2005/8/layout/chevron2"/>
    <dgm:cxn modelId="{39BE2562-769B-48CF-9FD7-9F3D764BCC05}" type="presParOf" srcId="{67D2D2BF-89F5-42AD-9C3D-1BD38294E597}" destId="{3F3B7A72-573B-4D38-8F5F-7107F9BE7403}" srcOrd="0" destOrd="0" presId="urn:microsoft.com/office/officeart/2005/8/layout/chevron2"/>
    <dgm:cxn modelId="{8F625E5E-4F73-4217-AD76-A4582C868099}" type="presParOf" srcId="{67D2D2BF-89F5-42AD-9C3D-1BD38294E597}" destId="{62463D84-C935-408C-9941-5462F0609FA7}" srcOrd="1" destOrd="0" presId="urn:microsoft.com/office/officeart/2005/8/layout/chevron2"/>
    <dgm:cxn modelId="{9E7B51CC-A828-4819-AC57-2C3DB50065F0}" type="presParOf" srcId="{72ADA864-961C-4980-9807-86E5BAFA7AD5}" destId="{ADA1D775-358D-412E-AB11-7C28ED2A5B6D}" srcOrd="1" destOrd="0" presId="urn:microsoft.com/office/officeart/2005/8/layout/chevron2"/>
    <dgm:cxn modelId="{75D523B5-CF98-4C93-BAD3-DEBADC12CCA6}" type="presParOf" srcId="{72ADA864-961C-4980-9807-86E5BAFA7AD5}" destId="{E37282B4-5EE1-4CE4-B1D9-D44187F648DF}" srcOrd="2" destOrd="0" presId="urn:microsoft.com/office/officeart/2005/8/layout/chevron2"/>
    <dgm:cxn modelId="{B122F2B9-8003-419C-8E66-009D2A4E50E5}" type="presParOf" srcId="{E37282B4-5EE1-4CE4-B1D9-D44187F648DF}" destId="{F2FB0D4C-334F-4731-B9AE-A9071208907F}" srcOrd="0" destOrd="0" presId="urn:microsoft.com/office/officeart/2005/8/layout/chevron2"/>
    <dgm:cxn modelId="{E924A10D-A39C-4691-BB30-A065FFD8C51C}" type="presParOf" srcId="{E37282B4-5EE1-4CE4-B1D9-D44187F648DF}" destId="{A2FC7B64-2390-4104-8172-0736857F69D6}" srcOrd="1" destOrd="0" presId="urn:microsoft.com/office/officeart/2005/8/layout/chevron2"/>
    <dgm:cxn modelId="{AB03C1E9-414C-4332-936D-0C07EC584B39}" type="presParOf" srcId="{72ADA864-961C-4980-9807-86E5BAFA7AD5}" destId="{BE95A53B-9EEC-45A3-8739-99A798E60FBB}" srcOrd="3" destOrd="0" presId="urn:microsoft.com/office/officeart/2005/8/layout/chevron2"/>
    <dgm:cxn modelId="{ADC798D8-317E-4D47-A925-B40CB6EC0F9F}" type="presParOf" srcId="{72ADA864-961C-4980-9807-86E5BAFA7AD5}" destId="{59F33232-4FF7-47C9-9BAB-5B9AC10211BD}" srcOrd="4" destOrd="0" presId="urn:microsoft.com/office/officeart/2005/8/layout/chevron2"/>
    <dgm:cxn modelId="{13696D05-735C-449D-A4D3-F4E324860928}" type="presParOf" srcId="{59F33232-4FF7-47C9-9BAB-5B9AC10211BD}" destId="{77D873F7-FC0C-432D-9DD0-91C46F4D3479}" srcOrd="0" destOrd="0" presId="urn:microsoft.com/office/officeart/2005/8/layout/chevron2"/>
    <dgm:cxn modelId="{8E71CBA5-0752-4430-93EE-C7ACD4FD7A88}" type="presParOf" srcId="{59F33232-4FF7-47C9-9BAB-5B9AC10211BD}" destId="{260C4DB3-E7D2-4F46-A116-89BC7B48E938}" srcOrd="1" destOrd="0" presId="urn:microsoft.com/office/officeart/2005/8/layout/chevron2"/>
    <dgm:cxn modelId="{C7333A12-2851-467B-8172-E04BE0F8A60A}" type="presParOf" srcId="{72ADA864-961C-4980-9807-86E5BAFA7AD5}" destId="{95F2B47E-3D26-4470-B156-6BA7FEC5053E}" srcOrd="5" destOrd="0" presId="urn:microsoft.com/office/officeart/2005/8/layout/chevron2"/>
    <dgm:cxn modelId="{BC0A9BB8-60C5-4691-9012-ADC96A7614B5}" type="presParOf" srcId="{72ADA864-961C-4980-9807-86E5BAFA7AD5}" destId="{A4C1394E-1284-4657-BC9D-4BAD811F0871}" srcOrd="6" destOrd="0" presId="urn:microsoft.com/office/officeart/2005/8/layout/chevron2"/>
    <dgm:cxn modelId="{F526F561-8C10-421B-885B-0EC59B777B18}" type="presParOf" srcId="{A4C1394E-1284-4657-BC9D-4BAD811F0871}" destId="{431F4019-2B74-418F-A06D-641E30AAA735}" srcOrd="0" destOrd="0" presId="urn:microsoft.com/office/officeart/2005/8/layout/chevron2"/>
    <dgm:cxn modelId="{8EC85F65-3A3E-48B3-9FB1-6E18CDA16D2F}" type="presParOf" srcId="{A4C1394E-1284-4657-BC9D-4BAD811F0871}" destId="{C7680CE4-0E05-4137-B14F-A9A5A4BB3B0F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59F0CE5-F736-4069-B38F-7BC2BCB8B289}" type="doc">
      <dgm:prSet loTypeId="urn:microsoft.com/office/officeart/2005/8/layout/hierarchy5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_tradnl"/>
        </a:p>
      </dgm:t>
    </dgm:pt>
    <dgm:pt modelId="{68FBFCB1-2A58-47CA-B226-52A74A80A1FB}">
      <dgm:prSet phldrT="[Texto]" custT="1"/>
      <dgm:spPr/>
      <dgm:t>
        <a:bodyPr/>
        <a:lstStyle/>
        <a:p>
          <a:r>
            <a:rPr lang="es-ES_tradnl" sz="1600" b="1">
              <a:latin typeface="Arial" pitchFamily="34" charset="0"/>
              <a:cs typeface="Arial" pitchFamily="34" charset="0"/>
            </a:rPr>
            <a:t>NIC 37</a:t>
          </a:r>
        </a:p>
      </dgm:t>
    </dgm:pt>
    <dgm:pt modelId="{7CD238A3-95E6-4493-94B9-1709CC4AB6AB}" type="parTrans" cxnId="{8EF71155-974D-45B9-8BE7-8FB1CE5D9EAE}">
      <dgm:prSet/>
      <dgm:spPr/>
      <dgm:t>
        <a:bodyPr/>
        <a:lstStyle/>
        <a:p>
          <a:endParaRPr lang="es-ES_tradnl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EB59E59-131B-46B0-A57B-2B2B2D418D2A}" type="sibTrans" cxnId="{8EF71155-974D-45B9-8BE7-8FB1CE5D9EAE}">
      <dgm:prSet/>
      <dgm:spPr/>
      <dgm:t>
        <a:bodyPr/>
        <a:lstStyle/>
        <a:p>
          <a:endParaRPr lang="es-ES_tradnl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49183AF-DAB2-4D59-B444-4B7D6C58D617}">
      <dgm:prSet phldrT="[Texto]" custT="1"/>
      <dgm:spPr/>
      <dgm:t>
        <a:bodyPr/>
        <a:lstStyle/>
        <a:p>
          <a:r>
            <a:rPr lang="es-ES_tradnl" sz="1200">
              <a:latin typeface="Arial" pitchFamily="34" charset="0"/>
              <a:cs typeface="Arial" pitchFamily="34" charset="0"/>
            </a:rPr>
            <a:t>Provisión</a:t>
          </a:r>
        </a:p>
      </dgm:t>
    </dgm:pt>
    <dgm:pt modelId="{B2E18792-D1F0-4369-98D5-DDF14F3C3301}" type="parTrans" cxnId="{ED1A73D7-14BF-41AC-9689-E180900B572A}">
      <dgm:prSet custT="1"/>
      <dgm:spPr/>
      <dgm:t>
        <a:bodyPr/>
        <a:lstStyle/>
        <a:p>
          <a:endParaRPr lang="es-ES_tradnl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D43A17D-61B7-460F-A27C-984AD0391443}" type="sibTrans" cxnId="{ED1A73D7-14BF-41AC-9689-E180900B572A}">
      <dgm:prSet/>
      <dgm:spPr/>
      <dgm:t>
        <a:bodyPr/>
        <a:lstStyle/>
        <a:p>
          <a:endParaRPr lang="es-ES_tradnl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118D1AF-1E76-45D5-8336-1C8D58169D10}">
      <dgm:prSet phldrT="[Texto]" custT="1"/>
      <dgm:spPr/>
      <dgm:t>
        <a:bodyPr/>
        <a:lstStyle/>
        <a:p>
          <a:r>
            <a:rPr lang="es-ES_tradnl" sz="1200">
              <a:latin typeface="Arial" pitchFamily="34" charset="0"/>
              <a:cs typeface="Arial" pitchFamily="34" charset="0"/>
            </a:rPr>
            <a:t>Pasivo Incierto</a:t>
          </a:r>
        </a:p>
      </dgm:t>
    </dgm:pt>
    <dgm:pt modelId="{C1A36F4A-A148-4801-A211-E896466FE781}" type="parTrans" cxnId="{24D3CDB7-FBC1-4898-AFB2-B334882CE93A}">
      <dgm:prSet custT="1"/>
      <dgm:spPr/>
      <dgm:t>
        <a:bodyPr/>
        <a:lstStyle/>
        <a:p>
          <a:endParaRPr lang="es-ES_tradnl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1BD3112-6419-42E6-AFB5-C4AE4375FDD8}" type="sibTrans" cxnId="{24D3CDB7-FBC1-4898-AFB2-B334882CE93A}">
      <dgm:prSet/>
      <dgm:spPr/>
      <dgm:t>
        <a:bodyPr/>
        <a:lstStyle/>
        <a:p>
          <a:endParaRPr lang="es-ES_tradnl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C8B28D2-00F0-44A2-8024-8C20F3B84884}">
      <dgm:prSet phldrT="[Texto]" custT="1"/>
      <dgm:spPr/>
      <dgm:t>
        <a:bodyPr/>
        <a:lstStyle/>
        <a:p>
          <a:r>
            <a:rPr lang="es-ES_tradnl" sz="1200" dirty="0">
              <a:latin typeface="Arial" pitchFamily="34" charset="0"/>
              <a:cs typeface="Arial" pitchFamily="34" charset="0"/>
            </a:rPr>
            <a:t>Activos y Pasivos Contingentes</a:t>
          </a:r>
        </a:p>
      </dgm:t>
    </dgm:pt>
    <dgm:pt modelId="{F86FEE7A-E3EA-4FDA-9AC1-8C72A17E9264}" type="parTrans" cxnId="{45354B9A-38BA-4DCE-9683-3C4809E34CC2}">
      <dgm:prSet custT="1"/>
      <dgm:spPr/>
      <dgm:t>
        <a:bodyPr/>
        <a:lstStyle/>
        <a:p>
          <a:endParaRPr lang="es-ES_tradnl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63671BE-6854-4DCB-9B01-29202B7D2A0B}" type="sibTrans" cxnId="{45354B9A-38BA-4DCE-9683-3C4809E34CC2}">
      <dgm:prSet/>
      <dgm:spPr/>
      <dgm:t>
        <a:bodyPr/>
        <a:lstStyle/>
        <a:p>
          <a:endParaRPr lang="es-ES_tradnl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C891638-29B3-4A07-9DE9-E6A6DE23F02D}">
      <dgm:prSet phldrT="[Texto]" custT="1"/>
      <dgm:spPr/>
      <dgm:t>
        <a:bodyPr/>
        <a:lstStyle/>
        <a:p>
          <a:r>
            <a:rPr lang="es-ES_tradnl" sz="1200">
              <a:latin typeface="Arial" pitchFamily="34" charset="0"/>
              <a:cs typeface="Arial" pitchFamily="34" charset="0"/>
            </a:rPr>
            <a:t>Inciertos</a:t>
          </a:r>
        </a:p>
      </dgm:t>
    </dgm:pt>
    <dgm:pt modelId="{9F6FF982-AF3E-4D91-AEE3-3F64C6272930}" type="parTrans" cxnId="{680B64EB-4230-44B3-BF31-94220E73E3B4}">
      <dgm:prSet custT="1"/>
      <dgm:spPr/>
      <dgm:t>
        <a:bodyPr/>
        <a:lstStyle/>
        <a:p>
          <a:endParaRPr lang="es-ES_tradnl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4DC5544-F4A4-4E79-B2EC-C0F4AED32E17}" type="sibTrans" cxnId="{680B64EB-4230-44B3-BF31-94220E73E3B4}">
      <dgm:prSet/>
      <dgm:spPr/>
      <dgm:t>
        <a:bodyPr/>
        <a:lstStyle/>
        <a:p>
          <a:endParaRPr lang="es-ES_tradnl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0543429-B93E-47CC-83F7-1AB5785B4ED8}">
      <dgm:prSet custT="1"/>
      <dgm:spPr/>
      <dgm:t>
        <a:bodyPr/>
        <a:lstStyle/>
        <a:p>
          <a:r>
            <a:rPr lang="es-ES_tradnl" sz="1200">
              <a:latin typeface="Arial" pitchFamily="34" charset="0"/>
              <a:cs typeface="Arial" pitchFamily="34" charset="0"/>
            </a:rPr>
            <a:t>Estimación Fiable del Monto</a:t>
          </a:r>
        </a:p>
      </dgm:t>
    </dgm:pt>
    <dgm:pt modelId="{D24975C9-7AA0-4884-9D1B-4E3FDE741175}" type="parTrans" cxnId="{ACB4A1BF-DFE8-40B9-B2A2-E0188849BF13}">
      <dgm:prSet custT="1"/>
      <dgm:spPr/>
      <dgm:t>
        <a:bodyPr/>
        <a:lstStyle/>
        <a:p>
          <a:endParaRPr lang="es-ES_tradnl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BDAB21F-1392-4D5F-9A0B-0AD5509687E7}" type="sibTrans" cxnId="{ACB4A1BF-DFE8-40B9-B2A2-E0188849BF13}">
      <dgm:prSet/>
      <dgm:spPr/>
      <dgm:t>
        <a:bodyPr/>
        <a:lstStyle/>
        <a:p>
          <a:endParaRPr lang="es-ES_tradnl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12D2BDC-0D2E-4710-AC0A-380D77934621}">
      <dgm:prSet custT="1"/>
      <dgm:spPr/>
      <dgm:t>
        <a:bodyPr/>
        <a:lstStyle/>
        <a:p>
          <a:r>
            <a:rPr lang="es-ES_tradnl" sz="1200">
              <a:latin typeface="Arial" pitchFamily="34" charset="0"/>
              <a:cs typeface="Arial" pitchFamily="34" charset="0"/>
            </a:rPr>
            <a:t>Nota en los Estados Financieros</a:t>
          </a:r>
        </a:p>
      </dgm:t>
    </dgm:pt>
    <dgm:pt modelId="{CFF60432-17A4-47E5-84AA-8394724850F3}" type="parTrans" cxnId="{60D9247D-1618-432B-903B-6BA24143CE66}">
      <dgm:prSet custT="1"/>
      <dgm:spPr/>
      <dgm:t>
        <a:bodyPr/>
        <a:lstStyle/>
        <a:p>
          <a:endParaRPr lang="es-ES_tradnl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223A700-BFF3-449D-8358-218FE8D33A31}" type="sibTrans" cxnId="{60D9247D-1618-432B-903B-6BA24143CE66}">
      <dgm:prSet/>
      <dgm:spPr/>
      <dgm:t>
        <a:bodyPr/>
        <a:lstStyle/>
        <a:p>
          <a:endParaRPr lang="es-ES_tradnl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692A3D8-801D-4967-A26F-4349B451EE65}">
      <dgm:prSet custT="1"/>
      <dgm:spPr/>
      <dgm:t>
        <a:bodyPr/>
        <a:lstStyle/>
        <a:p>
          <a:r>
            <a:rPr lang="es-ES_tradnl" sz="1200">
              <a:latin typeface="Arial" pitchFamily="34" charset="0"/>
              <a:cs typeface="Arial" pitchFamily="34" charset="0"/>
            </a:rPr>
            <a:t>Ajuste y Nota</a:t>
          </a:r>
        </a:p>
      </dgm:t>
    </dgm:pt>
    <dgm:pt modelId="{97C5F0A6-A00E-4198-8B8D-D9A5C7557169}" type="parTrans" cxnId="{F06D6C92-920D-44EE-8EAD-2BB6AA2552CA}">
      <dgm:prSet custT="1"/>
      <dgm:spPr/>
      <dgm:t>
        <a:bodyPr/>
        <a:lstStyle/>
        <a:p>
          <a:endParaRPr lang="es-ES_tradnl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E8ECCEB-F618-4A96-837D-2133285D41A2}" type="sibTrans" cxnId="{F06D6C92-920D-44EE-8EAD-2BB6AA2552CA}">
      <dgm:prSet/>
      <dgm:spPr/>
      <dgm:t>
        <a:bodyPr/>
        <a:lstStyle/>
        <a:p>
          <a:endParaRPr lang="es-ES_tradnl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AEE5F2F-D465-4570-8887-BE27FE5F05F8}" type="pres">
      <dgm:prSet presAssocID="{C59F0CE5-F736-4069-B38F-7BC2BCB8B28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AD333762-C57C-4523-B37C-532163F3A98C}" type="pres">
      <dgm:prSet presAssocID="{C59F0CE5-F736-4069-B38F-7BC2BCB8B289}" presName="hierFlow" presStyleCnt="0"/>
      <dgm:spPr/>
      <dgm:t>
        <a:bodyPr/>
        <a:lstStyle/>
        <a:p>
          <a:endParaRPr lang="es-EC"/>
        </a:p>
      </dgm:t>
    </dgm:pt>
    <dgm:pt modelId="{45C3314A-C5D0-473E-960B-03EFC1C6B016}" type="pres">
      <dgm:prSet presAssocID="{C59F0CE5-F736-4069-B38F-7BC2BCB8B289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C852C303-0648-4812-B3C2-81856BEBE5D9}" type="pres">
      <dgm:prSet presAssocID="{68FBFCB1-2A58-47CA-B226-52A74A80A1FB}" presName="Name17" presStyleCnt="0"/>
      <dgm:spPr/>
      <dgm:t>
        <a:bodyPr/>
        <a:lstStyle/>
        <a:p>
          <a:endParaRPr lang="es-EC"/>
        </a:p>
      </dgm:t>
    </dgm:pt>
    <dgm:pt modelId="{AB3BF21B-4BB4-4CC7-9ACC-ACBFC1E39670}" type="pres">
      <dgm:prSet presAssocID="{68FBFCB1-2A58-47CA-B226-52A74A80A1FB}" presName="level1Shape" presStyleLbl="node0" presStyleIdx="0" presStyleCnt="1" custScaleY="448533" custLinFactNeighborX="-375" custLinFactNeighborY="-18632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AB3B4F1B-1E3C-4DDB-97E9-449929FC571C}" type="pres">
      <dgm:prSet presAssocID="{68FBFCB1-2A58-47CA-B226-52A74A80A1FB}" presName="hierChild2" presStyleCnt="0"/>
      <dgm:spPr/>
      <dgm:t>
        <a:bodyPr/>
        <a:lstStyle/>
        <a:p>
          <a:endParaRPr lang="es-EC"/>
        </a:p>
      </dgm:t>
    </dgm:pt>
    <dgm:pt modelId="{297D8024-765B-45DE-A322-245CBDA8AA96}" type="pres">
      <dgm:prSet presAssocID="{B2E18792-D1F0-4369-98D5-DDF14F3C3301}" presName="Name25" presStyleLbl="parChTrans1D2" presStyleIdx="0" presStyleCnt="2"/>
      <dgm:spPr/>
      <dgm:t>
        <a:bodyPr/>
        <a:lstStyle/>
        <a:p>
          <a:endParaRPr lang="es-ES_tradnl"/>
        </a:p>
      </dgm:t>
    </dgm:pt>
    <dgm:pt modelId="{84586BCC-24AB-4FAD-93A1-23B6DE9FB691}" type="pres">
      <dgm:prSet presAssocID="{B2E18792-D1F0-4369-98D5-DDF14F3C3301}" presName="connTx" presStyleLbl="parChTrans1D2" presStyleIdx="0" presStyleCnt="2"/>
      <dgm:spPr/>
      <dgm:t>
        <a:bodyPr/>
        <a:lstStyle/>
        <a:p>
          <a:endParaRPr lang="es-ES_tradnl"/>
        </a:p>
      </dgm:t>
    </dgm:pt>
    <dgm:pt modelId="{B487B6B4-5674-4ED1-A048-E7583309B329}" type="pres">
      <dgm:prSet presAssocID="{849183AF-DAB2-4D59-B444-4B7D6C58D617}" presName="Name30" presStyleCnt="0"/>
      <dgm:spPr/>
      <dgm:t>
        <a:bodyPr/>
        <a:lstStyle/>
        <a:p>
          <a:endParaRPr lang="es-EC"/>
        </a:p>
      </dgm:t>
    </dgm:pt>
    <dgm:pt modelId="{8026FBA6-187C-467C-97FD-B00847110AB1}" type="pres">
      <dgm:prSet presAssocID="{849183AF-DAB2-4D59-B444-4B7D6C58D617}" presName="level2Shape" presStyleLbl="node2" presStyleIdx="0" presStyleCnt="2" custScaleX="212055" custScaleY="244709"/>
      <dgm:spPr/>
      <dgm:t>
        <a:bodyPr/>
        <a:lstStyle/>
        <a:p>
          <a:endParaRPr lang="es-ES_tradnl"/>
        </a:p>
      </dgm:t>
    </dgm:pt>
    <dgm:pt modelId="{AA304698-927D-4ED8-A64E-B8EC05404BC7}" type="pres">
      <dgm:prSet presAssocID="{849183AF-DAB2-4D59-B444-4B7D6C58D617}" presName="hierChild3" presStyleCnt="0"/>
      <dgm:spPr/>
      <dgm:t>
        <a:bodyPr/>
        <a:lstStyle/>
        <a:p>
          <a:endParaRPr lang="es-EC"/>
        </a:p>
      </dgm:t>
    </dgm:pt>
    <dgm:pt modelId="{D35858A7-064A-482B-B6D7-D044DE54856A}" type="pres">
      <dgm:prSet presAssocID="{C1A36F4A-A148-4801-A211-E896466FE781}" presName="Name25" presStyleLbl="parChTrans1D3" presStyleIdx="0" presStyleCnt="2"/>
      <dgm:spPr/>
      <dgm:t>
        <a:bodyPr/>
        <a:lstStyle/>
        <a:p>
          <a:endParaRPr lang="es-ES_tradnl"/>
        </a:p>
      </dgm:t>
    </dgm:pt>
    <dgm:pt modelId="{BB2CE47B-C373-4F59-B178-658B532DED4F}" type="pres">
      <dgm:prSet presAssocID="{C1A36F4A-A148-4801-A211-E896466FE781}" presName="connTx" presStyleLbl="parChTrans1D3" presStyleIdx="0" presStyleCnt="2"/>
      <dgm:spPr/>
      <dgm:t>
        <a:bodyPr/>
        <a:lstStyle/>
        <a:p>
          <a:endParaRPr lang="es-ES_tradnl"/>
        </a:p>
      </dgm:t>
    </dgm:pt>
    <dgm:pt modelId="{20F2C007-1565-4B38-99F7-F3EF9C1B4CEB}" type="pres">
      <dgm:prSet presAssocID="{9118D1AF-1E76-45D5-8336-1C8D58169D10}" presName="Name30" presStyleCnt="0"/>
      <dgm:spPr/>
      <dgm:t>
        <a:bodyPr/>
        <a:lstStyle/>
        <a:p>
          <a:endParaRPr lang="es-EC"/>
        </a:p>
      </dgm:t>
    </dgm:pt>
    <dgm:pt modelId="{C3A1E591-ED0E-4EC1-A215-C1F74E2D16CB}" type="pres">
      <dgm:prSet presAssocID="{9118D1AF-1E76-45D5-8336-1C8D58169D10}" presName="level2Shape" presStyleLbl="node3" presStyleIdx="0" presStyleCnt="2" custScaleX="194421" custScaleY="207681"/>
      <dgm:spPr/>
      <dgm:t>
        <a:bodyPr/>
        <a:lstStyle/>
        <a:p>
          <a:endParaRPr lang="es-ES_tradnl"/>
        </a:p>
      </dgm:t>
    </dgm:pt>
    <dgm:pt modelId="{833AE60D-C5BA-4AF9-8546-5B47337B285D}" type="pres">
      <dgm:prSet presAssocID="{9118D1AF-1E76-45D5-8336-1C8D58169D10}" presName="hierChild3" presStyleCnt="0"/>
      <dgm:spPr/>
      <dgm:t>
        <a:bodyPr/>
        <a:lstStyle/>
        <a:p>
          <a:endParaRPr lang="es-EC"/>
        </a:p>
      </dgm:t>
    </dgm:pt>
    <dgm:pt modelId="{681FB8DE-EC56-429A-BEF3-874E3FBC1F81}" type="pres">
      <dgm:prSet presAssocID="{D24975C9-7AA0-4884-9D1B-4E3FDE741175}" presName="Name25" presStyleLbl="parChTrans1D4" presStyleIdx="0" presStyleCnt="3"/>
      <dgm:spPr/>
      <dgm:t>
        <a:bodyPr/>
        <a:lstStyle/>
        <a:p>
          <a:endParaRPr lang="es-ES_tradnl"/>
        </a:p>
      </dgm:t>
    </dgm:pt>
    <dgm:pt modelId="{C9D28D1E-D0DF-42EC-9C87-A34F6EAB4920}" type="pres">
      <dgm:prSet presAssocID="{D24975C9-7AA0-4884-9D1B-4E3FDE741175}" presName="connTx" presStyleLbl="parChTrans1D4" presStyleIdx="0" presStyleCnt="3"/>
      <dgm:spPr/>
      <dgm:t>
        <a:bodyPr/>
        <a:lstStyle/>
        <a:p>
          <a:endParaRPr lang="es-ES_tradnl"/>
        </a:p>
      </dgm:t>
    </dgm:pt>
    <dgm:pt modelId="{A61C59EC-4299-4F2D-95E4-60AA66726CF1}" type="pres">
      <dgm:prSet presAssocID="{30543429-B93E-47CC-83F7-1AB5785B4ED8}" presName="Name30" presStyleCnt="0"/>
      <dgm:spPr/>
      <dgm:t>
        <a:bodyPr/>
        <a:lstStyle/>
        <a:p>
          <a:endParaRPr lang="es-EC"/>
        </a:p>
      </dgm:t>
    </dgm:pt>
    <dgm:pt modelId="{EC883F9A-BB0D-408B-AFFE-F9843BFF0215}" type="pres">
      <dgm:prSet presAssocID="{30543429-B93E-47CC-83F7-1AB5785B4ED8}" presName="level2Shape" presStyleLbl="node4" presStyleIdx="0" presStyleCnt="3" custScaleX="207858" custScaleY="301086"/>
      <dgm:spPr/>
      <dgm:t>
        <a:bodyPr/>
        <a:lstStyle/>
        <a:p>
          <a:endParaRPr lang="es-ES_tradnl"/>
        </a:p>
      </dgm:t>
    </dgm:pt>
    <dgm:pt modelId="{B65B7E75-B497-4AF0-8A21-D03CBDD2E217}" type="pres">
      <dgm:prSet presAssocID="{30543429-B93E-47CC-83F7-1AB5785B4ED8}" presName="hierChild3" presStyleCnt="0"/>
      <dgm:spPr/>
      <dgm:t>
        <a:bodyPr/>
        <a:lstStyle/>
        <a:p>
          <a:endParaRPr lang="es-EC"/>
        </a:p>
      </dgm:t>
    </dgm:pt>
    <dgm:pt modelId="{547B8756-F700-4C8C-861D-F08005A904AE}" type="pres">
      <dgm:prSet presAssocID="{97C5F0A6-A00E-4198-8B8D-D9A5C7557169}" presName="Name25" presStyleLbl="parChTrans1D4" presStyleIdx="1" presStyleCnt="3"/>
      <dgm:spPr/>
      <dgm:t>
        <a:bodyPr/>
        <a:lstStyle/>
        <a:p>
          <a:endParaRPr lang="es-ES_tradnl"/>
        </a:p>
      </dgm:t>
    </dgm:pt>
    <dgm:pt modelId="{76B19109-8E79-4551-BCD9-EDD4892BFF19}" type="pres">
      <dgm:prSet presAssocID="{97C5F0A6-A00E-4198-8B8D-D9A5C7557169}" presName="connTx" presStyleLbl="parChTrans1D4" presStyleIdx="1" presStyleCnt="3"/>
      <dgm:spPr/>
      <dgm:t>
        <a:bodyPr/>
        <a:lstStyle/>
        <a:p>
          <a:endParaRPr lang="es-ES_tradnl"/>
        </a:p>
      </dgm:t>
    </dgm:pt>
    <dgm:pt modelId="{13B86724-4876-4FE9-B8B5-111F3DCCF88D}" type="pres">
      <dgm:prSet presAssocID="{4692A3D8-801D-4967-A26F-4349B451EE65}" presName="Name30" presStyleCnt="0"/>
      <dgm:spPr/>
      <dgm:t>
        <a:bodyPr/>
        <a:lstStyle/>
        <a:p>
          <a:endParaRPr lang="es-EC"/>
        </a:p>
      </dgm:t>
    </dgm:pt>
    <dgm:pt modelId="{C366178D-FDF2-49ED-89F1-550B2D6C63E5}" type="pres">
      <dgm:prSet presAssocID="{4692A3D8-801D-4967-A26F-4349B451EE65}" presName="level2Shape" presStyleLbl="node4" presStyleIdx="1" presStyleCnt="3" custScaleX="153039" custScaleY="239841"/>
      <dgm:spPr/>
      <dgm:t>
        <a:bodyPr/>
        <a:lstStyle/>
        <a:p>
          <a:endParaRPr lang="es-ES_tradnl"/>
        </a:p>
      </dgm:t>
    </dgm:pt>
    <dgm:pt modelId="{09739FC3-828B-460F-AB9E-6630D3ABA295}" type="pres">
      <dgm:prSet presAssocID="{4692A3D8-801D-4967-A26F-4349B451EE65}" presName="hierChild3" presStyleCnt="0"/>
      <dgm:spPr/>
      <dgm:t>
        <a:bodyPr/>
        <a:lstStyle/>
        <a:p>
          <a:endParaRPr lang="es-EC"/>
        </a:p>
      </dgm:t>
    </dgm:pt>
    <dgm:pt modelId="{40C2AA6B-31D5-404E-912B-FE789EAD5405}" type="pres">
      <dgm:prSet presAssocID="{F86FEE7A-E3EA-4FDA-9AC1-8C72A17E9264}" presName="Name25" presStyleLbl="parChTrans1D2" presStyleIdx="1" presStyleCnt="2"/>
      <dgm:spPr/>
      <dgm:t>
        <a:bodyPr/>
        <a:lstStyle/>
        <a:p>
          <a:endParaRPr lang="es-ES_tradnl"/>
        </a:p>
      </dgm:t>
    </dgm:pt>
    <dgm:pt modelId="{55B57F39-05A8-4806-93B5-91B24B1935F4}" type="pres">
      <dgm:prSet presAssocID="{F86FEE7A-E3EA-4FDA-9AC1-8C72A17E9264}" presName="connTx" presStyleLbl="parChTrans1D2" presStyleIdx="1" presStyleCnt="2"/>
      <dgm:spPr/>
      <dgm:t>
        <a:bodyPr/>
        <a:lstStyle/>
        <a:p>
          <a:endParaRPr lang="es-ES_tradnl"/>
        </a:p>
      </dgm:t>
    </dgm:pt>
    <dgm:pt modelId="{F8A42E86-1E63-49D4-B747-CFA5048E700A}" type="pres">
      <dgm:prSet presAssocID="{8C8B28D2-00F0-44A2-8024-8C20F3B84884}" presName="Name30" presStyleCnt="0"/>
      <dgm:spPr/>
      <dgm:t>
        <a:bodyPr/>
        <a:lstStyle/>
        <a:p>
          <a:endParaRPr lang="es-EC"/>
        </a:p>
      </dgm:t>
    </dgm:pt>
    <dgm:pt modelId="{06F193C2-C410-4654-8C4A-C9A53B289FA2}" type="pres">
      <dgm:prSet presAssocID="{8C8B28D2-00F0-44A2-8024-8C20F3B84884}" presName="level2Shape" presStyleLbl="node2" presStyleIdx="1" presStyleCnt="2" custScaleX="212079" custScaleY="264268" custLinFactNeighborX="-3259" custLinFactNeighborY="74953"/>
      <dgm:spPr/>
      <dgm:t>
        <a:bodyPr/>
        <a:lstStyle/>
        <a:p>
          <a:endParaRPr lang="es-ES_tradnl"/>
        </a:p>
      </dgm:t>
    </dgm:pt>
    <dgm:pt modelId="{8A656081-FCDB-4251-AAE3-0FB3128F36D7}" type="pres">
      <dgm:prSet presAssocID="{8C8B28D2-00F0-44A2-8024-8C20F3B84884}" presName="hierChild3" presStyleCnt="0"/>
      <dgm:spPr/>
      <dgm:t>
        <a:bodyPr/>
        <a:lstStyle/>
        <a:p>
          <a:endParaRPr lang="es-EC"/>
        </a:p>
      </dgm:t>
    </dgm:pt>
    <dgm:pt modelId="{13282B11-AC78-4634-8234-6E00DCFB0C5F}" type="pres">
      <dgm:prSet presAssocID="{9F6FF982-AF3E-4D91-AEE3-3F64C6272930}" presName="Name25" presStyleLbl="parChTrans1D3" presStyleIdx="1" presStyleCnt="2"/>
      <dgm:spPr/>
      <dgm:t>
        <a:bodyPr/>
        <a:lstStyle/>
        <a:p>
          <a:endParaRPr lang="es-ES_tradnl"/>
        </a:p>
      </dgm:t>
    </dgm:pt>
    <dgm:pt modelId="{39F968BF-628E-45FA-AB4E-7AC9814D0A25}" type="pres">
      <dgm:prSet presAssocID="{9F6FF982-AF3E-4D91-AEE3-3F64C6272930}" presName="connTx" presStyleLbl="parChTrans1D3" presStyleIdx="1" presStyleCnt="2"/>
      <dgm:spPr/>
      <dgm:t>
        <a:bodyPr/>
        <a:lstStyle/>
        <a:p>
          <a:endParaRPr lang="es-ES_tradnl"/>
        </a:p>
      </dgm:t>
    </dgm:pt>
    <dgm:pt modelId="{17E975F4-A4FC-41AD-91AF-77DBFA857E8D}" type="pres">
      <dgm:prSet presAssocID="{FC891638-29B3-4A07-9DE9-E6A6DE23F02D}" presName="Name30" presStyleCnt="0"/>
      <dgm:spPr/>
      <dgm:t>
        <a:bodyPr/>
        <a:lstStyle/>
        <a:p>
          <a:endParaRPr lang="es-EC"/>
        </a:p>
      </dgm:t>
    </dgm:pt>
    <dgm:pt modelId="{83DED082-EC68-4EAD-BBBA-9B7747515084}" type="pres">
      <dgm:prSet presAssocID="{FC891638-29B3-4A07-9DE9-E6A6DE23F02D}" presName="level2Shape" presStyleLbl="node3" presStyleIdx="1" presStyleCnt="2" custScaleX="179938" custScaleY="168725" custLinFactNeighborX="8147" custLinFactNeighborY="74953"/>
      <dgm:spPr/>
      <dgm:t>
        <a:bodyPr/>
        <a:lstStyle/>
        <a:p>
          <a:endParaRPr lang="es-ES_tradnl"/>
        </a:p>
      </dgm:t>
    </dgm:pt>
    <dgm:pt modelId="{50802BD0-FFC5-475C-881E-9AB5BA177F35}" type="pres">
      <dgm:prSet presAssocID="{FC891638-29B3-4A07-9DE9-E6A6DE23F02D}" presName="hierChild3" presStyleCnt="0"/>
      <dgm:spPr/>
      <dgm:t>
        <a:bodyPr/>
        <a:lstStyle/>
        <a:p>
          <a:endParaRPr lang="es-EC"/>
        </a:p>
      </dgm:t>
    </dgm:pt>
    <dgm:pt modelId="{97E72C00-65A3-48A3-8E05-B6E82389E695}" type="pres">
      <dgm:prSet presAssocID="{CFF60432-17A4-47E5-84AA-8394724850F3}" presName="Name25" presStyleLbl="parChTrans1D4" presStyleIdx="2" presStyleCnt="3"/>
      <dgm:spPr/>
      <dgm:t>
        <a:bodyPr/>
        <a:lstStyle/>
        <a:p>
          <a:endParaRPr lang="es-ES_tradnl"/>
        </a:p>
      </dgm:t>
    </dgm:pt>
    <dgm:pt modelId="{D8A553A9-6A04-44CB-9212-8450FFA5E976}" type="pres">
      <dgm:prSet presAssocID="{CFF60432-17A4-47E5-84AA-8394724850F3}" presName="connTx" presStyleLbl="parChTrans1D4" presStyleIdx="2" presStyleCnt="3"/>
      <dgm:spPr/>
      <dgm:t>
        <a:bodyPr/>
        <a:lstStyle/>
        <a:p>
          <a:endParaRPr lang="es-ES_tradnl"/>
        </a:p>
      </dgm:t>
    </dgm:pt>
    <dgm:pt modelId="{FE89B7F3-1F5C-4515-9B83-B574274BA4DA}" type="pres">
      <dgm:prSet presAssocID="{412D2BDC-0D2E-4710-AC0A-380D77934621}" presName="Name30" presStyleCnt="0"/>
      <dgm:spPr/>
      <dgm:t>
        <a:bodyPr/>
        <a:lstStyle/>
        <a:p>
          <a:endParaRPr lang="es-EC"/>
        </a:p>
      </dgm:t>
    </dgm:pt>
    <dgm:pt modelId="{749DD8B7-B3FA-447C-A510-B8F0EAD587B7}" type="pres">
      <dgm:prSet presAssocID="{412D2BDC-0D2E-4710-AC0A-380D77934621}" presName="level2Shape" presStyleLbl="node4" presStyleIdx="2" presStyleCnt="3" custScaleX="243683" custScaleY="247419" custLinFactNeighborX="8147" custLinFactNeighborY="71696"/>
      <dgm:spPr/>
      <dgm:t>
        <a:bodyPr/>
        <a:lstStyle/>
        <a:p>
          <a:endParaRPr lang="es-ES_tradnl"/>
        </a:p>
      </dgm:t>
    </dgm:pt>
    <dgm:pt modelId="{FBF33B76-AD89-4927-B75C-EA1F0DF33699}" type="pres">
      <dgm:prSet presAssocID="{412D2BDC-0D2E-4710-AC0A-380D77934621}" presName="hierChild3" presStyleCnt="0"/>
      <dgm:spPr/>
      <dgm:t>
        <a:bodyPr/>
        <a:lstStyle/>
        <a:p>
          <a:endParaRPr lang="es-EC"/>
        </a:p>
      </dgm:t>
    </dgm:pt>
    <dgm:pt modelId="{BADB616A-D3E5-4A45-8F84-56E34DF92FFD}" type="pres">
      <dgm:prSet presAssocID="{C59F0CE5-F736-4069-B38F-7BC2BCB8B289}" presName="bgShapesFlow" presStyleCnt="0"/>
      <dgm:spPr/>
      <dgm:t>
        <a:bodyPr/>
        <a:lstStyle/>
        <a:p>
          <a:endParaRPr lang="es-EC"/>
        </a:p>
      </dgm:t>
    </dgm:pt>
  </dgm:ptLst>
  <dgm:cxnLst>
    <dgm:cxn modelId="{EF606FEE-DC1C-43D9-A6A3-45EE7EDC56A6}" type="presOf" srcId="{D24975C9-7AA0-4884-9D1B-4E3FDE741175}" destId="{C9D28D1E-D0DF-42EC-9C87-A34F6EAB4920}" srcOrd="1" destOrd="0" presId="urn:microsoft.com/office/officeart/2005/8/layout/hierarchy5"/>
    <dgm:cxn modelId="{CC02177A-09C8-45C9-B4FD-AED47B225798}" type="presOf" srcId="{C1A36F4A-A148-4801-A211-E896466FE781}" destId="{BB2CE47B-C373-4F59-B178-658B532DED4F}" srcOrd="1" destOrd="0" presId="urn:microsoft.com/office/officeart/2005/8/layout/hierarchy5"/>
    <dgm:cxn modelId="{AFF5B777-119F-4898-B3A3-5FD7157E7EA4}" type="presOf" srcId="{30543429-B93E-47CC-83F7-1AB5785B4ED8}" destId="{EC883F9A-BB0D-408B-AFFE-F9843BFF0215}" srcOrd="0" destOrd="0" presId="urn:microsoft.com/office/officeart/2005/8/layout/hierarchy5"/>
    <dgm:cxn modelId="{A673199E-09D8-4048-B04A-A24228762464}" type="presOf" srcId="{8C8B28D2-00F0-44A2-8024-8C20F3B84884}" destId="{06F193C2-C410-4654-8C4A-C9A53B289FA2}" srcOrd="0" destOrd="0" presId="urn:microsoft.com/office/officeart/2005/8/layout/hierarchy5"/>
    <dgm:cxn modelId="{E57FD37E-BE72-4E32-A427-A2BF8EED1D32}" type="presOf" srcId="{412D2BDC-0D2E-4710-AC0A-380D77934621}" destId="{749DD8B7-B3FA-447C-A510-B8F0EAD587B7}" srcOrd="0" destOrd="0" presId="urn:microsoft.com/office/officeart/2005/8/layout/hierarchy5"/>
    <dgm:cxn modelId="{7F464DB2-9ED3-48B1-BCC0-940495DF90C6}" type="presOf" srcId="{97C5F0A6-A00E-4198-8B8D-D9A5C7557169}" destId="{76B19109-8E79-4551-BCD9-EDD4892BFF19}" srcOrd="1" destOrd="0" presId="urn:microsoft.com/office/officeart/2005/8/layout/hierarchy5"/>
    <dgm:cxn modelId="{F72686A2-0E2E-4C12-BDBD-BE75700CC2EA}" type="presOf" srcId="{F86FEE7A-E3EA-4FDA-9AC1-8C72A17E9264}" destId="{55B57F39-05A8-4806-93B5-91B24B1935F4}" srcOrd="1" destOrd="0" presId="urn:microsoft.com/office/officeart/2005/8/layout/hierarchy5"/>
    <dgm:cxn modelId="{F2B2F273-60EF-46BE-A0A9-E28AB2FAD042}" type="presOf" srcId="{B2E18792-D1F0-4369-98D5-DDF14F3C3301}" destId="{84586BCC-24AB-4FAD-93A1-23B6DE9FB691}" srcOrd="1" destOrd="0" presId="urn:microsoft.com/office/officeart/2005/8/layout/hierarchy5"/>
    <dgm:cxn modelId="{ACB4A1BF-DFE8-40B9-B2A2-E0188849BF13}" srcId="{9118D1AF-1E76-45D5-8336-1C8D58169D10}" destId="{30543429-B93E-47CC-83F7-1AB5785B4ED8}" srcOrd="0" destOrd="0" parTransId="{D24975C9-7AA0-4884-9D1B-4E3FDE741175}" sibTransId="{ABDAB21F-1392-4D5F-9A0B-0AD5509687E7}"/>
    <dgm:cxn modelId="{ED1A73D7-14BF-41AC-9689-E180900B572A}" srcId="{68FBFCB1-2A58-47CA-B226-52A74A80A1FB}" destId="{849183AF-DAB2-4D59-B444-4B7D6C58D617}" srcOrd="0" destOrd="0" parTransId="{B2E18792-D1F0-4369-98D5-DDF14F3C3301}" sibTransId="{6D43A17D-61B7-460F-A27C-984AD0391443}"/>
    <dgm:cxn modelId="{8046E8FD-F979-40B3-B6AB-173C8FD977A2}" type="presOf" srcId="{97C5F0A6-A00E-4198-8B8D-D9A5C7557169}" destId="{547B8756-F700-4C8C-861D-F08005A904AE}" srcOrd="0" destOrd="0" presId="urn:microsoft.com/office/officeart/2005/8/layout/hierarchy5"/>
    <dgm:cxn modelId="{BCF577B9-6F06-401E-8A1C-414DF4A678A5}" type="presOf" srcId="{B2E18792-D1F0-4369-98D5-DDF14F3C3301}" destId="{297D8024-765B-45DE-A322-245CBDA8AA96}" srcOrd="0" destOrd="0" presId="urn:microsoft.com/office/officeart/2005/8/layout/hierarchy5"/>
    <dgm:cxn modelId="{B3D447A8-722F-41D5-88C1-C375FE7CA66C}" type="presOf" srcId="{4692A3D8-801D-4967-A26F-4349B451EE65}" destId="{C366178D-FDF2-49ED-89F1-550B2D6C63E5}" srcOrd="0" destOrd="0" presId="urn:microsoft.com/office/officeart/2005/8/layout/hierarchy5"/>
    <dgm:cxn modelId="{0D500B1E-9DE9-4744-BD60-EB3D7EE85A22}" type="presOf" srcId="{F86FEE7A-E3EA-4FDA-9AC1-8C72A17E9264}" destId="{40C2AA6B-31D5-404E-912B-FE789EAD5405}" srcOrd="0" destOrd="0" presId="urn:microsoft.com/office/officeart/2005/8/layout/hierarchy5"/>
    <dgm:cxn modelId="{F06D6C92-920D-44EE-8EAD-2BB6AA2552CA}" srcId="{30543429-B93E-47CC-83F7-1AB5785B4ED8}" destId="{4692A3D8-801D-4967-A26F-4349B451EE65}" srcOrd="0" destOrd="0" parTransId="{97C5F0A6-A00E-4198-8B8D-D9A5C7557169}" sibTransId="{6E8ECCEB-F618-4A96-837D-2133285D41A2}"/>
    <dgm:cxn modelId="{24D3CDB7-FBC1-4898-AFB2-B334882CE93A}" srcId="{849183AF-DAB2-4D59-B444-4B7D6C58D617}" destId="{9118D1AF-1E76-45D5-8336-1C8D58169D10}" srcOrd="0" destOrd="0" parTransId="{C1A36F4A-A148-4801-A211-E896466FE781}" sibTransId="{91BD3112-6419-42E6-AFB5-C4AE4375FDD8}"/>
    <dgm:cxn modelId="{C4B850F9-1A3C-48CB-A10D-D33FEDAE5B13}" type="presOf" srcId="{C1A36F4A-A148-4801-A211-E896466FE781}" destId="{D35858A7-064A-482B-B6D7-D044DE54856A}" srcOrd="0" destOrd="0" presId="urn:microsoft.com/office/officeart/2005/8/layout/hierarchy5"/>
    <dgm:cxn modelId="{33288BBB-76B8-4781-9449-C9DFE12AE4E2}" type="presOf" srcId="{68FBFCB1-2A58-47CA-B226-52A74A80A1FB}" destId="{AB3BF21B-4BB4-4CC7-9ACC-ACBFC1E39670}" srcOrd="0" destOrd="0" presId="urn:microsoft.com/office/officeart/2005/8/layout/hierarchy5"/>
    <dgm:cxn modelId="{980EECD9-1716-453D-9021-931B2E18A044}" type="presOf" srcId="{CFF60432-17A4-47E5-84AA-8394724850F3}" destId="{D8A553A9-6A04-44CB-9212-8450FFA5E976}" srcOrd="1" destOrd="0" presId="urn:microsoft.com/office/officeart/2005/8/layout/hierarchy5"/>
    <dgm:cxn modelId="{7FD88A95-A78F-4576-A702-C8BAA04CB6C1}" type="presOf" srcId="{CFF60432-17A4-47E5-84AA-8394724850F3}" destId="{97E72C00-65A3-48A3-8E05-B6E82389E695}" srcOrd="0" destOrd="0" presId="urn:microsoft.com/office/officeart/2005/8/layout/hierarchy5"/>
    <dgm:cxn modelId="{673E7D76-42D6-456E-A842-EED9B66567CF}" type="presOf" srcId="{C59F0CE5-F736-4069-B38F-7BC2BCB8B289}" destId="{EAEE5F2F-D465-4570-8887-BE27FE5F05F8}" srcOrd="0" destOrd="0" presId="urn:microsoft.com/office/officeart/2005/8/layout/hierarchy5"/>
    <dgm:cxn modelId="{FC7A6A19-2DC0-41A0-A100-615447ADBE32}" type="presOf" srcId="{D24975C9-7AA0-4884-9D1B-4E3FDE741175}" destId="{681FB8DE-EC56-429A-BEF3-874E3FBC1F81}" srcOrd="0" destOrd="0" presId="urn:microsoft.com/office/officeart/2005/8/layout/hierarchy5"/>
    <dgm:cxn modelId="{1E90AF46-0CE2-41D6-8F0B-40AE485DF23C}" type="presOf" srcId="{9F6FF982-AF3E-4D91-AEE3-3F64C6272930}" destId="{13282B11-AC78-4634-8234-6E00DCFB0C5F}" srcOrd="0" destOrd="0" presId="urn:microsoft.com/office/officeart/2005/8/layout/hierarchy5"/>
    <dgm:cxn modelId="{8EF71155-974D-45B9-8BE7-8FB1CE5D9EAE}" srcId="{C59F0CE5-F736-4069-B38F-7BC2BCB8B289}" destId="{68FBFCB1-2A58-47CA-B226-52A74A80A1FB}" srcOrd="0" destOrd="0" parTransId="{7CD238A3-95E6-4493-94B9-1709CC4AB6AB}" sibTransId="{AEB59E59-131B-46B0-A57B-2B2B2D418D2A}"/>
    <dgm:cxn modelId="{E0C8F4DE-A0B7-4177-9568-803925E45BFF}" type="presOf" srcId="{FC891638-29B3-4A07-9DE9-E6A6DE23F02D}" destId="{83DED082-EC68-4EAD-BBBA-9B7747515084}" srcOrd="0" destOrd="0" presId="urn:microsoft.com/office/officeart/2005/8/layout/hierarchy5"/>
    <dgm:cxn modelId="{697DA2B2-A5DE-467C-9B7A-3BD0BCD8A5F9}" type="presOf" srcId="{9118D1AF-1E76-45D5-8336-1C8D58169D10}" destId="{C3A1E591-ED0E-4EC1-A215-C1F74E2D16CB}" srcOrd="0" destOrd="0" presId="urn:microsoft.com/office/officeart/2005/8/layout/hierarchy5"/>
    <dgm:cxn modelId="{60D9247D-1618-432B-903B-6BA24143CE66}" srcId="{FC891638-29B3-4A07-9DE9-E6A6DE23F02D}" destId="{412D2BDC-0D2E-4710-AC0A-380D77934621}" srcOrd="0" destOrd="0" parTransId="{CFF60432-17A4-47E5-84AA-8394724850F3}" sibTransId="{D223A700-BFF3-449D-8358-218FE8D33A31}"/>
    <dgm:cxn modelId="{03F5C16F-FA05-4EF3-B4A3-146551AA6744}" type="presOf" srcId="{849183AF-DAB2-4D59-B444-4B7D6C58D617}" destId="{8026FBA6-187C-467C-97FD-B00847110AB1}" srcOrd="0" destOrd="0" presId="urn:microsoft.com/office/officeart/2005/8/layout/hierarchy5"/>
    <dgm:cxn modelId="{680B64EB-4230-44B3-BF31-94220E73E3B4}" srcId="{8C8B28D2-00F0-44A2-8024-8C20F3B84884}" destId="{FC891638-29B3-4A07-9DE9-E6A6DE23F02D}" srcOrd="0" destOrd="0" parTransId="{9F6FF982-AF3E-4D91-AEE3-3F64C6272930}" sibTransId="{D4DC5544-F4A4-4E79-B2EC-C0F4AED32E17}"/>
    <dgm:cxn modelId="{45354B9A-38BA-4DCE-9683-3C4809E34CC2}" srcId="{68FBFCB1-2A58-47CA-B226-52A74A80A1FB}" destId="{8C8B28D2-00F0-44A2-8024-8C20F3B84884}" srcOrd="1" destOrd="0" parTransId="{F86FEE7A-E3EA-4FDA-9AC1-8C72A17E9264}" sibTransId="{263671BE-6854-4DCB-9B01-29202B7D2A0B}"/>
    <dgm:cxn modelId="{05A33BE0-C146-4824-A707-63679F515CB6}" type="presOf" srcId="{9F6FF982-AF3E-4D91-AEE3-3F64C6272930}" destId="{39F968BF-628E-45FA-AB4E-7AC9814D0A25}" srcOrd="1" destOrd="0" presId="urn:microsoft.com/office/officeart/2005/8/layout/hierarchy5"/>
    <dgm:cxn modelId="{605495F5-57D7-4559-9930-2806D667EDC8}" type="presParOf" srcId="{EAEE5F2F-D465-4570-8887-BE27FE5F05F8}" destId="{AD333762-C57C-4523-B37C-532163F3A98C}" srcOrd="0" destOrd="0" presId="urn:microsoft.com/office/officeart/2005/8/layout/hierarchy5"/>
    <dgm:cxn modelId="{401104FB-521D-44CA-A4A4-157D7752D23E}" type="presParOf" srcId="{AD333762-C57C-4523-B37C-532163F3A98C}" destId="{45C3314A-C5D0-473E-960B-03EFC1C6B016}" srcOrd="0" destOrd="0" presId="urn:microsoft.com/office/officeart/2005/8/layout/hierarchy5"/>
    <dgm:cxn modelId="{8BB58C44-EC11-4EE8-9F3A-0C50DEA6A2E5}" type="presParOf" srcId="{45C3314A-C5D0-473E-960B-03EFC1C6B016}" destId="{C852C303-0648-4812-B3C2-81856BEBE5D9}" srcOrd="0" destOrd="0" presId="urn:microsoft.com/office/officeart/2005/8/layout/hierarchy5"/>
    <dgm:cxn modelId="{4BE683A7-8CA8-428A-85A9-DA21ACF41883}" type="presParOf" srcId="{C852C303-0648-4812-B3C2-81856BEBE5D9}" destId="{AB3BF21B-4BB4-4CC7-9ACC-ACBFC1E39670}" srcOrd="0" destOrd="0" presId="urn:microsoft.com/office/officeart/2005/8/layout/hierarchy5"/>
    <dgm:cxn modelId="{4EC60521-10F4-4588-9A52-232F0F8CECC4}" type="presParOf" srcId="{C852C303-0648-4812-B3C2-81856BEBE5D9}" destId="{AB3B4F1B-1E3C-4DDB-97E9-449929FC571C}" srcOrd="1" destOrd="0" presId="urn:microsoft.com/office/officeart/2005/8/layout/hierarchy5"/>
    <dgm:cxn modelId="{2B93C3D1-434C-474E-8EAD-F18534C08D0A}" type="presParOf" srcId="{AB3B4F1B-1E3C-4DDB-97E9-449929FC571C}" destId="{297D8024-765B-45DE-A322-245CBDA8AA96}" srcOrd="0" destOrd="0" presId="urn:microsoft.com/office/officeart/2005/8/layout/hierarchy5"/>
    <dgm:cxn modelId="{6167F4EA-4E7B-4189-AAA8-CE1E4CDB74CE}" type="presParOf" srcId="{297D8024-765B-45DE-A322-245CBDA8AA96}" destId="{84586BCC-24AB-4FAD-93A1-23B6DE9FB691}" srcOrd="0" destOrd="0" presId="urn:microsoft.com/office/officeart/2005/8/layout/hierarchy5"/>
    <dgm:cxn modelId="{2763DCF7-133E-4D7B-B357-316FF4F34E44}" type="presParOf" srcId="{AB3B4F1B-1E3C-4DDB-97E9-449929FC571C}" destId="{B487B6B4-5674-4ED1-A048-E7583309B329}" srcOrd="1" destOrd="0" presId="urn:microsoft.com/office/officeart/2005/8/layout/hierarchy5"/>
    <dgm:cxn modelId="{4FD1CE1C-86E7-435D-A701-B8B7E3F6990A}" type="presParOf" srcId="{B487B6B4-5674-4ED1-A048-E7583309B329}" destId="{8026FBA6-187C-467C-97FD-B00847110AB1}" srcOrd="0" destOrd="0" presId="urn:microsoft.com/office/officeart/2005/8/layout/hierarchy5"/>
    <dgm:cxn modelId="{4F0B727C-3A14-49A7-806F-B2FEB542E308}" type="presParOf" srcId="{B487B6B4-5674-4ED1-A048-E7583309B329}" destId="{AA304698-927D-4ED8-A64E-B8EC05404BC7}" srcOrd="1" destOrd="0" presId="urn:microsoft.com/office/officeart/2005/8/layout/hierarchy5"/>
    <dgm:cxn modelId="{0771E496-7DC7-4F67-B106-5B0003429AF7}" type="presParOf" srcId="{AA304698-927D-4ED8-A64E-B8EC05404BC7}" destId="{D35858A7-064A-482B-B6D7-D044DE54856A}" srcOrd="0" destOrd="0" presId="urn:microsoft.com/office/officeart/2005/8/layout/hierarchy5"/>
    <dgm:cxn modelId="{39238650-4755-4BF2-BDD0-EC585085F422}" type="presParOf" srcId="{D35858A7-064A-482B-B6D7-D044DE54856A}" destId="{BB2CE47B-C373-4F59-B178-658B532DED4F}" srcOrd="0" destOrd="0" presId="urn:microsoft.com/office/officeart/2005/8/layout/hierarchy5"/>
    <dgm:cxn modelId="{C0908D3F-BC35-4D38-A35B-73FC93A239A5}" type="presParOf" srcId="{AA304698-927D-4ED8-A64E-B8EC05404BC7}" destId="{20F2C007-1565-4B38-99F7-F3EF9C1B4CEB}" srcOrd="1" destOrd="0" presId="urn:microsoft.com/office/officeart/2005/8/layout/hierarchy5"/>
    <dgm:cxn modelId="{2383E435-2F77-491D-90C9-CB5D32BAE302}" type="presParOf" srcId="{20F2C007-1565-4B38-99F7-F3EF9C1B4CEB}" destId="{C3A1E591-ED0E-4EC1-A215-C1F74E2D16CB}" srcOrd="0" destOrd="0" presId="urn:microsoft.com/office/officeart/2005/8/layout/hierarchy5"/>
    <dgm:cxn modelId="{610489AF-5D54-4CDF-BCA8-54FA25C59701}" type="presParOf" srcId="{20F2C007-1565-4B38-99F7-F3EF9C1B4CEB}" destId="{833AE60D-C5BA-4AF9-8546-5B47337B285D}" srcOrd="1" destOrd="0" presId="urn:microsoft.com/office/officeart/2005/8/layout/hierarchy5"/>
    <dgm:cxn modelId="{A9EBF37F-DB35-43C1-BD2B-A28E9D3EA5F2}" type="presParOf" srcId="{833AE60D-C5BA-4AF9-8546-5B47337B285D}" destId="{681FB8DE-EC56-429A-BEF3-874E3FBC1F81}" srcOrd="0" destOrd="0" presId="urn:microsoft.com/office/officeart/2005/8/layout/hierarchy5"/>
    <dgm:cxn modelId="{4088822F-60AF-441D-B3DF-0B09EE5DFB4D}" type="presParOf" srcId="{681FB8DE-EC56-429A-BEF3-874E3FBC1F81}" destId="{C9D28D1E-D0DF-42EC-9C87-A34F6EAB4920}" srcOrd="0" destOrd="0" presId="urn:microsoft.com/office/officeart/2005/8/layout/hierarchy5"/>
    <dgm:cxn modelId="{8AC7410E-E90D-4E0E-9B42-1087F1B4E1A3}" type="presParOf" srcId="{833AE60D-C5BA-4AF9-8546-5B47337B285D}" destId="{A61C59EC-4299-4F2D-95E4-60AA66726CF1}" srcOrd="1" destOrd="0" presId="urn:microsoft.com/office/officeart/2005/8/layout/hierarchy5"/>
    <dgm:cxn modelId="{6F082174-20F9-4F41-A7EE-EC9F97436969}" type="presParOf" srcId="{A61C59EC-4299-4F2D-95E4-60AA66726CF1}" destId="{EC883F9A-BB0D-408B-AFFE-F9843BFF0215}" srcOrd="0" destOrd="0" presId="urn:microsoft.com/office/officeart/2005/8/layout/hierarchy5"/>
    <dgm:cxn modelId="{F638A594-958B-4CAD-BCD4-C90E760DB086}" type="presParOf" srcId="{A61C59EC-4299-4F2D-95E4-60AA66726CF1}" destId="{B65B7E75-B497-4AF0-8A21-D03CBDD2E217}" srcOrd="1" destOrd="0" presId="urn:microsoft.com/office/officeart/2005/8/layout/hierarchy5"/>
    <dgm:cxn modelId="{2CF483B4-3E48-4767-8981-483D151E6BE5}" type="presParOf" srcId="{B65B7E75-B497-4AF0-8A21-D03CBDD2E217}" destId="{547B8756-F700-4C8C-861D-F08005A904AE}" srcOrd="0" destOrd="0" presId="urn:microsoft.com/office/officeart/2005/8/layout/hierarchy5"/>
    <dgm:cxn modelId="{9A404D3B-701A-49AA-ADB7-39BF5821D0E2}" type="presParOf" srcId="{547B8756-F700-4C8C-861D-F08005A904AE}" destId="{76B19109-8E79-4551-BCD9-EDD4892BFF19}" srcOrd="0" destOrd="0" presId="urn:microsoft.com/office/officeart/2005/8/layout/hierarchy5"/>
    <dgm:cxn modelId="{F24D557A-CB13-4EEB-B01E-C7AC96A1C1DE}" type="presParOf" srcId="{B65B7E75-B497-4AF0-8A21-D03CBDD2E217}" destId="{13B86724-4876-4FE9-B8B5-111F3DCCF88D}" srcOrd="1" destOrd="0" presId="urn:microsoft.com/office/officeart/2005/8/layout/hierarchy5"/>
    <dgm:cxn modelId="{E7C8BFE0-770D-4D02-A42F-3665B5B1B370}" type="presParOf" srcId="{13B86724-4876-4FE9-B8B5-111F3DCCF88D}" destId="{C366178D-FDF2-49ED-89F1-550B2D6C63E5}" srcOrd="0" destOrd="0" presId="urn:microsoft.com/office/officeart/2005/8/layout/hierarchy5"/>
    <dgm:cxn modelId="{2682CF55-B7B6-40EF-8D1A-47B0B17D9587}" type="presParOf" srcId="{13B86724-4876-4FE9-B8B5-111F3DCCF88D}" destId="{09739FC3-828B-460F-AB9E-6630D3ABA295}" srcOrd="1" destOrd="0" presId="urn:microsoft.com/office/officeart/2005/8/layout/hierarchy5"/>
    <dgm:cxn modelId="{4EE08B98-4FEC-43D6-87A3-B7A44196D876}" type="presParOf" srcId="{AB3B4F1B-1E3C-4DDB-97E9-449929FC571C}" destId="{40C2AA6B-31D5-404E-912B-FE789EAD5405}" srcOrd="2" destOrd="0" presId="urn:microsoft.com/office/officeart/2005/8/layout/hierarchy5"/>
    <dgm:cxn modelId="{84F2E882-EC5D-49CB-A3B6-2B88DB9DC605}" type="presParOf" srcId="{40C2AA6B-31D5-404E-912B-FE789EAD5405}" destId="{55B57F39-05A8-4806-93B5-91B24B1935F4}" srcOrd="0" destOrd="0" presId="urn:microsoft.com/office/officeart/2005/8/layout/hierarchy5"/>
    <dgm:cxn modelId="{402A9AE8-C93C-421B-8FED-91497B4E2251}" type="presParOf" srcId="{AB3B4F1B-1E3C-4DDB-97E9-449929FC571C}" destId="{F8A42E86-1E63-49D4-B747-CFA5048E700A}" srcOrd="3" destOrd="0" presId="urn:microsoft.com/office/officeart/2005/8/layout/hierarchy5"/>
    <dgm:cxn modelId="{E216DF12-0AF5-45E0-B1DD-BDB2A2824803}" type="presParOf" srcId="{F8A42E86-1E63-49D4-B747-CFA5048E700A}" destId="{06F193C2-C410-4654-8C4A-C9A53B289FA2}" srcOrd="0" destOrd="0" presId="urn:microsoft.com/office/officeart/2005/8/layout/hierarchy5"/>
    <dgm:cxn modelId="{347F05A0-FB92-47FF-9FAB-1F56C060EEBF}" type="presParOf" srcId="{F8A42E86-1E63-49D4-B747-CFA5048E700A}" destId="{8A656081-FCDB-4251-AAE3-0FB3128F36D7}" srcOrd="1" destOrd="0" presId="urn:microsoft.com/office/officeart/2005/8/layout/hierarchy5"/>
    <dgm:cxn modelId="{4BBF31E8-95F8-4B25-AD66-4AB07562489D}" type="presParOf" srcId="{8A656081-FCDB-4251-AAE3-0FB3128F36D7}" destId="{13282B11-AC78-4634-8234-6E00DCFB0C5F}" srcOrd="0" destOrd="0" presId="urn:microsoft.com/office/officeart/2005/8/layout/hierarchy5"/>
    <dgm:cxn modelId="{532F9E68-A402-45D4-B93E-D4D54B269F3A}" type="presParOf" srcId="{13282B11-AC78-4634-8234-6E00DCFB0C5F}" destId="{39F968BF-628E-45FA-AB4E-7AC9814D0A25}" srcOrd="0" destOrd="0" presId="urn:microsoft.com/office/officeart/2005/8/layout/hierarchy5"/>
    <dgm:cxn modelId="{8AAA8794-9DFC-48D2-8097-0FD65611C0B1}" type="presParOf" srcId="{8A656081-FCDB-4251-AAE3-0FB3128F36D7}" destId="{17E975F4-A4FC-41AD-91AF-77DBFA857E8D}" srcOrd="1" destOrd="0" presId="urn:microsoft.com/office/officeart/2005/8/layout/hierarchy5"/>
    <dgm:cxn modelId="{64089609-73B4-4B76-A410-53E80A15BF9F}" type="presParOf" srcId="{17E975F4-A4FC-41AD-91AF-77DBFA857E8D}" destId="{83DED082-EC68-4EAD-BBBA-9B7747515084}" srcOrd="0" destOrd="0" presId="urn:microsoft.com/office/officeart/2005/8/layout/hierarchy5"/>
    <dgm:cxn modelId="{F6DF4DC4-F4E0-4801-A4F5-2AC3C93FE236}" type="presParOf" srcId="{17E975F4-A4FC-41AD-91AF-77DBFA857E8D}" destId="{50802BD0-FFC5-475C-881E-9AB5BA177F35}" srcOrd="1" destOrd="0" presId="urn:microsoft.com/office/officeart/2005/8/layout/hierarchy5"/>
    <dgm:cxn modelId="{FD07076A-3AF0-4C82-972B-41392D241FED}" type="presParOf" srcId="{50802BD0-FFC5-475C-881E-9AB5BA177F35}" destId="{97E72C00-65A3-48A3-8E05-B6E82389E695}" srcOrd="0" destOrd="0" presId="urn:microsoft.com/office/officeart/2005/8/layout/hierarchy5"/>
    <dgm:cxn modelId="{A06FDD2C-A93F-4424-A8DE-63865361327B}" type="presParOf" srcId="{97E72C00-65A3-48A3-8E05-B6E82389E695}" destId="{D8A553A9-6A04-44CB-9212-8450FFA5E976}" srcOrd="0" destOrd="0" presId="urn:microsoft.com/office/officeart/2005/8/layout/hierarchy5"/>
    <dgm:cxn modelId="{9B820544-FC35-4BB2-923C-ADB40E6168BF}" type="presParOf" srcId="{50802BD0-FFC5-475C-881E-9AB5BA177F35}" destId="{FE89B7F3-1F5C-4515-9B83-B574274BA4DA}" srcOrd="1" destOrd="0" presId="urn:microsoft.com/office/officeart/2005/8/layout/hierarchy5"/>
    <dgm:cxn modelId="{82A67048-90E5-4BF9-A86D-423BEA3E6BC1}" type="presParOf" srcId="{FE89B7F3-1F5C-4515-9B83-B574274BA4DA}" destId="{749DD8B7-B3FA-447C-A510-B8F0EAD587B7}" srcOrd="0" destOrd="0" presId="urn:microsoft.com/office/officeart/2005/8/layout/hierarchy5"/>
    <dgm:cxn modelId="{808CF088-C12A-43D1-A131-B374D1AA4600}" type="presParOf" srcId="{FE89B7F3-1F5C-4515-9B83-B574274BA4DA}" destId="{FBF33B76-AD89-4927-B75C-EA1F0DF33699}" srcOrd="1" destOrd="0" presId="urn:microsoft.com/office/officeart/2005/8/layout/hierarchy5"/>
    <dgm:cxn modelId="{E6881B2C-3FB9-4901-B8BF-7A1BF005475F}" type="presParOf" srcId="{EAEE5F2F-D465-4570-8887-BE27FE5F05F8}" destId="{BADB616A-D3E5-4A45-8F84-56E34DF92FFD}" srcOrd="1" destOrd="0" presId="urn:microsoft.com/office/officeart/2005/8/layout/hierarchy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5179512-566C-4A6C-8F55-A3EF6EDE83E2}" type="doc">
      <dgm:prSet loTypeId="urn:microsoft.com/office/officeart/2005/8/layout/hierarchy5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FCFDF79-B19F-43FD-8BA2-C2EC2598B263}">
      <dgm:prSet phldrT="[Texto]" custT="1"/>
      <dgm:spPr/>
      <dgm:t>
        <a:bodyPr/>
        <a:lstStyle/>
        <a:p>
          <a:r>
            <a:rPr kumimoji="0" lang="es-ES_tradnl" sz="1400" b="0" dirty="0">
              <a:latin typeface="Arial" pitchFamily="34" charset="0"/>
              <a:cs typeface="Arial" pitchFamily="34" charset="0"/>
            </a:rPr>
            <a:t>Establecer el tratamiento contable  de los activos intangibles</a:t>
          </a:r>
          <a:endParaRPr lang="es-ES" sz="1400" b="0">
            <a:latin typeface="Arial" pitchFamily="34" charset="0"/>
            <a:cs typeface="Arial" pitchFamily="34" charset="0"/>
          </a:endParaRPr>
        </a:p>
      </dgm:t>
    </dgm:pt>
    <dgm:pt modelId="{ADE85655-3322-46F3-B9C3-3589D29B3EBC}" type="parTrans" cxnId="{1E269642-B49B-4D95-AEBE-54E7BDD729DE}">
      <dgm:prSet custT="1"/>
      <dgm:spPr/>
      <dgm:t>
        <a:bodyPr/>
        <a:lstStyle/>
        <a:p>
          <a:endParaRPr lang="es-ES" sz="1400">
            <a:latin typeface="Arial" pitchFamily="34" charset="0"/>
            <a:cs typeface="Arial" pitchFamily="34" charset="0"/>
          </a:endParaRPr>
        </a:p>
      </dgm:t>
    </dgm:pt>
    <dgm:pt modelId="{6CF76B43-BAA0-4BA6-B415-6A8E50D289BA}" type="sibTrans" cxnId="{1E269642-B49B-4D95-AEBE-54E7BDD729DE}">
      <dgm:prSet/>
      <dgm:spPr/>
      <dgm:t>
        <a:bodyPr/>
        <a:lstStyle/>
        <a:p>
          <a:endParaRPr lang="es-ES" sz="1400">
            <a:latin typeface="Arial" pitchFamily="34" charset="0"/>
            <a:cs typeface="Arial" pitchFamily="34" charset="0"/>
          </a:endParaRPr>
        </a:p>
      </dgm:t>
    </dgm:pt>
    <dgm:pt modelId="{687FDF84-ADEE-48B1-995B-71591F315926}">
      <dgm:prSet phldrT="[Texto]" custT="1"/>
      <dgm:spPr/>
      <dgm:t>
        <a:bodyPr/>
        <a:lstStyle/>
        <a:p>
          <a:r>
            <a:rPr kumimoji="0" lang="es-ES_tradnl" sz="1400" b="0" dirty="0">
              <a:latin typeface="Arial" pitchFamily="34" charset="0"/>
              <a:cs typeface="Arial" pitchFamily="34" charset="0"/>
            </a:rPr>
            <a:t>Establecer la medición del valor </a:t>
          </a:r>
        </a:p>
        <a:p>
          <a:r>
            <a:rPr kumimoji="0" lang="es-ES_tradnl" sz="1400" b="0" dirty="0">
              <a:latin typeface="Arial" pitchFamily="34" charset="0"/>
              <a:cs typeface="Arial" pitchFamily="34" charset="0"/>
            </a:rPr>
            <a:t>contable de los activos intangibles</a:t>
          </a:r>
          <a:endParaRPr lang="es-ES" sz="1400" b="0">
            <a:latin typeface="Arial" pitchFamily="34" charset="0"/>
            <a:cs typeface="Arial" pitchFamily="34" charset="0"/>
          </a:endParaRPr>
        </a:p>
      </dgm:t>
    </dgm:pt>
    <dgm:pt modelId="{2D2916A1-F6E5-4D80-AAC1-D56EC9953A6A}" type="parTrans" cxnId="{E091E93B-1A3E-4923-9EDC-1542016DD7F0}">
      <dgm:prSet custT="1"/>
      <dgm:spPr/>
      <dgm:t>
        <a:bodyPr/>
        <a:lstStyle/>
        <a:p>
          <a:endParaRPr lang="es-ES" sz="1400">
            <a:latin typeface="Arial" pitchFamily="34" charset="0"/>
            <a:cs typeface="Arial" pitchFamily="34" charset="0"/>
          </a:endParaRPr>
        </a:p>
      </dgm:t>
    </dgm:pt>
    <dgm:pt modelId="{6910D965-9C24-4192-A6E3-9700972CE9A1}" type="sibTrans" cxnId="{E091E93B-1A3E-4923-9EDC-1542016DD7F0}">
      <dgm:prSet/>
      <dgm:spPr/>
      <dgm:t>
        <a:bodyPr/>
        <a:lstStyle/>
        <a:p>
          <a:endParaRPr lang="es-ES" sz="1400">
            <a:latin typeface="Arial" pitchFamily="34" charset="0"/>
            <a:cs typeface="Arial" pitchFamily="34" charset="0"/>
          </a:endParaRPr>
        </a:p>
      </dgm:t>
    </dgm:pt>
    <dgm:pt modelId="{E2875308-7549-4F88-8E73-CFC44B1876CC}">
      <dgm:prSet custT="1"/>
      <dgm:spPr/>
      <dgm:t>
        <a:bodyPr/>
        <a:lstStyle/>
        <a:p>
          <a:r>
            <a:rPr kumimoji="0" lang="es-ES_tradnl" sz="1400" b="0" dirty="0">
              <a:latin typeface="Arial" pitchFamily="34" charset="0"/>
              <a:cs typeface="Arial" pitchFamily="34" charset="0"/>
            </a:rPr>
            <a:t>Establecer cuando se reconoce  un activo intangible</a:t>
          </a:r>
        </a:p>
      </dgm:t>
    </dgm:pt>
    <dgm:pt modelId="{B3D90835-8626-43EC-BFB4-A6C219D73F14}" type="parTrans" cxnId="{BF1529EB-07AD-40D4-9FA6-C4B896580C34}">
      <dgm:prSet custT="1"/>
      <dgm:spPr/>
      <dgm:t>
        <a:bodyPr/>
        <a:lstStyle/>
        <a:p>
          <a:endParaRPr lang="es-ES" sz="1400">
            <a:latin typeface="Arial" pitchFamily="34" charset="0"/>
            <a:cs typeface="Arial" pitchFamily="34" charset="0"/>
          </a:endParaRPr>
        </a:p>
      </dgm:t>
    </dgm:pt>
    <dgm:pt modelId="{3AFE46F9-73BF-4E59-8EA2-113A60EFEEC7}" type="sibTrans" cxnId="{BF1529EB-07AD-40D4-9FA6-C4B896580C34}">
      <dgm:prSet/>
      <dgm:spPr/>
      <dgm:t>
        <a:bodyPr/>
        <a:lstStyle/>
        <a:p>
          <a:endParaRPr lang="es-ES" sz="1400">
            <a:latin typeface="Arial" pitchFamily="34" charset="0"/>
            <a:cs typeface="Arial" pitchFamily="34" charset="0"/>
          </a:endParaRPr>
        </a:p>
      </dgm:t>
    </dgm:pt>
    <dgm:pt modelId="{D8258242-40C5-41F7-8765-691A63708448}">
      <dgm:prSet custT="1"/>
      <dgm:spPr/>
      <dgm:t>
        <a:bodyPr/>
        <a:lstStyle/>
        <a:p>
          <a:r>
            <a:rPr kumimoji="0" lang="es-ES_tradnl" sz="1400" b="0" dirty="0">
              <a:latin typeface="Arial" pitchFamily="34" charset="0"/>
              <a:cs typeface="Arial" pitchFamily="34" charset="0"/>
            </a:rPr>
            <a:t>Establecer que revelaciones deben hacerse sobre activos intangibles</a:t>
          </a:r>
        </a:p>
      </dgm:t>
    </dgm:pt>
    <dgm:pt modelId="{3A27744C-8AC7-4C94-8EDC-8CD35E30CD1A}" type="parTrans" cxnId="{E83A55C3-69BE-478C-88EB-1C4122034C6A}">
      <dgm:prSet custT="1"/>
      <dgm:spPr/>
      <dgm:t>
        <a:bodyPr/>
        <a:lstStyle/>
        <a:p>
          <a:endParaRPr lang="es-ES" sz="1400">
            <a:latin typeface="Arial" pitchFamily="34" charset="0"/>
            <a:cs typeface="Arial" pitchFamily="34" charset="0"/>
          </a:endParaRPr>
        </a:p>
      </dgm:t>
    </dgm:pt>
    <dgm:pt modelId="{8B015899-9D61-4C69-B273-17176308E7E5}" type="sibTrans" cxnId="{E83A55C3-69BE-478C-88EB-1C4122034C6A}">
      <dgm:prSet/>
      <dgm:spPr/>
      <dgm:t>
        <a:bodyPr/>
        <a:lstStyle/>
        <a:p>
          <a:endParaRPr lang="es-ES" sz="1400">
            <a:latin typeface="Arial" pitchFamily="34" charset="0"/>
            <a:cs typeface="Arial" pitchFamily="34" charset="0"/>
          </a:endParaRPr>
        </a:p>
      </dgm:t>
    </dgm:pt>
    <dgm:pt modelId="{B2880F2C-714D-4F1A-AC9F-9B84AFB1D130}">
      <dgm:prSet phldrT="[Texto]" custT="1"/>
      <dgm:spPr/>
      <dgm:t>
        <a:bodyPr/>
        <a:lstStyle/>
        <a:p>
          <a:r>
            <a:rPr lang="es-ES" sz="1400" b="1">
              <a:latin typeface="Arial" pitchFamily="34" charset="0"/>
              <a:cs typeface="Arial" pitchFamily="34" charset="0"/>
            </a:rPr>
            <a:t>OBJETIVO DE NIC 38</a:t>
          </a:r>
        </a:p>
      </dgm:t>
    </dgm:pt>
    <dgm:pt modelId="{DC2350B9-EF8E-44E0-A622-28DE0C1E69AB}" type="sibTrans" cxnId="{29175EAB-9E45-429F-972A-A6C767EB969C}">
      <dgm:prSet/>
      <dgm:spPr/>
      <dgm:t>
        <a:bodyPr/>
        <a:lstStyle/>
        <a:p>
          <a:endParaRPr lang="es-ES" sz="1400">
            <a:latin typeface="Arial" pitchFamily="34" charset="0"/>
            <a:cs typeface="Arial" pitchFamily="34" charset="0"/>
          </a:endParaRPr>
        </a:p>
      </dgm:t>
    </dgm:pt>
    <dgm:pt modelId="{EA0FB0B9-F012-4242-852D-969A981988B0}" type="parTrans" cxnId="{29175EAB-9E45-429F-972A-A6C767EB969C}">
      <dgm:prSet/>
      <dgm:spPr/>
      <dgm:t>
        <a:bodyPr/>
        <a:lstStyle/>
        <a:p>
          <a:endParaRPr lang="es-ES" sz="1400">
            <a:latin typeface="Arial" pitchFamily="34" charset="0"/>
            <a:cs typeface="Arial" pitchFamily="34" charset="0"/>
          </a:endParaRPr>
        </a:p>
      </dgm:t>
    </dgm:pt>
    <dgm:pt modelId="{695A1007-61CA-432D-9F4E-B89AB8CF83A3}" type="pres">
      <dgm:prSet presAssocID="{D5179512-566C-4A6C-8F55-A3EF6EDE83E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68B8863-8C01-4757-8E06-7120CA5E1DF2}" type="pres">
      <dgm:prSet presAssocID="{D5179512-566C-4A6C-8F55-A3EF6EDE83E2}" presName="hierFlow" presStyleCnt="0"/>
      <dgm:spPr/>
      <dgm:t>
        <a:bodyPr/>
        <a:lstStyle/>
        <a:p>
          <a:endParaRPr lang="es-EC"/>
        </a:p>
      </dgm:t>
    </dgm:pt>
    <dgm:pt modelId="{333847B3-0E90-4156-97B0-3828F44B576D}" type="pres">
      <dgm:prSet presAssocID="{D5179512-566C-4A6C-8F55-A3EF6EDE83E2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0B28995-EB92-4200-AEB4-3887989C326C}" type="pres">
      <dgm:prSet presAssocID="{B2880F2C-714D-4F1A-AC9F-9B84AFB1D130}" presName="Name17" presStyleCnt="0"/>
      <dgm:spPr/>
      <dgm:t>
        <a:bodyPr/>
        <a:lstStyle/>
        <a:p>
          <a:endParaRPr lang="es-EC"/>
        </a:p>
      </dgm:t>
    </dgm:pt>
    <dgm:pt modelId="{103980EB-8778-4CAB-BBCD-2F96211C242E}" type="pres">
      <dgm:prSet presAssocID="{B2880F2C-714D-4F1A-AC9F-9B84AFB1D13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4B0958-26E0-41A8-B26C-3A98158C71C2}" type="pres">
      <dgm:prSet presAssocID="{B2880F2C-714D-4F1A-AC9F-9B84AFB1D130}" presName="hierChild2" presStyleCnt="0"/>
      <dgm:spPr/>
      <dgm:t>
        <a:bodyPr/>
        <a:lstStyle/>
        <a:p>
          <a:endParaRPr lang="es-EC"/>
        </a:p>
      </dgm:t>
    </dgm:pt>
    <dgm:pt modelId="{6192C163-936C-4B08-BF25-7D41F7ABDBC8}" type="pres">
      <dgm:prSet presAssocID="{ADE85655-3322-46F3-B9C3-3589D29B3EBC}" presName="Name25" presStyleLbl="parChTrans1D2" presStyleIdx="0" presStyleCnt="4"/>
      <dgm:spPr/>
      <dgm:t>
        <a:bodyPr/>
        <a:lstStyle/>
        <a:p>
          <a:endParaRPr lang="es-EC"/>
        </a:p>
      </dgm:t>
    </dgm:pt>
    <dgm:pt modelId="{444878B2-7853-4880-BD54-CFE1254473B7}" type="pres">
      <dgm:prSet presAssocID="{ADE85655-3322-46F3-B9C3-3589D29B3EBC}" presName="connTx" presStyleLbl="parChTrans1D2" presStyleIdx="0" presStyleCnt="4"/>
      <dgm:spPr/>
      <dgm:t>
        <a:bodyPr/>
        <a:lstStyle/>
        <a:p>
          <a:endParaRPr lang="es-EC"/>
        </a:p>
      </dgm:t>
    </dgm:pt>
    <dgm:pt modelId="{85248A01-0C1A-4756-8487-11F05669176A}" type="pres">
      <dgm:prSet presAssocID="{BFCFDF79-B19F-43FD-8BA2-C2EC2598B263}" presName="Name30" presStyleCnt="0"/>
      <dgm:spPr/>
      <dgm:t>
        <a:bodyPr/>
        <a:lstStyle/>
        <a:p>
          <a:endParaRPr lang="es-EC"/>
        </a:p>
      </dgm:t>
    </dgm:pt>
    <dgm:pt modelId="{33BF1D65-B391-4E10-BEEF-110C3B1258FB}" type="pres">
      <dgm:prSet presAssocID="{BFCFDF79-B19F-43FD-8BA2-C2EC2598B263}" presName="level2Shape" presStyleLbl="node2" presStyleIdx="0" presStyleCnt="4" custScaleX="160852" custScaleY="51505"/>
      <dgm:spPr/>
      <dgm:t>
        <a:bodyPr/>
        <a:lstStyle/>
        <a:p>
          <a:endParaRPr lang="es-ES"/>
        </a:p>
      </dgm:t>
    </dgm:pt>
    <dgm:pt modelId="{AF55D945-D427-4A4E-9723-C6B9E4C9C934}" type="pres">
      <dgm:prSet presAssocID="{BFCFDF79-B19F-43FD-8BA2-C2EC2598B263}" presName="hierChild3" presStyleCnt="0"/>
      <dgm:spPr/>
      <dgm:t>
        <a:bodyPr/>
        <a:lstStyle/>
        <a:p>
          <a:endParaRPr lang="es-EC"/>
        </a:p>
      </dgm:t>
    </dgm:pt>
    <dgm:pt modelId="{8BE4C52D-421B-47F2-BBFC-39386EE765E6}" type="pres">
      <dgm:prSet presAssocID="{2D2916A1-F6E5-4D80-AAC1-D56EC9953A6A}" presName="Name25" presStyleLbl="parChTrans1D2" presStyleIdx="1" presStyleCnt="4"/>
      <dgm:spPr/>
      <dgm:t>
        <a:bodyPr/>
        <a:lstStyle/>
        <a:p>
          <a:endParaRPr lang="es-EC"/>
        </a:p>
      </dgm:t>
    </dgm:pt>
    <dgm:pt modelId="{5391B09D-5BA5-4E06-8955-E3ADCE4ED829}" type="pres">
      <dgm:prSet presAssocID="{2D2916A1-F6E5-4D80-AAC1-D56EC9953A6A}" presName="connTx" presStyleLbl="parChTrans1D2" presStyleIdx="1" presStyleCnt="4"/>
      <dgm:spPr/>
      <dgm:t>
        <a:bodyPr/>
        <a:lstStyle/>
        <a:p>
          <a:endParaRPr lang="es-EC"/>
        </a:p>
      </dgm:t>
    </dgm:pt>
    <dgm:pt modelId="{4D686E60-491F-43E8-A8C6-A8BDF12C9882}" type="pres">
      <dgm:prSet presAssocID="{687FDF84-ADEE-48B1-995B-71591F315926}" presName="Name30" presStyleCnt="0"/>
      <dgm:spPr/>
      <dgm:t>
        <a:bodyPr/>
        <a:lstStyle/>
        <a:p>
          <a:endParaRPr lang="es-EC"/>
        </a:p>
      </dgm:t>
    </dgm:pt>
    <dgm:pt modelId="{5643F6E7-7C45-43B4-90CC-F23EC16096D2}" type="pres">
      <dgm:prSet presAssocID="{687FDF84-ADEE-48B1-995B-71591F315926}" presName="level2Shape" presStyleLbl="node2" presStyleIdx="1" presStyleCnt="4" custScaleX="155630" custScaleY="54089" custLinFactNeighborX="15" custLinFactNeighborY="60427"/>
      <dgm:spPr/>
      <dgm:t>
        <a:bodyPr/>
        <a:lstStyle/>
        <a:p>
          <a:endParaRPr lang="es-ES"/>
        </a:p>
      </dgm:t>
    </dgm:pt>
    <dgm:pt modelId="{B58A707A-E592-4B8E-8250-E6FCC954BE9E}" type="pres">
      <dgm:prSet presAssocID="{687FDF84-ADEE-48B1-995B-71591F315926}" presName="hierChild3" presStyleCnt="0"/>
      <dgm:spPr/>
      <dgm:t>
        <a:bodyPr/>
        <a:lstStyle/>
        <a:p>
          <a:endParaRPr lang="es-EC"/>
        </a:p>
      </dgm:t>
    </dgm:pt>
    <dgm:pt modelId="{89867ADA-C91D-4E7A-95F1-9A9D54762D6D}" type="pres">
      <dgm:prSet presAssocID="{B3D90835-8626-43EC-BFB4-A6C219D73F14}" presName="Name25" presStyleLbl="parChTrans1D2" presStyleIdx="2" presStyleCnt="4"/>
      <dgm:spPr/>
      <dgm:t>
        <a:bodyPr/>
        <a:lstStyle/>
        <a:p>
          <a:endParaRPr lang="es-EC"/>
        </a:p>
      </dgm:t>
    </dgm:pt>
    <dgm:pt modelId="{5673D90D-D403-4863-9B91-B195804E7934}" type="pres">
      <dgm:prSet presAssocID="{B3D90835-8626-43EC-BFB4-A6C219D73F14}" presName="connTx" presStyleLbl="parChTrans1D2" presStyleIdx="2" presStyleCnt="4"/>
      <dgm:spPr/>
      <dgm:t>
        <a:bodyPr/>
        <a:lstStyle/>
        <a:p>
          <a:endParaRPr lang="es-EC"/>
        </a:p>
      </dgm:t>
    </dgm:pt>
    <dgm:pt modelId="{5DA67B7F-27D8-43BB-9570-76536EF38A27}" type="pres">
      <dgm:prSet presAssocID="{E2875308-7549-4F88-8E73-CFC44B1876CC}" presName="Name30" presStyleCnt="0"/>
      <dgm:spPr/>
      <dgm:t>
        <a:bodyPr/>
        <a:lstStyle/>
        <a:p>
          <a:endParaRPr lang="es-EC"/>
        </a:p>
      </dgm:t>
    </dgm:pt>
    <dgm:pt modelId="{858D14F1-75EF-41F9-8A62-3913AF013110}" type="pres">
      <dgm:prSet presAssocID="{E2875308-7549-4F88-8E73-CFC44B1876CC}" presName="level2Shape" presStyleLbl="node2" presStyleIdx="2" presStyleCnt="4" custScaleX="157523" custScaleY="53026" custLinFactNeighborX="737" custLinFactNeighborY="-71566"/>
      <dgm:spPr/>
      <dgm:t>
        <a:bodyPr/>
        <a:lstStyle/>
        <a:p>
          <a:endParaRPr lang="es-ES"/>
        </a:p>
      </dgm:t>
    </dgm:pt>
    <dgm:pt modelId="{CE098262-D60C-49CE-AA9D-62ACA88B06E9}" type="pres">
      <dgm:prSet presAssocID="{E2875308-7549-4F88-8E73-CFC44B1876CC}" presName="hierChild3" presStyleCnt="0"/>
      <dgm:spPr/>
      <dgm:t>
        <a:bodyPr/>
        <a:lstStyle/>
        <a:p>
          <a:endParaRPr lang="es-EC"/>
        </a:p>
      </dgm:t>
    </dgm:pt>
    <dgm:pt modelId="{FB6B53F7-396F-4C46-AA9F-8BE5D1DF4299}" type="pres">
      <dgm:prSet presAssocID="{3A27744C-8AC7-4C94-8EDC-8CD35E30CD1A}" presName="Name25" presStyleLbl="parChTrans1D2" presStyleIdx="3" presStyleCnt="4"/>
      <dgm:spPr/>
      <dgm:t>
        <a:bodyPr/>
        <a:lstStyle/>
        <a:p>
          <a:endParaRPr lang="es-EC"/>
        </a:p>
      </dgm:t>
    </dgm:pt>
    <dgm:pt modelId="{F1A97E0E-0B1A-4659-91E7-C62885119B80}" type="pres">
      <dgm:prSet presAssocID="{3A27744C-8AC7-4C94-8EDC-8CD35E30CD1A}" presName="connTx" presStyleLbl="parChTrans1D2" presStyleIdx="3" presStyleCnt="4"/>
      <dgm:spPr/>
      <dgm:t>
        <a:bodyPr/>
        <a:lstStyle/>
        <a:p>
          <a:endParaRPr lang="es-EC"/>
        </a:p>
      </dgm:t>
    </dgm:pt>
    <dgm:pt modelId="{A29DAC5E-CE6C-43C5-9A1A-20A9ADB46D4E}" type="pres">
      <dgm:prSet presAssocID="{D8258242-40C5-41F7-8765-691A63708448}" presName="Name30" presStyleCnt="0"/>
      <dgm:spPr/>
      <dgm:t>
        <a:bodyPr/>
        <a:lstStyle/>
        <a:p>
          <a:endParaRPr lang="es-EC"/>
        </a:p>
      </dgm:t>
    </dgm:pt>
    <dgm:pt modelId="{5AF54ECA-23BE-4038-AFD3-2E31AD5EC8DA}" type="pres">
      <dgm:prSet presAssocID="{D8258242-40C5-41F7-8765-691A63708448}" presName="level2Shape" presStyleLbl="node2" presStyleIdx="3" presStyleCnt="4" custScaleX="155407" custScaleY="59278" custLinFactNeighborX="514" custLinFactNeighborY="-1027"/>
      <dgm:spPr/>
      <dgm:t>
        <a:bodyPr/>
        <a:lstStyle/>
        <a:p>
          <a:endParaRPr lang="es-ES"/>
        </a:p>
      </dgm:t>
    </dgm:pt>
    <dgm:pt modelId="{7090885D-4F87-4F8F-98E3-1B14CE3ACF8A}" type="pres">
      <dgm:prSet presAssocID="{D8258242-40C5-41F7-8765-691A63708448}" presName="hierChild3" presStyleCnt="0"/>
      <dgm:spPr/>
      <dgm:t>
        <a:bodyPr/>
        <a:lstStyle/>
        <a:p>
          <a:endParaRPr lang="es-EC"/>
        </a:p>
      </dgm:t>
    </dgm:pt>
    <dgm:pt modelId="{A94AB84F-343A-479F-AE88-AE965F09D1F3}" type="pres">
      <dgm:prSet presAssocID="{D5179512-566C-4A6C-8F55-A3EF6EDE83E2}" presName="bgShapesFlow" presStyleCnt="0"/>
      <dgm:spPr/>
      <dgm:t>
        <a:bodyPr/>
        <a:lstStyle/>
        <a:p>
          <a:endParaRPr lang="es-EC"/>
        </a:p>
      </dgm:t>
    </dgm:pt>
  </dgm:ptLst>
  <dgm:cxnLst>
    <dgm:cxn modelId="{81F77C55-2D28-46F8-8C45-F2EA23D1F5AA}" type="presOf" srcId="{E2875308-7549-4F88-8E73-CFC44B1876CC}" destId="{858D14F1-75EF-41F9-8A62-3913AF013110}" srcOrd="0" destOrd="0" presId="urn:microsoft.com/office/officeart/2005/8/layout/hierarchy5"/>
    <dgm:cxn modelId="{AB0B2E10-561C-4E52-BE85-1F158A8F14EA}" type="presOf" srcId="{2D2916A1-F6E5-4D80-AAC1-D56EC9953A6A}" destId="{5391B09D-5BA5-4E06-8955-E3ADCE4ED829}" srcOrd="1" destOrd="0" presId="urn:microsoft.com/office/officeart/2005/8/layout/hierarchy5"/>
    <dgm:cxn modelId="{29175EAB-9E45-429F-972A-A6C767EB969C}" srcId="{D5179512-566C-4A6C-8F55-A3EF6EDE83E2}" destId="{B2880F2C-714D-4F1A-AC9F-9B84AFB1D130}" srcOrd="0" destOrd="0" parTransId="{EA0FB0B9-F012-4242-852D-969A981988B0}" sibTransId="{DC2350B9-EF8E-44E0-A622-28DE0C1E69AB}"/>
    <dgm:cxn modelId="{877EE22F-854C-4D5B-B3F4-D81EABE01D86}" type="presOf" srcId="{3A27744C-8AC7-4C94-8EDC-8CD35E30CD1A}" destId="{FB6B53F7-396F-4C46-AA9F-8BE5D1DF4299}" srcOrd="0" destOrd="0" presId="urn:microsoft.com/office/officeart/2005/8/layout/hierarchy5"/>
    <dgm:cxn modelId="{1C9FE359-9AD8-4850-BB9F-D3831BCEDED9}" type="presOf" srcId="{D5179512-566C-4A6C-8F55-A3EF6EDE83E2}" destId="{695A1007-61CA-432D-9F4E-B89AB8CF83A3}" srcOrd="0" destOrd="0" presId="urn:microsoft.com/office/officeart/2005/8/layout/hierarchy5"/>
    <dgm:cxn modelId="{3058DBB8-A682-4BE3-B1DD-085DBB255788}" type="presOf" srcId="{BFCFDF79-B19F-43FD-8BA2-C2EC2598B263}" destId="{33BF1D65-B391-4E10-BEEF-110C3B1258FB}" srcOrd="0" destOrd="0" presId="urn:microsoft.com/office/officeart/2005/8/layout/hierarchy5"/>
    <dgm:cxn modelId="{459E19CA-EF18-4F20-9C62-CCBBE4B8F860}" type="presOf" srcId="{ADE85655-3322-46F3-B9C3-3589D29B3EBC}" destId="{444878B2-7853-4880-BD54-CFE1254473B7}" srcOrd="1" destOrd="0" presId="urn:microsoft.com/office/officeart/2005/8/layout/hierarchy5"/>
    <dgm:cxn modelId="{E091E93B-1A3E-4923-9EDC-1542016DD7F0}" srcId="{B2880F2C-714D-4F1A-AC9F-9B84AFB1D130}" destId="{687FDF84-ADEE-48B1-995B-71591F315926}" srcOrd="1" destOrd="0" parTransId="{2D2916A1-F6E5-4D80-AAC1-D56EC9953A6A}" sibTransId="{6910D965-9C24-4192-A6E3-9700972CE9A1}"/>
    <dgm:cxn modelId="{BF1529EB-07AD-40D4-9FA6-C4B896580C34}" srcId="{B2880F2C-714D-4F1A-AC9F-9B84AFB1D130}" destId="{E2875308-7549-4F88-8E73-CFC44B1876CC}" srcOrd="2" destOrd="0" parTransId="{B3D90835-8626-43EC-BFB4-A6C219D73F14}" sibTransId="{3AFE46F9-73BF-4E59-8EA2-113A60EFEEC7}"/>
    <dgm:cxn modelId="{E83A55C3-69BE-478C-88EB-1C4122034C6A}" srcId="{B2880F2C-714D-4F1A-AC9F-9B84AFB1D130}" destId="{D8258242-40C5-41F7-8765-691A63708448}" srcOrd="3" destOrd="0" parTransId="{3A27744C-8AC7-4C94-8EDC-8CD35E30CD1A}" sibTransId="{8B015899-9D61-4C69-B273-17176308E7E5}"/>
    <dgm:cxn modelId="{A8E07E4D-4791-4D79-B04F-812DADAEAC2E}" type="presOf" srcId="{ADE85655-3322-46F3-B9C3-3589D29B3EBC}" destId="{6192C163-936C-4B08-BF25-7D41F7ABDBC8}" srcOrd="0" destOrd="0" presId="urn:microsoft.com/office/officeart/2005/8/layout/hierarchy5"/>
    <dgm:cxn modelId="{B351CE24-DB6C-4C10-8443-48272237584C}" type="presOf" srcId="{D8258242-40C5-41F7-8765-691A63708448}" destId="{5AF54ECA-23BE-4038-AFD3-2E31AD5EC8DA}" srcOrd="0" destOrd="0" presId="urn:microsoft.com/office/officeart/2005/8/layout/hierarchy5"/>
    <dgm:cxn modelId="{8A55A8DE-666E-4932-A4B6-828F9645550F}" type="presOf" srcId="{B3D90835-8626-43EC-BFB4-A6C219D73F14}" destId="{5673D90D-D403-4863-9B91-B195804E7934}" srcOrd="1" destOrd="0" presId="urn:microsoft.com/office/officeart/2005/8/layout/hierarchy5"/>
    <dgm:cxn modelId="{1E269642-B49B-4D95-AEBE-54E7BDD729DE}" srcId="{B2880F2C-714D-4F1A-AC9F-9B84AFB1D130}" destId="{BFCFDF79-B19F-43FD-8BA2-C2EC2598B263}" srcOrd="0" destOrd="0" parTransId="{ADE85655-3322-46F3-B9C3-3589D29B3EBC}" sibTransId="{6CF76B43-BAA0-4BA6-B415-6A8E50D289BA}"/>
    <dgm:cxn modelId="{3C028AC3-F5D3-4CB3-968F-306DCC25E6F0}" type="presOf" srcId="{B2880F2C-714D-4F1A-AC9F-9B84AFB1D130}" destId="{103980EB-8778-4CAB-BBCD-2F96211C242E}" srcOrd="0" destOrd="0" presId="urn:microsoft.com/office/officeart/2005/8/layout/hierarchy5"/>
    <dgm:cxn modelId="{03E39540-5710-4B7C-8A7B-E0A96F1822E9}" type="presOf" srcId="{2D2916A1-F6E5-4D80-AAC1-D56EC9953A6A}" destId="{8BE4C52D-421B-47F2-BBFC-39386EE765E6}" srcOrd="0" destOrd="0" presId="urn:microsoft.com/office/officeart/2005/8/layout/hierarchy5"/>
    <dgm:cxn modelId="{722F9CC2-1E2F-4D74-8E05-CC855DEC90F9}" type="presOf" srcId="{3A27744C-8AC7-4C94-8EDC-8CD35E30CD1A}" destId="{F1A97E0E-0B1A-4659-91E7-C62885119B80}" srcOrd="1" destOrd="0" presId="urn:microsoft.com/office/officeart/2005/8/layout/hierarchy5"/>
    <dgm:cxn modelId="{CD0C478A-F662-46B6-92F7-48A054821377}" type="presOf" srcId="{B3D90835-8626-43EC-BFB4-A6C219D73F14}" destId="{89867ADA-C91D-4E7A-95F1-9A9D54762D6D}" srcOrd="0" destOrd="0" presId="urn:microsoft.com/office/officeart/2005/8/layout/hierarchy5"/>
    <dgm:cxn modelId="{325EC6F2-E5CA-441B-9024-88148F28F9B4}" type="presOf" srcId="{687FDF84-ADEE-48B1-995B-71591F315926}" destId="{5643F6E7-7C45-43B4-90CC-F23EC16096D2}" srcOrd="0" destOrd="0" presId="urn:microsoft.com/office/officeart/2005/8/layout/hierarchy5"/>
    <dgm:cxn modelId="{2FBBC3FC-1966-4B00-82C5-C62CF371B096}" type="presParOf" srcId="{695A1007-61CA-432D-9F4E-B89AB8CF83A3}" destId="{B68B8863-8C01-4757-8E06-7120CA5E1DF2}" srcOrd="0" destOrd="0" presId="urn:microsoft.com/office/officeart/2005/8/layout/hierarchy5"/>
    <dgm:cxn modelId="{6317EC95-AE2F-4316-8AFE-21EB894E6F22}" type="presParOf" srcId="{B68B8863-8C01-4757-8E06-7120CA5E1DF2}" destId="{333847B3-0E90-4156-97B0-3828F44B576D}" srcOrd="0" destOrd="0" presId="urn:microsoft.com/office/officeart/2005/8/layout/hierarchy5"/>
    <dgm:cxn modelId="{9EA7E65E-65EF-49B6-866C-9ED384036A81}" type="presParOf" srcId="{333847B3-0E90-4156-97B0-3828F44B576D}" destId="{F0B28995-EB92-4200-AEB4-3887989C326C}" srcOrd="0" destOrd="0" presId="urn:microsoft.com/office/officeart/2005/8/layout/hierarchy5"/>
    <dgm:cxn modelId="{41A48983-BD3C-46F3-92BD-56D6CE5E3A1E}" type="presParOf" srcId="{F0B28995-EB92-4200-AEB4-3887989C326C}" destId="{103980EB-8778-4CAB-BBCD-2F96211C242E}" srcOrd="0" destOrd="0" presId="urn:microsoft.com/office/officeart/2005/8/layout/hierarchy5"/>
    <dgm:cxn modelId="{0E8B6B92-130D-419B-ABC7-A95C73566C8A}" type="presParOf" srcId="{F0B28995-EB92-4200-AEB4-3887989C326C}" destId="{8F4B0958-26E0-41A8-B26C-3A98158C71C2}" srcOrd="1" destOrd="0" presId="urn:microsoft.com/office/officeart/2005/8/layout/hierarchy5"/>
    <dgm:cxn modelId="{CA990FD5-B947-4AAB-A426-84E7DC2AFD11}" type="presParOf" srcId="{8F4B0958-26E0-41A8-B26C-3A98158C71C2}" destId="{6192C163-936C-4B08-BF25-7D41F7ABDBC8}" srcOrd="0" destOrd="0" presId="urn:microsoft.com/office/officeart/2005/8/layout/hierarchy5"/>
    <dgm:cxn modelId="{121E8DCD-D072-4F1F-9D35-F7D1D8871F69}" type="presParOf" srcId="{6192C163-936C-4B08-BF25-7D41F7ABDBC8}" destId="{444878B2-7853-4880-BD54-CFE1254473B7}" srcOrd="0" destOrd="0" presId="urn:microsoft.com/office/officeart/2005/8/layout/hierarchy5"/>
    <dgm:cxn modelId="{0FA96DE3-14D3-47FF-B0A1-E3D04BD75C52}" type="presParOf" srcId="{8F4B0958-26E0-41A8-B26C-3A98158C71C2}" destId="{85248A01-0C1A-4756-8487-11F05669176A}" srcOrd="1" destOrd="0" presId="urn:microsoft.com/office/officeart/2005/8/layout/hierarchy5"/>
    <dgm:cxn modelId="{1286DCD5-2571-4BAE-A945-9EE471242E2C}" type="presParOf" srcId="{85248A01-0C1A-4756-8487-11F05669176A}" destId="{33BF1D65-B391-4E10-BEEF-110C3B1258FB}" srcOrd="0" destOrd="0" presId="urn:microsoft.com/office/officeart/2005/8/layout/hierarchy5"/>
    <dgm:cxn modelId="{2245844F-5974-4B12-992C-6F34A772EB6E}" type="presParOf" srcId="{85248A01-0C1A-4756-8487-11F05669176A}" destId="{AF55D945-D427-4A4E-9723-C6B9E4C9C934}" srcOrd="1" destOrd="0" presId="urn:microsoft.com/office/officeart/2005/8/layout/hierarchy5"/>
    <dgm:cxn modelId="{95FAB7B3-36D0-4D4A-912A-DC05BC3C7EFE}" type="presParOf" srcId="{8F4B0958-26E0-41A8-B26C-3A98158C71C2}" destId="{8BE4C52D-421B-47F2-BBFC-39386EE765E6}" srcOrd="2" destOrd="0" presId="urn:microsoft.com/office/officeart/2005/8/layout/hierarchy5"/>
    <dgm:cxn modelId="{AE36739E-4A40-48E0-B6CE-49FA4791419F}" type="presParOf" srcId="{8BE4C52D-421B-47F2-BBFC-39386EE765E6}" destId="{5391B09D-5BA5-4E06-8955-E3ADCE4ED829}" srcOrd="0" destOrd="0" presId="urn:microsoft.com/office/officeart/2005/8/layout/hierarchy5"/>
    <dgm:cxn modelId="{32EE4DF5-BAB5-4FBF-B3EE-C4739EA64FC0}" type="presParOf" srcId="{8F4B0958-26E0-41A8-B26C-3A98158C71C2}" destId="{4D686E60-491F-43E8-A8C6-A8BDF12C9882}" srcOrd="3" destOrd="0" presId="urn:microsoft.com/office/officeart/2005/8/layout/hierarchy5"/>
    <dgm:cxn modelId="{5E77BB2A-723F-4F6E-93BB-D672D2FEBF21}" type="presParOf" srcId="{4D686E60-491F-43E8-A8C6-A8BDF12C9882}" destId="{5643F6E7-7C45-43B4-90CC-F23EC16096D2}" srcOrd="0" destOrd="0" presId="urn:microsoft.com/office/officeart/2005/8/layout/hierarchy5"/>
    <dgm:cxn modelId="{C1CABF9D-A3C0-4AAF-B72A-A03C310EA58C}" type="presParOf" srcId="{4D686E60-491F-43E8-A8C6-A8BDF12C9882}" destId="{B58A707A-E592-4B8E-8250-E6FCC954BE9E}" srcOrd="1" destOrd="0" presId="urn:microsoft.com/office/officeart/2005/8/layout/hierarchy5"/>
    <dgm:cxn modelId="{327CA40F-0ADF-4D08-AE29-7E534050F6D6}" type="presParOf" srcId="{8F4B0958-26E0-41A8-B26C-3A98158C71C2}" destId="{89867ADA-C91D-4E7A-95F1-9A9D54762D6D}" srcOrd="4" destOrd="0" presId="urn:microsoft.com/office/officeart/2005/8/layout/hierarchy5"/>
    <dgm:cxn modelId="{60D5BB02-6D0E-4E72-90F3-A1271F8E672C}" type="presParOf" srcId="{89867ADA-C91D-4E7A-95F1-9A9D54762D6D}" destId="{5673D90D-D403-4863-9B91-B195804E7934}" srcOrd="0" destOrd="0" presId="urn:microsoft.com/office/officeart/2005/8/layout/hierarchy5"/>
    <dgm:cxn modelId="{7FBA0123-7698-4A72-BD48-704DA602031A}" type="presParOf" srcId="{8F4B0958-26E0-41A8-B26C-3A98158C71C2}" destId="{5DA67B7F-27D8-43BB-9570-76536EF38A27}" srcOrd="5" destOrd="0" presId="urn:microsoft.com/office/officeart/2005/8/layout/hierarchy5"/>
    <dgm:cxn modelId="{3F38A033-7D50-47DD-AB25-3FAEA3EA9BF4}" type="presParOf" srcId="{5DA67B7F-27D8-43BB-9570-76536EF38A27}" destId="{858D14F1-75EF-41F9-8A62-3913AF013110}" srcOrd="0" destOrd="0" presId="urn:microsoft.com/office/officeart/2005/8/layout/hierarchy5"/>
    <dgm:cxn modelId="{33CFBBBE-74A9-4871-BBAF-831B3F66C9E9}" type="presParOf" srcId="{5DA67B7F-27D8-43BB-9570-76536EF38A27}" destId="{CE098262-D60C-49CE-AA9D-62ACA88B06E9}" srcOrd="1" destOrd="0" presId="urn:microsoft.com/office/officeart/2005/8/layout/hierarchy5"/>
    <dgm:cxn modelId="{01B3F2AC-E378-4A4F-9046-28DFD9A4618D}" type="presParOf" srcId="{8F4B0958-26E0-41A8-B26C-3A98158C71C2}" destId="{FB6B53F7-396F-4C46-AA9F-8BE5D1DF4299}" srcOrd="6" destOrd="0" presId="urn:microsoft.com/office/officeart/2005/8/layout/hierarchy5"/>
    <dgm:cxn modelId="{53213D30-1D49-4C86-9F51-2045E585B51B}" type="presParOf" srcId="{FB6B53F7-396F-4C46-AA9F-8BE5D1DF4299}" destId="{F1A97E0E-0B1A-4659-91E7-C62885119B80}" srcOrd="0" destOrd="0" presId="urn:microsoft.com/office/officeart/2005/8/layout/hierarchy5"/>
    <dgm:cxn modelId="{4A403F3C-26A5-4FDE-B57D-180DA269638E}" type="presParOf" srcId="{8F4B0958-26E0-41A8-B26C-3A98158C71C2}" destId="{A29DAC5E-CE6C-43C5-9A1A-20A9ADB46D4E}" srcOrd="7" destOrd="0" presId="urn:microsoft.com/office/officeart/2005/8/layout/hierarchy5"/>
    <dgm:cxn modelId="{B59A9AC7-FC17-4251-854C-CE6280084799}" type="presParOf" srcId="{A29DAC5E-CE6C-43C5-9A1A-20A9ADB46D4E}" destId="{5AF54ECA-23BE-4038-AFD3-2E31AD5EC8DA}" srcOrd="0" destOrd="0" presId="urn:microsoft.com/office/officeart/2005/8/layout/hierarchy5"/>
    <dgm:cxn modelId="{053F7077-B552-403D-B768-0637F330D68A}" type="presParOf" srcId="{A29DAC5E-CE6C-43C5-9A1A-20A9ADB46D4E}" destId="{7090885D-4F87-4F8F-98E3-1B14CE3ACF8A}" srcOrd="1" destOrd="0" presId="urn:microsoft.com/office/officeart/2005/8/layout/hierarchy5"/>
    <dgm:cxn modelId="{756414B4-D97E-4CCB-A7A4-7AD38944C278}" type="presParOf" srcId="{695A1007-61CA-432D-9F4E-B89AB8CF83A3}" destId="{A94AB84F-343A-479F-AE88-AE965F09D1F3}" srcOrd="1" destOrd="0" presId="urn:microsoft.com/office/officeart/2005/8/layout/hierarchy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EC071F-8260-4DB5-9A9E-52312706405F}" type="doc">
      <dgm:prSet loTypeId="urn:microsoft.com/office/officeart/2005/8/layout/hierarchy2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S_tradnl"/>
        </a:p>
      </dgm:t>
    </dgm:pt>
    <dgm:pt modelId="{185FDECE-3DAA-47A9-8D58-267ED4912666}">
      <dgm:prSet phldrT="[Texto]" custT="1"/>
      <dgm:spPr/>
      <dgm:t>
        <a:bodyPr/>
        <a:lstStyle/>
        <a:p>
          <a:r>
            <a:rPr lang="es-ES_tradnl" sz="1200">
              <a:latin typeface="Arial" pitchFamily="34" charset="0"/>
              <a:cs typeface="Arial" pitchFamily="34" charset="0"/>
            </a:rPr>
            <a:t>Registro Inicial</a:t>
          </a:r>
        </a:p>
      </dgm:t>
    </dgm:pt>
    <dgm:pt modelId="{BFA73962-17EB-45FC-BDDF-4D48F57C266B}" type="parTrans" cxnId="{913B3DE7-5031-4037-9113-3A47CA84F783}">
      <dgm:prSet custT="1"/>
      <dgm:spPr/>
      <dgm:t>
        <a:bodyPr/>
        <a:lstStyle/>
        <a:p>
          <a:endParaRPr lang="es-ES_tradnl" sz="900">
            <a:latin typeface="Arial" pitchFamily="34" charset="0"/>
            <a:cs typeface="Arial" pitchFamily="34" charset="0"/>
          </a:endParaRPr>
        </a:p>
      </dgm:t>
    </dgm:pt>
    <dgm:pt modelId="{67519631-3A08-4E5F-BDA5-99D8F57177ED}" type="sibTrans" cxnId="{913B3DE7-5031-4037-9113-3A47CA84F783}">
      <dgm:prSet/>
      <dgm:spPr/>
      <dgm:t>
        <a:bodyPr/>
        <a:lstStyle/>
        <a:p>
          <a:endParaRPr lang="es-ES_tradnl" sz="900">
            <a:latin typeface="Arial" pitchFamily="34" charset="0"/>
            <a:cs typeface="Arial" pitchFamily="34" charset="0"/>
          </a:endParaRPr>
        </a:p>
      </dgm:t>
    </dgm:pt>
    <dgm:pt modelId="{69C8637E-4764-479A-8E88-EDE701D6A50B}">
      <dgm:prSet phldrT="[Texto]" custT="1"/>
      <dgm:spPr/>
      <dgm:t>
        <a:bodyPr/>
        <a:lstStyle/>
        <a:p>
          <a:r>
            <a:rPr lang="es-ES_tradnl" sz="1100">
              <a:latin typeface="Arial" pitchFamily="34" charset="0"/>
              <a:cs typeface="Arial" pitchFamily="34" charset="0"/>
            </a:rPr>
            <a:t>Al Costo</a:t>
          </a:r>
        </a:p>
      </dgm:t>
    </dgm:pt>
    <dgm:pt modelId="{BCAA218A-F597-4011-A3A6-48728AB1DC7D}" type="parTrans" cxnId="{7EDB9661-254C-4547-8250-FAD76DCF6740}">
      <dgm:prSet custT="1"/>
      <dgm:spPr/>
      <dgm:t>
        <a:bodyPr/>
        <a:lstStyle/>
        <a:p>
          <a:endParaRPr lang="es-ES_tradnl" sz="900">
            <a:latin typeface="Arial" pitchFamily="34" charset="0"/>
            <a:cs typeface="Arial" pitchFamily="34" charset="0"/>
          </a:endParaRPr>
        </a:p>
      </dgm:t>
    </dgm:pt>
    <dgm:pt modelId="{7127138D-066A-4B66-BC01-561CC8C407DA}" type="sibTrans" cxnId="{7EDB9661-254C-4547-8250-FAD76DCF6740}">
      <dgm:prSet/>
      <dgm:spPr/>
      <dgm:t>
        <a:bodyPr/>
        <a:lstStyle/>
        <a:p>
          <a:endParaRPr lang="es-ES_tradnl" sz="900">
            <a:latin typeface="Arial" pitchFamily="34" charset="0"/>
            <a:cs typeface="Arial" pitchFamily="34" charset="0"/>
          </a:endParaRPr>
        </a:p>
      </dgm:t>
    </dgm:pt>
    <dgm:pt modelId="{F8CFA415-72F1-43D8-9272-B8B3DD82B2F7}">
      <dgm:prSet phldrT="[Texto]" custT="1"/>
      <dgm:spPr/>
      <dgm:t>
        <a:bodyPr/>
        <a:lstStyle/>
        <a:p>
          <a:r>
            <a:rPr lang="es-ES_tradnl" sz="1200">
              <a:latin typeface="Arial" pitchFamily="34" charset="0"/>
              <a:cs typeface="Arial" pitchFamily="34" charset="0"/>
            </a:rPr>
            <a:t>Definiciones</a:t>
          </a:r>
        </a:p>
      </dgm:t>
    </dgm:pt>
    <dgm:pt modelId="{A176180F-D005-4EDC-B193-1BC0FA62E374}" type="parTrans" cxnId="{B672A82F-D083-424C-8E04-6CFEC5E8D73C}">
      <dgm:prSet custT="1"/>
      <dgm:spPr/>
      <dgm:t>
        <a:bodyPr/>
        <a:lstStyle/>
        <a:p>
          <a:endParaRPr lang="es-ES_tradnl" sz="900">
            <a:latin typeface="Arial" pitchFamily="34" charset="0"/>
            <a:cs typeface="Arial" pitchFamily="34" charset="0"/>
          </a:endParaRPr>
        </a:p>
      </dgm:t>
    </dgm:pt>
    <dgm:pt modelId="{28B0EB99-E37F-4743-A692-3B622CBF9949}" type="sibTrans" cxnId="{B672A82F-D083-424C-8E04-6CFEC5E8D73C}">
      <dgm:prSet/>
      <dgm:spPr/>
      <dgm:t>
        <a:bodyPr/>
        <a:lstStyle/>
        <a:p>
          <a:endParaRPr lang="es-ES_tradnl" sz="900">
            <a:latin typeface="Arial" pitchFamily="34" charset="0"/>
            <a:cs typeface="Arial" pitchFamily="34" charset="0"/>
          </a:endParaRPr>
        </a:p>
      </dgm:t>
    </dgm:pt>
    <dgm:pt modelId="{4310F995-AEA0-4B63-BF12-54BFCAEEB347}">
      <dgm:prSet phldrT="[Texto]" custT="1"/>
      <dgm:spPr/>
      <dgm:t>
        <a:bodyPr/>
        <a:lstStyle/>
        <a:p>
          <a:r>
            <a:rPr lang="es-ES_tradnl" sz="1100">
              <a:latin typeface="Arial" pitchFamily="34" charset="0"/>
              <a:cs typeface="Arial" pitchFamily="34" charset="0"/>
            </a:rPr>
            <a:t>Activos Adquiridos</a:t>
          </a:r>
        </a:p>
      </dgm:t>
    </dgm:pt>
    <dgm:pt modelId="{6E4B5B26-515C-42FF-8286-57F4449AB5AD}" type="parTrans" cxnId="{BBCCCFA7-0A40-44D4-A1BE-D1BD31AB0AE0}">
      <dgm:prSet custT="1"/>
      <dgm:spPr/>
      <dgm:t>
        <a:bodyPr/>
        <a:lstStyle/>
        <a:p>
          <a:endParaRPr lang="es-ES_tradnl" sz="900">
            <a:latin typeface="Arial" pitchFamily="34" charset="0"/>
            <a:cs typeface="Arial" pitchFamily="34" charset="0"/>
          </a:endParaRPr>
        </a:p>
      </dgm:t>
    </dgm:pt>
    <dgm:pt modelId="{6C8E4D4A-59E4-4FC2-8D6E-0FA84C80C2BF}" type="sibTrans" cxnId="{BBCCCFA7-0A40-44D4-A1BE-D1BD31AB0AE0}">
      <dgm:prSet/>
      <dgm:spPr/>
      <dgm:t>
        <a:bodyPr/>
        <a:lstStyle/>
        <a:p>
          <a:endParaRPr lang="es-ES_tradnl" sz="900">
            <a:latin typeface="Arial" pitchFamily="34" charset="0"/>
            <a:cs typeface="Arial" pitchFamily="34" charset="0"/>
          </a:endParaRPr>
        </a:p>
      </dgm:t>
    </dgm:pt>
    <dgm:pt modelId="{F32E9B14-3F12-487F-974B-C9165895E044}">
      <dgm:prSet phldrT="[Texto]" custT="1"/>
      <dgm:spPr/>
      <dgm:t>
        <a:bodyPr/>
        <a:lstStyle/>
        <a:p>
          <a:r>
            <a:rPr lang="es-ES_tradnl" sz="1100">
              <a:latin typeface="Arial" pitchFamily="34" charset="0"/>
              <a:cs typeface="Arial" pitchFamily="34" charset="0"/>
            </a:rPr>
            <a:t>Generados Internamente</a:t>
          </a:r>
        </a:p>
      </dgm:t>
    </dgm:pt>
    <dgm:pt modelId="{5E156DB7-C162-4716-8864-689108F5F066}" type="parTrans" cxnId="{7D317158-0603-4FA9-811D-154536DE24D0}">
      <dgm:prSet custT="1"/>
      <dgm:spPr/>
      <dgm:t>
        <a:bodyPr/>
        <a:lstStyle/>
        <a:p>
          <a:endParaRPr lang="es-ES_tradnl" sz="900">
            <a:latin typeface="Arial" pitchFamily="34" charset="0"/>
            <a:cs typeface="Arial" pitchFamily="34" charset="0"/>
          </a:endParaRPr>
        </a:p>
      </dgm:t>
    </dgm:pt>
    <dgm:pt modelId="{C0515C79-66F1-4A13-AE2C-031C651D4CDD}" type="sibTrans" cxnId="{7D317158-0603-4FA9-811D-154536DE24D0}">
      <dgm:prSet/>
      <dgm:spPr/>
      <dgm:t>
        <a:bodyPr/>
        <a:lstStyle/>
        <a:p>
          <a:endParaRPr lang="es-ES_tradnl" sz="900">
            <a:latin typeface="Arial" pitchFamily="34" charset="0"/>
            <a:cs typeface="Arial" pitchFamily="34" charset="0"/>
          </a:endParaRPr>
        </a:p>
      </dgm:t>
    </dgm:pt>
    <dgm:pt modelId="{C1D632F3-C8E7-4015-9AFE-440BA601EC8A}">
      <dgm:prSet custT="1"/>
      <dgm:spPr/>
      <dgm:t>
        <a:bodyPr/>
        <a:lstStyle/>
        <a:p>
          <a:r>
            <a:rPr lang="es-ES_tradnl" sz="1200">
              <a:latin typeface="Arial" pitchFamily="34" charset="0"/>
              <a:cs typeface="Arial" pitchFamily="34" charset="0"/>
            </a:rPr>
            <a:t>Medición </a:t>
          </a:r>
        </a:p>
        <a:p>
          <a:r>
            <a:rPr lang="es-ES_tradnl" sz="1200">
              <a:latin typeface="Arial" pitchFamily="34" charset="0"/>
              <a:cs typeface="Arial" pitchFamily="34" charset="0"/>
            </a:rPr>
            <a:t>Posterior</a:t>
          </a:r>
        </a:p>
      </dgm:t>
    </dgm:pt>
    <dgm:pt modelId="{578DFA9D-6088-4676-B8C4-1973B5D39D8D}" type="parTrans" cxnId="{DD782245-59B6-4535-A44A-C915CDC2AB0E}">
      <dgm:prSet custT="1"/>
      <dgm:spPr/>
      <dgm:t>
        <a:bodyPr/>
        <a:lstStyle/>
        <a:p>
          <a:endParaRPr lang="es-ES_tradnl" sz="900">
            <a:latin typeface="Arial" pitchFamily="34" charset="0"/>
            <a:cs typeface="Arial" pitchFamily="34" charset="0"/>
          </a:endParaRPr>
        </a:p>
      </dgm:t>
    </dgm:pt>
    <dgm:pt modelId="{86429B7E-72D2-4CB9-BD52-EF2834D2426E}" type="sibTrans" cxnId="{DD782245-59B6-4535-A44A-C915CDC2AB0E}">
      <dgm:prSet/>
      <dgm:spPr/>
      <dgm:t>
        <a:bodyPr/>
        <a:lstStyle/>
        <a:p>
          <a:endParaRPr lang="es-ES_tradnl" sz="900">
            <a:latin typeface="Arial" pitchFamily="34" charset="0"/>
            <a:cs typeface="Arial" pitchFamily="34" charset="0"/>
          </a:endParaRPr>
        </a:p>
      </dgm:t>
    </dgm:pt>
    <dgm:pt modelId="{92EDCDC2-C9B9-4931-9746-99E5581C5A77}">
      <dgm:prSet custT="1"/>
      <dgm:spPr/>
      <dgm:t>
        <a:bodyPr/>
        <a:lstStyle/>
        <a:p>
          <a:r>
            <a:rPr lang="es-ES_tradnl" sz="1100">
              <a:latin typeface="Arial" pitchFamily="34" charset="0"/>
              <a:cs typeface="Arial" pitchFamily="34" charset="0"/>
            </a:rPr>
            <a:t>Al Costo:</a:t>
          </a:r>
        </a:p>
        <a:p>
          <a:r>
            <a:rPr lang="es-ES_tradnl" sz="1100">
              <a:latin typeface="Arial" pitchFamily="34" charset="0"/>
              <a:cs typeface="Arial" pitchFamily="34" charset="0"/>
            </a:rPr>
            <a:t>Costo</a:t>
          </a:r>
        </a:p>
        <a:p>
          <a:r>
            <a:rPr lang="es-ES_tradnl" sz="1100">
              <a:latin typeface="Arial" pitchFamily="34" charset="0"/>
              <a:cs typeface="Arial" pitchFamily="34" charset="0"/>
            </a:rPr>
            <a:t> - Amort. Acumulada</a:t>
          </a:r>
        </a:p>
        <a:p>
          <a:r>
            <a:rPr lang="es-ES_tradnl" sz="1100">
              <a:latin typeface="Arial" pitchFamily="34" charset="0"/>
              <a:cs typeface="Arial" pitchFamily="34" charset="0"/>
            </a:rPr>
            <a:t>- Perd. Acum. Det.</a:t>
          </a:r>
        </a:p>
      </dgm:t>
    </dgm:pt>
    <dgm:pt modelId="{78B45561-7F76-4936-A3E4-28CDEE009106}" type="parTrans" cxnId="{454E0586-7BB4-48D8-A4D3-E457E8B1B255}">
      <dgm:prSet custT="1"/>
      <dgm:spPr/>
      <dgm:t>
        <a:bodyPr/>
        <a:lstStyle/>
        <a:p>
          <a:endParaRPr lang="es-ES_tradnl" sz="900">
            <a:latin typeface="Arial" pitchFamily="34" charset="0"/>
            <a:cs typeface="Arial" pitchFamily="34" charset="0"/>
          </a:endParaRPr>
        </a:p>
      </dgm:t>
    </dgm:pt>
    <dgm:pt modelId="{7BED6BF3-2C2C-4FFB-93C1-D9025058623D}" type="sibTrans" cxnId="{454E0586-7BB4-48D8-A4D3-E457E8B1B255}">
      <dgm:prSet/>
      <dgm:spPr/>
      <dgm:t>
        <a:bodyPr/>
        <a:lstStyle/>
        <a:p>
          <a:endParaRPr lang="es-ES_tradnl" sz="900">
            <a:latin typeface="Arial" pitchFamily="34" charset="0"/>
            <a:cs typeface="Arial" pitchFamily="34" charset="0"/>
          </a:endParaRPr>
        </a:p>
      </dgm:t>
    </dgm:pt>
    <dgm:pt modelId="{96F85D93-E33C-40F9-A232-FDD7937905CE}">
      <dgm:prSet custT="1"/>
      <dgm:spPr/>
      <dgm:t>
        <a:bodyPr/>
        <a:lstStyle/>
        <a:p>
          <a:r>
            <a:rPr lang="es-ES_tradnl" sz="1100">
              <a:latin typeface="Arial" pitchFamily="34" charset="0"/>
              <a:cs typeface="Arial" pitchFamily="34" charset="0"/>
            </a:rPr>
            <a:t>Revaluacion: </a:t>
          </a:r>
        </a:p>
        <a:p>
          <a:r>
            <a:rPr lang="es-ES_tradnl" sz="1100">
              <a:latin typeface="Arial" pitchFamily="34" charset="0"/>
              <a:cs typeface="Arial" pitchFamily="34" charset="0"/>
            </a:rPr>
            <a:t>Costo Revaluado</a:t>
          </a:r>
        </a:p>
        <a:p>
          <a:r>
            <a:rPr lang="es-ES_tradnl" sz="1100">
              <a:latin typeface="Arial" pitchFamily="34" charset="0"/>
              <a:cs typeface="Arial" pitchFamily="34" charset="0"/>
            </a:rPr>
            <a:t>- Amort. Acum.</a:t>
          </a:r>
        </a:p>
        <a:p>
          <a:r>
            <a:rPr lang="es-ES_tradnl" sz="1100">
              <a:latin typeface="Arial" pitchFamily="34" charset="0"/>
              <a:cs typeface="Arial" pitchFamily="34" charset="0"/>
            </a:rPr>
            <a:t> - Perd. Acum. Det</a:t>
          </a:r>
        </a:p>
      </dgm:t>
    </dgm:pt>
    <dgm:pt modelId="{68D10359-791D-443D-841C-02A7B0A227F4}" type="parTrans" cxnId="{A85F8418-BF98-44D2-9433-75CF8F9F87D1}">
      <dgm:prSet custT="1"/>
      <dgm:spPr/>
      <dgm:t>
        <a:bodyPr/>
        <a:lstStyle/>
        <a:p>
          <a:endParaRPr lang="es-ES_tradnl" sz="900">
            <a:latin typeface="Arial" pitchFamily="34" charset="0"/>
            <a:cs typeface="Arial" pitchFamily="34" charset="0"/>
          </a:endParaRPr>
        </a:p>
      </dgm:t>
    </dgm:pt>
    <dgm:pt modelId="{015413D1-C0C6-4765-97D4-0DC8DE45F899}" type="sibTrans" cxnId="{A85F8418-BF98-44D2-9433-75CF8F9F87D1}">
      <dgm:prSet/>
      <dgm:spPr/>
      <dgm:t>
        <a:bodyPr/>
        <a:lstStyle/>
        <a:p>
          <a:endParaRPr lang="es-ES_tradnl" sz="900">
            <a:latin typeface="Arial" pitchFamily="34" charset="0"/>
            <a:cs typeface="Arial" pitchFamily="34" charset="0"/>
          </a:endParaRPr>
        </a:p>
      </dgm:t>
    </dgm:pt>
    <dgm:pt modelId="{02F9E9B6-CFB3-491D-AF57-C7BBD639AA05}">
      <dgm:prSet custT="1"/>
      <dgm:spPr/>
      <dgm:t>
        <a:bodyPr/>
        <a:lstStyle/>
        <a:p>
          <a:r>
            <a:rPr lang="es-ES_tradnl" sz="1200">
              <a:latin typeface="Arial" pitchFamily="34" charset="0"/>
              <a:cs typeface="Arial" pitchFamily="34" charset="0"/>
            </a:rPr>
            <a:t>Vida Útil</a:t>
          </a:r>
        </a:p>
      </dgm:t>
    </dgm:pt>
    <dgm:pt modelId="{AD10C123-1E1F-4F83-BAEF-41BB3211CE7A}" type="parTrans" cxnId="{B5DA7ABB-AE0A-4E29-8E03-77BB5C7AE004}">
      <dgm:prSet custT="1"/>
      <dgm:spPr/>
      <dgm:t>
        <a:bodyPr/>
        <a:lstStyle/>
        <a:p>
          <a:endParaRPr lang="es-ES_tradnl" sz="900">
            <a:latin typeface="Arial" pitchFamily="34" charset="0"/>
            <a:cs typeface="Arial" pitchFamily="34" charset="0"/>
          </a:endParaRPr>
        </a:p>
      </dgm:t>
    </dgm:pt>
    <dgm:pt modelId="{07F6832E-D5BC-466B-8C1E-5CB9418359F9}" type="sibTrans" cxnId="{B5DA7ABB-AE0A-4E29-8E03-77BB5C7AE004}">
      <dgm:prSet/>
      <dgm:spPr/>
      <dgm:t>
        <a:bodyPr/>
        <a:lstStyle/>
        <a:p>
          <a:endParaRPr lang="es-ES_tradnl" sz="900">
            <a:latin typeface="Arial" pitchFamily="34" charset="0"/>
            <a:cs typeface="Arial" pitchFamily="34" charset="0"/>
          </a:endParaRPr>
        </a:p>
      </dgm:t>
    </dgm:pt>
    <dgm:pt modelId="{0309A23B-66CD-43A0-9F71-4CF688B6E700}">
      <dgm:prSet custT="1"/>
      <dgm:spPr/>
      <dgm:t>
        <a:bodyPr/>
        <a:lstStyle/>
        <a:p>
          <a:r>
            <a:rPr lang="es-ES_tradnl" sz="1100">
              <a:latin typeface="Arial" pitchFamily="34" charset="0"/>
              <a:cs typeface="Arial" pitchFamily="34" charset="0"/>
            </a:rPr>
            <a:t>Finita:</a:t>
          </a:r>
        </a:p>
        <a:p>
          <a:r>
            <a:rPr lang="es-ES_tradnl" sz="1100">
              <a:latin typeface="Arial" pitchFamily="34" charset="0"/>
              <a:cs typeface="Arial" pitchFamily="34" charset="0"/>
            </a:rPr>
            <a:t> Se amoriza a linea recta</a:t>
          </a:r>
        </a:p>
      </dgm:t>
    </dgm:pt>
    <dgm:pt modelId="{1314799B-3120-41BF-A91E-729232D15C06}" type="parTrans" cxnId="{B71E3B59-E7C3-4504-80C0-28EE20A05D23}">
      <dgm:prSet custT="1"/>
      <dgm:spPr/>
      <dgm:t>
        <a:bodyPr/>
        <a:lstStyle/>
        <a:p>
          <a:endParaRPr lang="es-ES_tradnl" sz="900">
            <a:latin typeface="Arial" pitchFamily="34" charset="0"/>
            <a:cs typeface="Arial" pitchFamily="34" charset="0"/>
          </a:endParaRPr>
        </a:p>
      </dgm:t>
    </dgm:pt>
    <dgm:pt modelId="{2808EB83-FC5B-4EF9-AE9E-ABEAD8317EEB}" type="sibTrans" cxnId="{B71E3B59-E7C3-4504-80C0-28EE20A05D23}">
      <dgm:prSet/>
      <dgm:spPr/>
      <dgm:t>
        <a:bodyPr/>
        <a:lstStyle/>
        <a:p>
          <a:endParaRPr lang="es-ES_tradnl" sz="900">
            <a:latin typeface="Arial" pitchFamily="34" charset="0"/>
            <a:cs typeface="Arial" pitchFamily="34" charset="0"/>
          </a:endParaRPr>
        </a:p>
      </dgm:t>
    </dgm:pt>
    <dgm:pt modelId="{D4FB6B70-BF52-4E83-9620-3E0C5F308A84}">
      <dgm:prSet custT="1"/>
      <dgm:spPr/>
      <dgm:t>
        <a:bodyPr/>
        <a:lstStyle/>
        <a:p>
          <a:r>
            <a:rPr lang="es-ES_tradnl" sz="1100">
              <a:latin typeface="Arial" pitchFamily="34" charset="0"/>
              <a:cs typeface="Arial" pitchFamily="34" charset="0"/>
            </a:rPr>
            <a:t>Infinita: </a:t>
          </a:r>
        </a:p>
        <a:p>
          <a:r>
            <a:rPr lang="es-ES_tradnl" sz="1100">
              <a:latin typeface="Arial" pitchFamily="34" charset="0"/>
              <a:cs typeface="Arial" pitchFamily="34" charset="0"/>
            </a:rPr>
            <a:t>No se amoriza, se calcula importe recuperable de forma anual</a:t>
          </a:r>
        </a:p>
      </dgm:t>
    </dgm:pt>
    <dgm:pt modelId="{DD86E1ED-34EC-48D6-8A69-5B22FA117D6C}" type="parTrans" cxnId="{513F4BEF-DDC8-43E2-9AE7-E0DE5E2BAAEB}">
      <dgm:prSet custT="1"/>
      <dgm:spPr/>
      <dgm:t>
        <a:bodyPr/>
        <a:lstStyle/>
        <a:p>
          <a:endParaRPr lang="es-ES_tradnl" sz="900">
            <a:latin typeface="Arial" pitchFamily="34" charset="0"/>
            <a:cs typeface="Arial" pitchFamily="34" charset="0"/>
          </a:endParaRPr>
        </a:p>
      </dgm:t>
    </dgm:pt>
    <dgm:pt modelId="{EFCEBEF9-075C-445E-8CB8-95F12C60E3C7}" type="sibTrans" cxnId="{513F4BEF-DDC8-43E2-9AE7-E0DE5E2BAAEB}">
      <dgm:prSet/>
      <dgm:spPr/>
      <dgm:t>
        <a:bodyPr/>
        <a:lstStyle/>
        <a:p>
          <a:endParaRPr lang="es-ES_tradnl" sz="900">
            <a:latin typeface="Arial" pitchFamily="34" charset="0"/>
            <a:cs typeface="Arial" pitchFamily="34" charset="0"/>
          </a:endParaRPr>
        </a:p>
      </dgm:t>
    </dgm:pt>
    <dgm:pt modelId="{17AA059A-4C33-475D-8ECB-7B599D6E671D}">
      <dgm:prSet custT="1"/>
      <dgm:spPr/>
      <dgm:t>
        <a:bodyPr/>
        <a:lstStyle/>
        <a:p>
          <a:r>
            <a:rPr lang="es-ES_tradnl" sz="1200">
              <a:latin typeface="Arial" pitchFamily="34" charset="0"/>
              <a:cs typeface="Arial" pitchFamily="34" charset="0"/>
            </a:rPr>
            <a:t>Valor Residual</a:t>
          </a:r>
        </a:p>
      </dgm:t>
    </dgm:pt>
    <dgm:pt modelId="{197ED80F-6551-42AA-AE74-71A4C2F9653F}" type="parTrans" cxnId="{66B8C796-8D36-4A29-99D7-8FAB64C6408A}">
      <dgm:prSet custT="1"/>
      <dgm:spPr/>
      <dgm:t>
        <a:bodyPr/>
        <a:lstStyle/>
        <a:p>
          <a:endParaRPr lang="es-ES_tradnl" sz="900">
            <a:latin typeface="Arial" pitchFamily="34" charset="0"/>
            <a:cs typeface="Arial" pitchFamily="34" charset="0"/>
          </a:endParaRPr>
        </a:p>
      </dgm:t>
    </dgm:pt>
    <dgm:pt modelId="{C0B11973-6348-46A0-AEFE-8FF055813680}" type="sibTrans" cxnId="{66B8C796-8D36-4A29-99D7-8FAB64C6408A}">
      <dgm:prSet/>
      <dgm:spPr/>
      <dgm:t>
        <a:bodyPr/>
        <a:lstStyle/>
        <a:p>
          <a:endParaRPr lang="es-ES_tradnl" sz="900">
            <a:latin typeface="Arial" pitchFamily="34" charset="0"/>
            <a:cs typeface="Arial" pitchFamily="34" charset="0"/>
          </a:endParaRPr>
        </a:p>
      </dgm:t>
    </dgm:pt>
    <dgm:pt modelId="{1C44104F-2C06-4EF4-A672-645E603EE51A}">
      <dgm:prSet custT="1"/>
      <dgm:spPr/>
      <dgm:t>
        <a:bodyPr/>
        <a:lstStyle/>
        <a:p>
          <a:r>
            <a:rPr lang="es-ES_tradnl" sz="1100">
              <a:latin typeface="Arial" pitchFamily="34" charset="0"/>
              <a:cs typeface="Arial" pitchFamily="34" charset="0"/>
            </a:rPr>
            <a:t>Casi siempre es cero a menos que se encuentre un mercado activo.</a:t>
          </a:r>
        </a:p>
      </dgm:t>
    </dgm:pt>
    <dgm:pt modelId="{87A2D111-D751-48E3-ADA7-43B771DC6948}" type="parTrans" cxnId="{45F7A9F6-B27A-4904-B2B8-E5AAC6AC992F}">
      <dgm:prSet custT="1"/>
      <dgm:spPr/>
      <dgm:t>
        <a:bodyPr/>
        <a:lstStyle/>
        <a:p>
          <a:endParaRPr lang="es-ES_tradnl" sz="900">
            <a:latin typeface="Arial" pitchFamily="34" charset="0"/>
            <a:cs typeface="Arial" pitchFamily="34" charset="0"/>
          </a:endParaRPr>
        </a:p>
      </dgm:t>
    </dgm:pt>
    <dgm:pt modelId="{7DBFB390-9A3C-4CBA-99BA-429A959B898E}" type="sibTrans" cxnId="{45F7A9F6-B27A-4904-B2B8-E5AAC6AC992F}">
      <dgm:prSet/>
      <dgm:spPr/>
      <dgm:t>
        <a:bodyPr/>
        <a:lstStyle/>
        <a:p>
          <a:endParaRPr lang="es-ES_tradnl" sz="900">
            <a:latin typeface="Arial" pitchFamily="34" charset="0"/>
            <a:cs typeface="Arial" pitchFamily="34" charset="0"/>
          </a:endParaRPr>
        </a:p>
      </dgm:t>
    </dgm:pt>
    <dgm:pt modelId="{64D071F0-F398-40DB-AA89-590562FAF961}">
      <dgm:prSet custT="1"/>
      <dgm:spPr/>
      <dgm:t>
        <a:bodyPr/>
        <a:lstStyle/>
        <a:p>
          <a:r>
            <a:rPr lang="es-ES_tradnl" sz="1800" b="1">
              <a:latin typeface="Arial" pitchFamily="34" charset="0"/>
              <a:cs typeface="Arial" pitchFamily="34" charset="0"/>
            </a:rPr>
            <a:t>NIC 38</a:t>
          </a:r>
        </a:p>
      </dgm:t>
    </dgm:pt>
    <dgm:pt modelId="{096CE176-A506-4C18-8089-5B86C0EB429C}" type="parTrans" cxnId="{7F99F5E1-8022-486F-814F-2E442C0F33CD}">
      <dgm:prSet/>
      <dgm:spPr/>
      <dgm:t>
        <a:bodyPr/>
        <a:lstStyle/>
        <a:p>
          <a:endParaRPr lang="es-ES_tradnl" sz="900">
            <a:latin typeface="Arial" pitchFamily="34" charset="0"/>
            <a:cs typeface="Arial" pitchFamily="34" charset="0"/>
          </a:endParaRPr>
        </a:p>
      </dgm:t>
    </dgm:pt>
    <dgm:pt modelId="{91BDB7C3-3F30-47F8-8B39-1B10CD4E8930}" type="sibTrans" cxnId="{7F99F5E1-8022-486F-814F-2E442C0F33CD}">
      <dgm:prSet/>
      <dgm:spPr/>
      <dgm:t>
        <a:bodyPr/>
        <a:lstStyle/>
        <a:p>
          <a:endParaRPr lang="es-ES_tradnl" sz="900">
            <a:latin typeface="Arial" pitchFamily="34" charset="0"/>
            <a:cs typeface="Arial" pitchFamily="34" charset="0"/>
          </a:endParaRPr>
        </a:p>
      </dgm:t>
    </dgm:pt>
    <dgm:pt modelId="{F29F3A66-8E54-4E87-9533-7A2BD8C1E57F}" type="pres">
      <dgm:prSet presAssocID="{84EC071F-8260-4DB5-9A9E-52312706405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29AAE9B3-EA2B-4581-8286-2AD7E2EFB953}" type="pres">
      <dgm:prSet presAssocID="{64D071F0-F398-40DB-AA89-590562FAF961}" presName="root1" presStyleCnt="0"/>
      <dgm:spPr/>
      <dgm:t>
        <a:bodyPr/>
        <a:lstStyle/>
        <a:p>
          <a:endParaRPr lang="es-EC"/>
        </a:p>
      </dgm:t>
    </dgm:pt>
    <dgm:pt modelId="{AD8A0812-A8D2-4CB0-99A3-F898D479C368}" type="pres">
      <dgm:prSet presAssocID="{64D071F0-F398-40DB-AA89-590562FAF961}" presName="LevelOneTextNode" presStyleLbl="node0" presStyleIdx="0" presStyleCnt="1" custScaleX="176878" custScaleY="426005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28198B83-BF99-4941-A342-C7189B1DDC25}" type="pres">
      <dgm:prSet presAssocID="{64D071F0-F398-40DB-AA89-590562FAF961}" presName="level2hierChild" presStyleCnt="0"/>
      <dgm:spPr/>
      <dgm:t>
        <a:bodyPr/>
        <a:lstStyle/>
        <a:p>
          <a:endParaRPr lang="es-EC"/>
        </a:p>
      </dgm:t>
    </dgm:pt>
    <dgm:pt modelId="{8FFC1FF5-DB03-49BC-AADA-03EF6132DD63}" type="pres">
      <dgm:prSet presAssocID="{BFA73962-17EB-45FC-BDDF-4D48F57C266B}" presName="conn2-1" presStyleLbl="parChTrans1D2" presStyleIdx="0" presStyleCnt="5"/>
      <dgm:spPr/>
      <dgm:t>
        <a:bodyPr/>
        <a:lstStyle/>
        <a:p>
          <a:endParaRPr lang="es-ES_tradnl"/>
        </a:p>
      </dgm:t>
    </dgm:pt>
    <dgm:pt modelId="{6E5B2CE5-1892-493A-9A3E-B19D33D792F9}" type="pres">
      <dgm:prSet presAssocID="{BFA73962-17EB-45FC-BDDF-4D48F57C266B}" presName="connTx" presStyleLbl="parChTrans1D2" presStyleIdx="0" presStyleCnt="5"/>
      <dgm:spPr/>
      <dgm:t>
        <a:bodyPr/>
        <a:lstStyle/>
        <a:p>
          <a:endParaRPr lang="es-ES_tradnl"/>
        </a:p>
      </dgm:t>
    </dgm:pt>
    <dgm:pt modelId="{0EC3E5AB-ED9E-4068-A145-FC772057CC77}" type="pres">
      <dgm:prSet presAssocID="{185FDECE-3DAA-47A9-8D58-267ED4912666}" presName="root2" presStyleCnt="0"/>
      <dgm:spPr/>
      <dgm:t>
        <a:bodyPr/>
        <a:lstStyle/>
        <a:p>
          <a:endParaRPr lang="es-EC"/>
        </a:p>
      </dgm:t>
    </dgm:pt>
    <dgm:pt modelId="{20CCA52E-2AD8-42F7-9393-ED8D5DB22665}" type="pres">
      <dgm:prSet presAssocID="{185FDECE-3DAA-47A9-8D58-267ED4912666}" presName="LevelTwoTextNode" presStyleLbl="node2" presStyleIdx="0" presStyleCnt="5" custScaleX="137214" custScaleY="257295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5865730A-7656-478A-BDEF-1EE80A3CC6B4}" type="pres">
      <dgm:prSet presAssocID="{185FDECE-3DAA-47A9-8D58-267ED4912666}" presName="level3hierChild" presStyleCnt="0"/>
      <dgm:spPr/>
      <dgm:t>
        <a:bodyPr/>
        <a:lstStyle/>
        <a:p>
          <a:endParaRPr lang="es-EC"/>
        </a:p>
      </dgm:t>
    </dgm:pt>
    <dgm:pt modelId="{24C4157B-CED5-465E-B0CA-32FFD7E2ADAD}" type="pres">
      <dgm:prSet presAssocID="{BCAA218A-F597-4011-A3A6-48728AB1DC7D}" presName="conn2-1" presStyleLbl="parChTrans1D3" presStyleIdx="0" presStyleCnt="8"/>
      <dgm:spPr/>
      <dgm:t>
        <a:bodyPr/>
        <a:lstStyle/>
        <a:p>
          <a:endParaRPr lang="es-ES_tradnl"/>
        </a:p>
      </dgm:t>
    </dgm:pt>
    <dgm:pt modelId="{E877A67E-5641-4C53-9E45-F5597D74932E}" type="pres">
      <dgm:prSet presAssocID="{BCAA218A-F597-4011-A3A6-48728AB1DC7D}" presName="connTx" presStyleLbl="parChTrans1D3" presStyleIdx="0" presStyleCnt="8"/>
      <dgm:spPr/>
      <dgm:t>
        <a:bodyPr/>
        <a:lstStyle/>
        <a:p>
          <a:endParaRPr lang="es-ES_tradnl"/>
        </a:p>
      </dgm:t>
    </dgm:pt>
    <dgm:pt modelId="{E81725B5-7564-40A4-9694-555535308D55}" type="pres">
      <dgm:prSet presAssocID="{69C8637E-4764-479A-8E88-EDE701D6A50B}" presName="root2" presStyleCnt="0"/>
      <dgm:spPr/>
      <dgm:t>
        <a:bodyPr/>
        <a:lstStyle/>
        <a:p>
          <a:endParaRPr lang="es-EC"/>
        </a:p>
      </dgm:t>
    </dgm:pt>
    <dgm:pt modelId="{D4FC94F8-F804-42FE-ABC8-A5971D8C6B70}" type="pres">
      <dgm:prSet presAssocID="{69C8637E-4764-479A-8E88-EDE701D6A50B}" presName="LevelTwoTextNode" presStyleLbl="node3" presStyleIdx="0" presStyleCnt="8" custScaleX="323728" custScaleY="171769" custLinFactNeighborX="5428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264DF86B-BE6B-441B-BD4F-CABA80451B8B}" type="pres">
      <dgm:prSet presAssocID="{69C8637E-4764-479A-8E88-EDE701D6A50B}" presName="level3hierChild" presStyleCnt="0"/>
      <dgm:spPr/>
      <dgm:t>
        <a:bodyPr/>
        <a:lstStyle/>
        <a:p>
          <a:endParaRPr lang="es-EC"/>
        </a:p>
      </dgm:t>
    </dgm:pt>
    <dgm:pt modelId="{DC9DA233-EC69-4CF2-99D4-61F8FB1F1883}" type="pres">
      <dgm:prSet presAssocID="{197ED80F-6551-42AA-AE74-71A4C2F9653F}" presName="conn2-1" presStyleLbl="parChTrans1D2" presStyleIdx="1" presStyleCnt="5"/>
      <dgm:spPr/>
      <dgm:t>
        <a:bodyPr/>
        <a:lstStyle/>
        <a:p>
          <a:endParaRPr lang="es-ES_tradnl"/>
        </a:p>
      </dgm:t>
    </dgm:pt>
    <dgm:pt modelId="{A90BFB68-7679-402E-9FAE-802225730D70}" type="pres">
      <dgm:prSet presAssocID="{197ED80F-6551-42AA-AE74-71A4C2F9653F}" presName="connTx" presStyleLbl="parChTrans1D2" presStyleIdx="1" presStyleCnt="5"/>
      <dgm:spPr/>
      <dgm:t>
        <a:bodyPr/>
        <a:lstStyle/>
        <a:p>
          <a:endParaRPr lang="es-ES_tradnl"/>
        </a:p>
      </dgm:t>
    </dgm:pt>
    <dgm:pt modelId="{73BDCE76-4E17-4FBA-A0B8-C174CF2C907D}" type="pres">
      <dgm:prSet presAssocID="{17AA059A-4C33-475D-8ECB-7B599D6E671D}" presName="root2" presStyleCnt="0"/>
      <dgm:spPr/>
      <dgm:t>
        <a:bodyPr/>
        <a:lstStyle/>
        <a:p>
          <a:endParaRPr lang="es-EC"/>
        </a:p>
      </dgm:t>
    </dgm:pt>
    <dgm:pt modelId="{D2428B51-D92E-4173-BCAD-71450D1AE557}" type="pres">
      <dgm:prSet presAssocID="{17AA059A-4C33-475D-8ECB-7B599D6E671D}" presName="LevelTwoTextNode" presStyleLbl="node2" presStyleIdx="1" presStyleCnt="5" custScaleX="143236" custScaleY="204636" custLinFactNeighborX="1452" custLinFactNeighborY="40651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01B1FDA3-90BF-41D6-A802-26CDE71CA3BC}" type="pres">
      <dgm:prSet presAssocID="{17AA059A-4C33-475D-8ECB-7B599D6E671D}" presName="level3hierChild" presStyleCnt="0"/>
      <dgm:spPr/>
      <dgm:t>
        <a:bodyPr/>
        <a:lstStyle/>
        <a:p>
          <a:endParaRPr lang="es-EC"/>
        </a:p>
      </dgm:t>
    </dgm:pt>
    <dgm:pt modelId="{61C63E7E-3D9E-480E-9224-B7A47C07A765}" type="pres">
      <dgm:prSet presAssocID="{87A2D111-D751-48E3-ADA7-43B771DC6948}" presName="conn2-1" presStyleLbl="parChTrans1D3" presStyleIdx="1" presStyleCnt="8"/>
      <dgm:spPr/>
      <dgm:t>
        <a:bodyPr/>
        <a:lstStyle/>
        <a:p>
          <a:endParaRPr lang="es-ES_tradnl"/>
        </a:p>
      </dgm:t>
    </dgm:pt>
    <dgm:pt modelId="{EB0A258E-81F3-4959-91EE-B07640DD5005}" type="pres">
      <dgm:prSet presAssocID="{87A2D111-D751-48E3-ADA7-43B771DC6948}" presName="connTx" presStyleLbl="parChTrans1D3" presStyleIdx="1" presStyleCnt="8"/>
      <dgm:spPr/>
      <dgm:t>
        <a:bodyPr/>
        <a:lstStyle/>
        <a:p>
          <a:endParaRPr lang="es-ES_tradnl"/>
        </a:p>
      </dgm:t>
    </dgm:pt>
    <dgm:pt modelId="{70993A0F-0BFC-4923-A04F-2E4B11F19A05}" type="pres">
      <dgm:prSet presAssocID="{1C44104F-2C06-4EF4-A672-645E603EE51A}" presName="root2" presStyleCnt="0"/>
      <dgm:spPr/>
      <dgm:t>
        <a:bodyPr/>
        <a:lstStyle/>
        <a:p>
          <a:endParaRPr lang="es-EC"/>
        </a:p>
      </dgm:t>
    </dgm:pt>
    <dgm:pt modelId="{ED52C72E-EAB1-4B95-A7FD-4723C2B16B87}" type="pres">
      <dgm:prSet presAssocID="{1C44104F-2C06-4EF4-A672-645E603EE51A}" presName="LevelTwoTextNode" presStyleLbl="node3" presStyleIdx="1" presStyleCnt="8" custScaleX="321470" custScaleY="220214" custLinFactNeighborX="2714" custLinFactNeighborY="-9372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3273F0D9-386D-445F-939F-C046723AA687}" type="pres">
      <dgm:prSet presAssocID="{1C44104F-2C06-4EF4-A672-645E603EE51A}" presName="level3hierChild" presStyleCnt="0"/>
      <dgm:spPr/>
      <dgm:t>
        <a:bodyPr/>
        <a:lstStyle/>
        <a:p>
          <a:endParaRPr lang="es-EC"/>
        </a:p>
      </dgm:t>
    </dgm:pt>
    <dgm:pt modelId="{B696B376-5333-4488-BEF9-D2535D22EA72}" type="pres">
      <dgm:prSet presAssocID="{AD10C123-1E1F-4F83-BAEF-41BB3211CE7A}" presName="conn2-1" presStyleLbl="parChTrans1D2" presStyleIdx="2" presStyleCnt="5"/>
      <dgm:spPr/>
      <dgm:t>
        <a:bodyPr/>
        <a:lstStyle/>
        <a:p>
          <a:endParaRPr lang="es-ES_tradnl"/>
        </a:p>
      </dgm:t>
    </dgm:pt>
    <dgm:pt modelId="{090C7724-E1A5-44A8-B2D2-646D69D50300}" type="pres">
      <dgm:prSet presAssocID="{AD10C123-1E1F-4F83-BAEF-41BB3211CE7A}" presName="connTx" presStyleLbl="parChTrans1D2" presStyleIdx="2" presStyleCnt="5"/>
      <dgm:spPr/>
      <dgm:t>
        <a:bodyPr/>
        <a:lstStyle/>
        <a:p>
          <a:endParaRPr lang="es-ES_tradnl"/>
        </a:p>
      </dgm:t>
    </dgm:pt>
    <dgm:pt modelId="{51D0C2B4-B42B-4338-A05C-579EAF3E0709}" type="pres">
      <dgm:prSet presAssocID="{02F9E9B6-CFB3-491D-AF57-C7BBD639AA05}" presName="root2" presStyleCnt="0"/>
      <dgm:spPr/>
      <dgm:t>
        <a:bodyPr/>
        <a:lstStyle/>
        <a:p>
          <a:endParaRPr lang="es-EC"/>
        </a:p>
      </dgm:t>
    </dgm:pt>
    <dgm:pt modelId="{DA9EB84A-4C5A-4654-8EB2-22E3A2C2517A}" type="pres">
      <dgm:prSet presAssocID="{02F9E9B6-CFB3-491D-AF57-C7BBD639AA05}" presName="LevelTwoTextNode" presStyleLbl="node2" presStyleIdx="2" presStyleCnt="5" custScaleX="148541" custScaleY="276188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C42CC318-7CEB-48FC-BDAE-9BB6E7406B74}" type="pres">
      <dgm:prSet presAssocID="{02F9E9B6-CFB3-491D-AF57-C7BBD639AA05}" presName="level3hierChild" presStyleCnt="0"/>
      <dgm:spPr/>
      <dgm:t>
        <a:bodyPr/>
        <a:lstStyle/>
        <a:p>
          <a:endParaRPr lang="es-EC"/>
        </a:p>
      </dgm:t>
    </dgm:pt>
    <dgm:pt modelId="{C2C7FE4F-35AB-45AA-B07B-5C6277BC29C1}" type="pres">
      <dgm:prSet presAssocID="{1314799B-3120-41BF-A91E-729232D15C06}" presName="conn2-1" presStyleLbl="parChTrans1D3" presStyleIdx="2" presStyleCnt="8"/>
      <dgm:spPr/>
      <dgm:t>
        <a:bodyPr/>
        <a:lstStyle/>
        <a:p>
          <a:endParaRPr lang="es-ES_tradnl"/>
        </a:p>
      </dgm:t>
    </dgm:pt>
    <dgm:pt modelId="{80B7D167-1FD0-4A03-8EB4-DA8143C3E4BC}" type="pres">
      <dgm:prSet presAssocID="{1314799B-3120-41BF-A91E-729232D15C06}" presName="connTx" presStyleLbl="parChTrans1D3" presStyleIdx="2" presStyleCnt="8"/>
      <dgm:spPr/>
      <dgm:t>
        <a:bodyPr/>
        <a:lstStyle/>
        <a:p>
          <a:endParaRPr lang="es-ES_tradnl"/>
        </a:p>
      </dgm:t>
    </dgm:pt>
    <dgm:pt modelId="{1C331849-223F-4A44-924A-C12CA8544E74}" type="pres">
      <dgm:prSet presAssocID="{0309A23B-66CD-43A0-9F71-4CF688B6E700}" presName="root2" presStyleCnt="0"/>
      <dgm:spPr/>
      <dgm:t>
        <a:bodyPr/>
        <a:lstStyle/>
        <a:p>
          <a:endParaRPr lang="es-EC"/>
        </a:p>
      </dgm:t>
    </dgm:pt>
    <dgm:pt modelId="{67DE3337-7615-4091-B300-706AF512CC4B}" type="pres">
      <dgm:prSet presAssocID="{0309A23B-66CD-43A0-9F71-4CF688B6E700}" presName="LevelTwoTextNode" presStyleLbl="node3" presStyleIdx="2" presStyleCnt="8" custScaleX="318335" custScaleY="213020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EC1D92C7-CE28-45B3-BB20-E9A64D09DABB}" type="pres">
      <dgm:prSet presAssocID="{0309A23B-66CD-43A0-9F71-4CF688B6E700}" presName="level3hierChild" presStyleCnt="0"/>
      <dgm:spPr/>
      <dgm:t>
        <a:bodyPr/>
        <a:lstStyle/>
        <a:p>
          <a:endParaRPr lang="es-EC"/>
        </a:p>
      </dgm:t>
    </dgm:pt>
    <dgm:pt modelId="{EEE9DCD0-D37E-473E-A855-CB5EED3A2248}" type="pres">
      <dgm:prSet presAssocID="{DD86E1ED-34EC-48D6-8A69-5B22FA117D6C}" presName="conn2-1" presStyleLbl="parChTrans1D3" presStyleIdx="3" presStyleCnt="8"/>
      <dgm:spPr/>
      <dgm:t>
        <a:bodyPr/>
        <a:lstStyle/>
        <a:p>
          <a:endParaRPr lang="es-ES_tradnl"/>
        </a:p>
      </dgm:t>
    </dgm:pt>
    <dgm:pt modelId="{01156768-8521-4A9B-A6FE-B750C5ED54E2}" type="pres">
      <dgm:prSet presAssocID="{DD86E1ED-34EC-48D6-8A69-5B22FA117D6C}" presName="connTx" presStyleLbl="parChTrans1D3" presStyleIdx="3" presStyleCnt="8"/>
      <dgm:spPr/>
      <dgm:t>
        <a:bodyPr/>
        <a:lstStyle/>
        <a:p>
          <a:endParaRPr lang="es-ES_tradnl"/>
        </a:p>
      </dgm:t>
    </dgm:pt>
    <dgm:pt modelId="{9B0BB480-D1F7-4B06-8F9C-AE862D49FEC8}" type="pres">
      <dgm:prSet presAssocID="{D4FB6B70-BF52-4E83-9620-3E0C5F308A84}" presName="root2" presStyleCnt="0"/>
      <dgm:spPr/>
      <dgm:t>
        <a:bodyPr/>
        <a:lstStyle/>
        <a:p>
          <a:endParaRPr lang="es-EC"/>
        </a:p>
      </dgm:t>
    </dgm:pt>
    <dgm:pt modelId="{873F3BAC-4522-4B8E-9CDB-B21165A9E6A8}" type="pres">
      <dgm:prSet presAssocID="{D4FB6B70-BF52-4E83-9620-3E0C5F308A84}" presName="LevelTwoTextNode" presStyleLbl="node3" presStyleIdx="3" presStyleCnt="8" custScaleX="324035" custScaleY="226865" custLinFactNeighborY="2715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83D91558-7F89-4D26-9AFC-2E98D1F5156E}" type="pres">
      <dgm:prSet presAssocID="{D4FB6B70-BF52-4E83-9620-3E0C5F308A84}" presName="level3hierChild" presStyleCnt="0"/>
      <dgm:spPr/>
      <dgm:t>
        <a:bodyPr/>
        <a:lstStyle/>
        <a:p>
          <a:endParaRPr lang="es-EC"/>
        </a:p>
      </dgm:t>
    </dgm:pt>
    <dgm:pt modelId="{08093F0C-53C1-4B3F-BC18-4F484D95CD56}" type="pres">
      <dgm:prSet presAssocID="{578DFA9D-6088-4676-B8C4-1973B5D39D8D}" presName="conn2-1" presStyleLbl="parChTrans1D2" presStyleIdx="3" presStyleCnt="5"/>
      <dgm:spPr/>
      <dgm:t>
        <a:bodyPr/>
        <a:lstStyle/>
        <a:p>
          <a:endParaRPr lang="es-ES_tradnl"/>
        </a:p>
      </dgm:t>
    </dgm:pt>
    <dgm:pt modelId="{AD6393DC-18D8-4A43-85C0-7DEF83F12DE8}" type="pres">
      <dgm:prSet presAssocID="{578DFA9D-6088-4676-B8C4-1973B5D39D8D}" presName="connTx" presStyleLbl="parChTrans1D2" presStyleIdx="3" presStyleCnt="5"/>
      <dgm:spPr/>
      <dgm:t>
        <a:bodyPr/>
        <a:lstStyle/>
        <a:p>
          <a:endParaRPr lang="es-ES_tradnl"/>
        </a:p>
      </dgm:t>
    </dgm:pt>
    <dgm:pt modelId="{7D60BF10-C94E-4B57-A964-4FEA45B94B82}" type="pres">
      <dgm:prSet presAssocID="{C1D632F3-C8E7-4015-9AFE-440BA601EC8A}" presName="root2" presStyleCnt="0"/>
      <dgm:spPr/>
      <dgm:t>
        <a:bodyPr/>
        <a:lstStyle/>
        <a:p>
          <a:endParaRPr lang="es-EC"/>
        </a:p>
      </dgm:t>
    </dgm:pt>
    <dgm:pt modelId="{8E4B5332-A108-4A26-91E5-0661A4A1FCE8}" type="pres">
      <dgm:prSet presAssocID="{C1D632F3-C8E7-4015-9AFE-440BA601EC8A}" presName="LevelTwoTextNode" presStyleLbl="node2" presStyleIdx="3" presStyleCnt="5" custScaleX="148739" custScaleY="278465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58150397-35E5-4FA0-A0B4-0EFBEBC62B66}" type="pres">
      <dgm:prSet presAssocID="{C1D632F3-C8E7-4015-9AFE-440BA601EC8A}" presName="level3hierChild" presStyleCnt="0"/>
      <dgm:spPr/>
      <dgm:t>
        <a:bodyPr/>
        <a:lstStyle/>
        <a:p>
          <a:endParaRPr lang="es-EC"/>
        </a:p>
      </dgm:t>
    </dgm:pt>
    <dgm:pt modelId="{DA8A683F-AFF5-4544-8962-108FA3372BBB}" type="pres">
      <dgm:prSet presAssocID="{78B45561-7F76-4936-A3E4-28CDEE009106}" presName="conn2-1" presStyleLbl="parChTrans1D3" presStyleIdx="4" presStyleCnt="8"/>
      <dgm:spPr/>
      <dgm:t>
        <a:bodyPr/>
        <a:lstStyle/>
        <a:p>
          <a:endParaRPr lang="es-ES_tradnl"/>
        </a:p>
      </dgm:t>
    </dgm:pt>
    <dgm:pt modelId="{14F0A315-3804-40BD-8A54-1B90DF9B0320}" type="pres">
      <dgm:prSet presAssocID="{78B45561-7F76-4936-A3E4-28CDEE009106}" presName="connTx" presStyleLbl="parChTrans1D3" presStyleIdx="4" presStyleCnt="8"/>
      <dgm:spPr/>
      <dgm:t>
        <a:bodyPr/>
        <a:lstStyle/>
        <a:p>
          <a:endParaRPr lang="es-ES_tradnl"/>
        </a:p>
      </dgm:t>
    </dgm:pt>
    <dgm:pt modelId="{12BB588B-4514-4164-B330-B635FA930B1E}" type="pres">
      <dgm:prSet presAssocID="{92EDCDC2-C9B9-4931-9746-99E5581C5A77}" presName="root2" presStyleCnt="0"/>
      <dgm:spPr/>
      <dgm:t>
        <a:bodyPr/>
        <a:lstStyle/>
        <a:p>
          <a:endParaRPr lang="es-EC"/>
        </a:p>
      </dgm:t>
    </dgm:pt>
    <dgm:pt modelId="{7D54BFD8-64FD-4453-800C-BD195DEF1D74}" type="pres">
      <dgm:prSet presAssocID="{92EDCDC2-C9B9-4931-9746-99E5581C5A77}" presName="LevelTwoTextNode" presStyleLbl="node3" presStyleIdx="4" presStyleCnt="8" custScaleX="328797" custScaleY="234439" custLinFactNeighborY="5430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4190A7AA-6A3D-4C4B-A849-FB2C21CF58F1}" type="pres">
      <dgm:prSet presAssocID="{92EDCDC2-C9B9-4931-9746-99E5581C5A77}" presName="level3hierChild" presStyleCnt="0"/>
      <dgm:spPr/>
      <dgm:t>
        <a:bodyPr/>
        <a:lstStyle/>
        <a:p>
          <a:endParaRPr lang="es-EC"/>
        </a:p>
      </dgm:t>
    </dgm:pt>
    <dgm:pt modelId="{48C53CB9-A5B2-41E8-B12C-D2DB88B0EF3C}" type="pres">
      <dgm:prSet presAssocID="{68D10359-791D-443D-841C-02A7B0A227F4}" presName="conn2-1" presStyleLbl="parChTrans1D3" presStyleIdx="5" presStyleCnt="8"/>
      <dgm:spPr/>
      <dgm:t>
        <a:bodyPr/>
        <a:lstStyle/>
        <a:p>
          <a:endParaRPr lang="es-ES_tradnl"/>
        </a:p>
      </dgm:t>
    </dgm:pt>
    <dgm:pt modelId="{D9394E80-19BE-4BDF-835F-26F16FC0305F}" type="pres">
      <dgm:prSet presAssocID="{68D10359-791D-443D-841C-02A7B0A227F4}" presName="connTx" presStyleLbl="parChTrans1D3" presStyleIdx="5" presStyleCnt="8"/>
      <dgm:spPr/>
      <dgm:t>
        <a:bodyPr/>
        <a:lstStyle/>
        <a:p>
          <a:endParaRPr lang="es-ES_tradnl"/>
        </a:p>
      </dgm:t>
    </dgm:pt>
    <dgm:pt modelId="{F28DA9B2-4301-4D19-A15F-B3FA1B69946F}" type="pres">
      <dgm:prSet presAssocID="{96F85D93-E33C-40F9-A232-FDD7937905CE}" presName="root2" presStyleCnt="0"/>
      <dgm:spPr/>
      <dgm:t>
        <a:bodyPr/>
        <a:lstStyle/>
        <a:p>
          <a:endParaRPr lang="es-EC"/>
        </a:p>
      </dgm:t>
    </dgm:pt>
    <dgm:pt modelId="{EE248E89-826D-48AD-97E3-5B945CE8B2D7}" type="pres">
      <dgm:prSet presAssocID="{96F85D93-E33C-40F9-A232-FDD7937905CE}" presName="LevelTwoTextNode" presStyleLbl="node3" presStyleIdx="5" presStyleCnt="8" custScaleX="322692" custScaleY="257056" custLinFactNeighborY="5430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06A5DF5C-DC14-4B98-B308-CEC217281A8D}" type="pres">
      <dgm:prSet presAssocID="{96F85D93-E33C-40F9-A232-FDD7937905CE}" presName="level3hierChild" presStyleCnt="0"/>
      <dgm:spPr/>
      <dgm:t>
        <a:bodyPr/>
        <a:lstStyle/>
        <a:p>
          <a:endParaRPr lang="es-EC"/>
        </a:p>
      </dgm:t>
    </dgm:pt>
    <dgm:pt modelId="{96836138-D027-4938-B5C3-F361A226E037}" type="pres">
      <dgm:prSet presAssocID="{A176180F-D005-4EDC-B193-1BC0FA62E374}" presName="conn2-1" presStyleLbl="parChTrans1D2" presStyleIdx="4" presStyleCnt="5"/>
      <dgm:spPr/>
      <dgm:t>
        <a:bodyPr/>
        <a:lstStyle/>
        <a:p>
          <a:endParaRPr lang="es-ES_tradnl"/>
        </a:p>
      </dgm:t>
    </dgm:pt>
    <dgm:pt modelId="{8A0F1CDC-CF49-4548-9EEE-CE1135AA96E9}" type="pres">
      <dgm:prSet presAssocID="{A176180F-D005-4EDC-B193-1BC0FA62E374}" presName="connTx" presStyleLbl="parChTrans1D2" presStyleIdx="4" presStyleCnt="5"/>
      <dgm:spPr/>
      <dgm:t>
        <a:bodyPr/>
        <a:lstStyle/>
        <a:p>
          <a:endParaRPr lang="es-ES_tradnl"/>
        </a:p>
      </dgm:t>
    </dgm:pt>
    <dgm:pt modelId="{3867D0D9-FBC9-46ED-8CB6-A663B120EA71}" type="pres">
      <dgm:prSet presAssocID="{F8CFA415-72F1-43D8-9272-B8B3DD82B2F7}" presName="root2" presStyleCnt="0"/>
      <dgm:spPr/>
      <dgm:t>
        <a:bodyPr/>
        <a:lstStyle/>
        <a:p>
          <a:endParaRPr lang="es-EC"/>
        </a:p>
      </dgm:t>
    </dgm:pt>
    <dgm:pt modelId="{C85D1E5A-511E-418F-9219-2B303735CFC5}" type="pres">
      <dgm:prSet presAssocID="{F8CFA415-72F1-43D8-9272-B8B3DD82B2F7}" presName="LevelTwoTextNode" presStyleLbl="node2" presStyleIdx="4" presStyleCnt="5" custScaleX="148352" custScaleY="262277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568E3DF4-5CDE-4D37-8A49-1A795B6E1D19}" type="pres">
      <dgm:prSet presAssocID="{F8CFA415-72F1-43D8-9272-B8B3DD82B2F7}" presName="level3hierChild" presStyleCnt="0"/>
      <dgm:spPr/>
      <dgm:t>
        <a:bodyPr/>
        <a:lstStyle/>
        <a:p>
          <a:endParaRPr lang="es-EC"/>
        </a:p>
      </dgm:t>
    </dgm:pt>
    <dgm:pt modelId="{D1B19FE5-6EBB-4682-BA70-C105171E924A}" type="pres">
      <dgm:prSet presAssocID="{6E4B5B26-515C-42FF-8286-57F4449AB5AD}" presName="conn2-1" presStyleLbl="parChTrans1D3" presStyleIdx="6" presStyleCnt="8"/>
      <dgm:spPr/>
      <dgm:t>
        <a:bodyPr/>
        <a:lstStyle/>
        <a:p>
          <a:endParaRPr lang="es-ES_tradnl"/>
        </a:p>
      </dgm:t>
    </dgm:pt>
    <dgm:pt modelId="{B9CDCC27-9C78-4AD4-BD41-83B053EBA66F}" type="pres">
      <dgm:prSet presAssocID="{6E4B5B26-515C-42FF-8286-57F4449AB5AD}" presName="connTx" presStyleLbl="parChTrans1D3" presStyleIdx="6" presStyleCnt="8"/>
      <dgm:spPr/>
      <dgm:t>
        <a:bodyPr/>
        <a:lstStyle/>
        <a:p>
          <a:endParaRPr lang="es-ES_tradnl"/>
        </a:p>
      </dgm:t>
    </dgm:pt>
    <dgm:pt modelId="{83F18CD7-F93E-40D6-ACAB-5092B41F4689}" type="pres">
      <dgm:prSet presAssocID="{4310F995-AEA0-4B63-BF12-54BFCAEEB347}" presName="root2" presStyleCnt="0"/>
      <dgm:spPr/>
      <dgm:t>
        <a:bodyPr/>
        <a:lstStyle/>
        <a:p>
          <a:endParaRPr lang="es-EC"/>
        </a:p>
      </dgm:t>
    </dgm:pt>
    <dgm:pt modelId="{5582D6FC-CA9A-4C14-A880-E086E7AF85C3}" type="pres">
      <dgm:prSet presAssocID="{4310F995-AEA0-4B63-BF12-54BFCAEEB347}" presName="LevelTwoTextNode" presStyleLbl="node3" presStyleIdx="6" presStyleCnt="8" custScaleX="328535" custScaleY="139985" custLinFactNeighborY="15620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CCA2118E-74C7-472A-B469-86D1068863EE}" type="pres">
      <dgm:prSet presAssocID="{4310F995-AEA0-4B63-BF12-54BFCAEEB347}" presName="level3hierChild" presStyleCnt="0"/>
      <dgm:spPr/>
      <dgm:t>
        <a:bodyPr/>
        <a:lstStyle/>
        <a:p>
          <a:endParaRPr lang="es-EC"/>
        </a:p>
      </dgm:t>
    </dgm:pt>
    <dgm:pt modelId="{E5FC695E-CFE1-49B0-828A-D37FDB8F1F95}" type="pres">
      <dgm:prSet presAssocID="{5E156DB7-C162-4716-8864-689108F5F066}" presName="conn2-1" presStyleLbl="parChTrans1D3" presStyleIdx="7" presStyleCnt="8"/>
      <dgm:spPr/>
      <dgm:t>
        <a:bodyPr/>
        <a:lstStyle/>
        <a:p>
          <a:endParaRPr lang="es-ES_tradnl"/>
        </a:p>
      </dgm:t>
    </dgm:pt>
    <dgm:pt modelId="{17CC00FF-1AC0-4472-932B-C3338979813F}" type="pres">
      <dgm:prSet presAssocID="{5E156DB7-C162-4716-8864-689108F5F066}" presName="connTx" presStyleLbl="parChTrans1D3" presStyleIdx="7" presStyleCnt="8"/>
      <dgm:spPr/>
      <dgm:t>
        <a:bodyPr/>
        <a:lstStyle/>
        <a:p>
          <a:endParaRPr lang="es-ES_tradnl"/>
        </a:p>
      </dgm:t>
    </dgm:pt>
    <dgm:pt modelId="{25854869-1FEF-4026-87AA-D9093C82B4ED}" type="pres">
      <dgm:prSet presAssocID="{F32E9B14-3F12-487F-974B-C9165895E044}" presName="root2" presStyleCnt="0"/>
      <dgm:spPr/>
      <dgm:t>
        <a:bodyPr/>
        <a:lstStyle/>
        <a:p>
          <a:endParaRPr lang="es-EC"/>
        </a:p>
      </dgm:t>
    </dgm:pt>
    <dgm:pt modelId="{2A7FE62C-0F21-4062-89E5-F46FC056ADA5}" type="pres">
      <dgm:prSet presAssocID="{F32E9B14-3F12-487F-974B-C9165895E044}" presName="LevelTwoTextNode" presStyleLbl="node3" presStyleIdx="7" presStyleCnt="8" custScaleX="331337" custScaleY="105191" custLinFactNeighborY="5957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D1FEFFC9-C86A-4DC8-8FB6-50343C47860A}" type="pres">
      <dgm:prSet presAssocID="{F32E9B14-3F12-487F-974B-C9165895E044}" presName="level3hierChild" presStyleCnt="0"/>
      <dgm:spPr/>
      <dgm:t>
        <a:bodyPr/>
        <a:lstStyle/>
        <a:p>
          <a:endParaRPr lang="es-EC"/>
        </a:p>
      </dgm:t>
    </dgm:pt>
  </dgm:ptLst>
  <dgm:cxnLst>
    <dgm:cxn modelId="{DD782245-59B6-4535-A44A-C915CDC2AB0E}" srcId="{64D071F0-F398-40DB-AA89-590562FAF961}" destId="{C1D632F3-C8E7-4015-9AFE-440BA601EC8A}" srcOrd="3" destOrd="0" parTransId="{578DFA9D-6088-4676-B8C4-1973B5D39D8D}" sibTransId="{86429B7E-72D2-4CB9-BD52-EF2834D2426E}"/>
    <dgm:cxn modelId="{BBCCCFA7-0A40-44D4-A1BE-D1BD31AB0AE0}" srcId="{F8CFA415-72F1-43D8-9272-B8B3DD82B2F7}" destId="{4310F995-AEA0-4B63-BF12-54BFCAEEB347}" srcOrd="0" destOrd="0" parTransId="{6E4B5B26-515C-42FF-8286-57F4449AB5AD}" sibTransId="{6C8E4D4A-59E4-4FC2-8D6E-0FA84C80C2BF}"/>
    <dgm:cxn modelId="{00B97712-64CE-4994-AC69-6295CEA6EEA2}" type="presOf" srcId="{5E156DB7-C162-4716-8864-689108F5F066}" destId="{E5FC695E-CFE1-49B0-828A-D37FDB8F1F95}" srcOrd="0" destOrd="0" presId="urn:microsoft.com/office/officeart/2005/8/layout/hierarchy2"/>
    <dgm:cxn modelId="{7959C861-DCEC-4255-9964-24BEF4FED66B}" type="presOf" srcId="{BCAA218A-F597-4011-A3A6-48728AB1DC7D}" destId="{24C4157B-CED5-465E-B0CA-32FFD7E2ADAD}" srcOrd="0" destOrd="0" presId="urn:microsoft.com/office/officeart/2005/8/layout/hierarchy2"/>
    <dgm:cxn modelId="{66B8C796-8D36-4A29-99D7-8FAB64C6408A}" srcId="{64D071F0-F398-40DB-AA89-590562FAF961}" destId="{17AA059A-4C33-475D-8ECB-7B599D6E671D}" srcOrd="1" destOrd="0" parTransId="{197ED80F-6551-42AA-AE74-71A4C2F9653F}" sibTransId="{C0B11973-6348-46A0-AEFE-8FF055813680}"/>
    <dgm:cxn modelId="{137A5321-3575-4EFB-B0CD-0A363601C270}" type="presOf" srcId="{6E4B5B26-515C-42FF-8286-57F4449AB5AD}" destId="{D1B19FE5-6EBB-4682-BA70-C105171E924A}" srcOrd="0" destOrd="0" presId="urn:microsoft.com/office/officeart/2005/8/layout/hierarchy2"/>
    <dgm:cxn modelId="{6E72CC7D-5B09-4058-BEBD-04C53185D671}" type="presOf" srcId="{87A2D111-D751-48E3-ADA7-43B771DC6948}" destId="{61C63E7E-3D9E-480E-9224-B7A47C07A765}" srcOrd="0" destOrd="0" presId="urn:microsoft.com/office/officeart/2005/8/layout/hierarchy2"/>
    <dgm:cxn modelId="{E21880FD-E3F0-44E1-BBFC-BE46B64ACAA9}" type="presOf" srcId="{AD10C123-1E1F-4F83-BAEF-41BB3211CE7A}" destId="{B696B376-5333-4488-BEF9-D2535D22EA72}" srcOrd="0" destOrd="0" presId="urn:microsoft.com/office/officeart/2005/8/layout/hierarchy2"/>
    <dgm:cxn modelId="{7EDB9661-254C-4547-8250-FAD76DCF6740}" srcId="{185FDECE-3DAA-47A9-8D58-267ED4912666}" destId="{69C8637E-4764-479A-8E88-EDE701D6A50B}" srcOrd="0" destOrd="0" parTransId="{BCAA218A-F597-4011-A3A6-48728AB1DC7D}" sibTransId="{7127138D-066A-4B66-BC01-561CC8C407DA}"/>
    <dgm:cxn modelId="{CF973027-3530-4B7A-B585-2F3074A5130F}" type="presOf" srcId="{69C8637E-4764-479A-8E88-EDE701D6A50B}" destId="{D4FC94F8-F804-42FE-ABC8-A5971D8C6B70}" srcOrd="0" destOrd="0" presId="urn:microsoft.com/office/officeart/2005/8/layout/hierarchy2"/>
    <dgm:cxn modelId="{B672A82F-D083-424C-8E04-6CFEC5E8D73C}" srcId="{64D071F0-F398-40DB-AA89-590562FAF961}" destId="{F8CFA415-72F1-43D8-9272-B8B3DD82B2F7}" srcOrd="4" destOrd="0" parTransId="{A176180F-D005-4EDC-B193-1BC0FA62E374}" sibTransId="{28B0EB99-E37F-4743-A692-3B622CBF9949}"/>
    <dgm:cxn modelId="{4CC81E41-BFD1-4A11-9CBB-6896E7F95F58}" type="presOf" srcId="{0309A23B-66CD-43A0-9F71-4CF688B6E700}" destId="{67DE3337-7615-4091-B300-706AF512CC4B}" srcOrd="0" destOrd="0" presId="urn:microsoft.com/office/officeart/2005/8/layout/hierarchy2"/>
    <dgm:cxn modelId="{3D5B9FE5-CB62-479F-928C-50D1A0EEE712}" type="presOf" srcId="{DD86E1ED-34EC-48D6-8A69-5B22FA117D6C}" destId="{01156768-8521-4A9B-A6FE-B750C5ED54E2}" srcOrd="1" destOrd="0" presId="urn:microsoft.com/office/officeart/2005/8/layout/hierarchy2"/>
    <dgm:cxn modelId="{E66374B6-20B3-41E3-995B-8D843171918D}" type="presOf" srcId="{BFA73962-17EB-45FC-BDDF-4D48F57C266B}" destId="{6E5B2CE5-1892-493A-9A3E-B19D33D792F9}" srcOrd="1" destOrd="0" presId="urn:microsoft.com/office/officeart/2005/8/layout/hierarchy2"/>
    <dgm:cxn modelId="{667B79BC-1393-4AF3-822B-991F552E2385}" type="presOf" srcId="{5E156DB7-C162-4716-8864-689108F5F066}" destId="{17CC00FF-1AC0-4472-932B-C3338979813F}" srcOrd="1" destOrd="0" presId="urn:microsoft.com/office/officeart/2005/8/layout/hierarchy2"/>
    <dgm:cxn modelId="{C0E087DA-05B5-40B3-9E21-60CA8D286A7E}" type="presOf" srcId="{68D10359-791D-443D-841C-02A7B0A227F4}" destId="{48C53CB9-A5B2-41E8-B12C-D2DB88B0EF3C}" srcOrd="0" destOrd="0" presId="urn:microsoft.com/office/officeart/2005/8/layout/hierarchy2"/>
    <dgm:cxn modelId="{A2301B4F-1261-4719-82AF-6D71346D631A}" type="presOf" srcId="{87A2D111-D751-48E3-ADA7-43B771DC6948}" destId="{EB0A258E-81F3-4959-91EE-B07640DD5005}" srcOrd="1" destOrd="0" presId="urn:microsoft.com/office/officeart/2005/8/layout/hierarchy2"/>
    <dgm:cxn modelId="{E0B7A2B9-5668-4264-85A0-5FDF451F708D}" type="presOf" srcId="{BFA73962-17EB-45FC-BDDF-4D48F57C266B}" destId="{8FFC1FF5-DB03-49BC-AADA-03EF6132DD63}" srcOrd="0" destOrd="0" presId="urn:microsoft.com/office/officeart/2005/8/layout/hierarchy2"/>
    <dgm:cxn modelId="{AD2E033D-6D56-4766-A5D7-2B551A65AE1E}" type="presOf" srcId="{578DFA9D-6088-4676-B8C4-1973B5D39D8D}" destId="{08093F0C-53C1-4B3F-BC18-4F484D95CD56}" srcOrd="0" destOrd="0" presId="urn:microsoft.com/office/officeart/2005/8/layout/hierarchy2"/>
    <dgm:cxn modelId="{1A76A928-198D-423B-A50D-970E80ABE62E}" type="presOf" srcId="{4310F995-AEA0-4B63-BF12-54BFCAEEB347}" destId="{5582D6FC-CA9A-4C14-A880-E086E7AF85C3}" srcOrd="0" destOrd="0" presId="urn:microsoft.com/office/officeart/2005/8/layout/hierarchy2"/>
    <dgm:cxn modelId="{C28E68E4-97AC-41DC-AD32-4781129235CF}" type="presOf" srcId="{84EC071F-8260-4DB5-9A9E-52312706405F}" destId="{F29F3A66-8E54-4E87-9533-7A2BD8C1E57F}" srcOrd="0" destOrd="0" presId="urn:microsoft.com/office/officeart/2005/8/layout/hierarchy2"/>
    <dgm:cxn modelId="{0CE2CEF5-AF18-44EA-8940-97A04AAE3D2D}" type="presOf" srcId="{68D10359-791D-443D-841C-02A7B0A227F4}" destId="{D9394E80-19BE-4BDF-835F-26F16FC0305F}" srcOrd="1" destOrd="0" presId="urn:microsoft.com/office/officeart/2005/8/layout/hierarchy2"/>
    <dgm:cxn modelId="{1D319334-86EE-468E-BB7F-FA1F0C03BF78}" type="presOf" srcId="{1314799B-3120-41BF-A91E-729232D15C06}" destId="{C2C7FE4F-35AB-45AA-B07B-5C6277BC29C1}" srcOrd="0" destOrd="0" presId="urn:microsoft.com/office/officeart/2005/8/layout/hierarchy2"/>
    <dgm:cxn modelId="{62465352-8FD7-4CAB-A06F-7BD3F41AA466}" type="presOf" srcId="{A176180F-D005-4EDC-B193-1BC0FA62E374}" destId="{96836138-D027-4938-B5C3-F361A226E037}" srcOrd="0" destOrd="0" presId="urn:microsoft.com/office/officeart/2005/8/layout/hierarchy2"/>
    <dgm:cxn modelId="{45F7A9F6-B27A-4904-B2B8-E5AAC6AC992F}" srcId="{17AA059A-4C33-475D-8ECB-7B599D6E671D}" destId="{1C44104F-2C06-4EF4-A672-645E603EE51A}" srcOrd="0" destOrd="0" parTransId="{87A2D111-D751-48E3-ADA7-43B771DC6948}" sibTransId="{7DBFB390-9A3C-4CBA-99BA-429A959B898E}"/>
    <dgm:cxn modelId="{56787B6B-E819-48C8-B628-A788DE55E431}" type="presOf" srcId="{6E4B5B26-515C-42FF-8286-57F4449AB5AD}" destId="{B9CDCC27-9C78-4AD4-BD41-83B053EBA66F}" srcOrd="1" destOrd="0" presId="urn:microsoft.com/office/officeart/2005/8/layout/hierarchy2"/>
    <dgm:cxn modelId="{BD34B3DB-4E82-4A05-98D7-30BAA11F8899}" type="presOf" srcId="{197ED80F-6551-42AA-AE74-71A4C2F9653F}" destId="{A90BFB68-7679-402E-9FAE-802225730D70}" srcOrd="1" destOrd="0" presId="urn:microsoft.com/office/officeart/2005/8/layout/hierarchy2"/>
    <dgm:cxn modelId="{2CA08441-A83D-4B81-8B1B-84C3CC0103E2}" type="presOf" srcId="{1C44104F-2C06-4EF4-A672-645E603EE51A}" destId="{ED52C72E-EAB1-4B95-A7FD-4723C2B16B87}" srcOrd="0" destOrd="0" presId="urn:microsoft.com/office/officeart/2005/8/layout/hierarchy2"/>
    <dgm:cxn modelId="{13DBD061-504A-4A7B-B528-DEBCB14B8E83}" type="presOf" srcId="{BCAA218A-F597-4011-A3A6-48728AB1DC7D}" destId="{E877A67E-5641-4C53-9E45-F5597D74932E}" srcOrd="1" destOrd="0" presId="urn:microsoft.com/office/officeart/2005/8/layout/hierarchy2"/>
    <dgm:cxn modelId="{454E0586-7BB4-48D8-A4D3-E457E8B1B255}" srcId="{C1D632F3-C8E7-4015-9AFE-440BA601EC8A}" destId="{92EDCDC2-C9B9-4931-9746-99E5581C5A77}" srcOrd="0" destOrd="0" parTransId="{78B45561-7F76-4936-A3E4-28CDEE009106}" sibTransId="{7BED6BF3-2C2C-4FFB-93C1-D9025058623D}"/>
    <dgm:cxn modelId="{7D317158-0603-4FA9-811D-154536DE24D0}" srcId="{F8CFA415-72F1-43D8-9272-B8B3DD82B2F7}" destId="{F32E9B14-3F12-487F-974B-C9165895E044}" srcOrd="1" destOrd="0" parTransId="{5E156DB7-C162-4716-8864-689108F5F066}" sibTransId="{C0515C79-66F1-4A13-AE2C-031C651D4CDD}"/>
    <dgm:cxn modelId="{5EC36DA5-CEBF-4485-93A4-CFE6C39D47CB}" type="presOf" srcId="{F32E9B14-3F12-487F-974B-C9165895E044}" destId="{2A7FE62C-0F21-4062-89E5-F46FC056ADA5}" srcOrd="0" destOrd="0" presId="urn:microsoft.com/office/officeart/2005/8/layout/hierarchy2"/>
    <dgm:cxn modelId="{2880DF83-A8C8-47AC-BA3E-B3CC1AE96437}" type="presOf" srcId="{D4FB6B70-BF52-4E83-9620-3E0C5F308A84}" destId="{873F3BAC-4522-4B8E-9CDB-B21165A9E6A8}" srcOrd="0" destOrd="0" presId="urn:microsoft.com/office/officeart/2005/8/layout/hierarchy2"/>
    <dgm:cxn modelId="{FC6D26B1-1120-4CB3-A163-E0DE6B30C07F}" type="presOf" srcId="{197ED80F-6551-42AA-AE74-71A4C2F9653F}" destId="{DC9DA233-EC69-4CF2-99D4-61F8FB1F1883}" srcOrd="0" destOrd="0" presId="urn:microsoft.com/office/officeart/2005/8/layout/hierarchy2"/>
    <dgm:cxn modelId="{E7822C41-ECD4-4FFC-89C1-D7CF6563E98B}" type="presOf" srcId="{185FDECE-3DAA-47A9-8D58-267ED4912666}" destId="{20CCA52E-2AD8-42F7-9393-ED8D5DB22665}" srcOrd="0" destOrd="0" presId="urn:microsoft.com/office/officeart/2005/8/layout/hierarchy2"/>
    <dgm:cxn modelId="{913B3DE7-5031-4037-9113-3A47CA84F783}" srcId="{64D071F0-F398-40DB-AA89-590562FAF961}" destId="{185FDECE-3DAA-47A9-8D58-267ED4912666}" srcOrd="0" destOrd="0" parTransId="{BFA73962-17EB-45FC-BDDF-4D48F57C266B}" sibTransId="{67519631-3A08-4E5F-BDA5-99D8F57177ED}"/>
    <dgm:cxn modelId="{B71E3B59-E7C3-4504-80C0-28EE20A05D23}" srcId="{02F9E9B6-CFB3-491D-AF57-C7BBD639AA05}" destId="{0309A23B-66CD-43A0-9F71-4CF688B6E700}" srcOrd="0" destOrd="0" parTransId="{1314799B-3120-41BF-A91E-729232D15C06}" sibTransId="{2808EB83-FC5B-4EF9-AE9E-ABEAD8317EEB}"/>
    <dgm:cxn modelId="{18BA2972-2086-4356-921D-6E04B8E20F15}" type="presOf" srcId="{64D071F0-F398-40DB-AA89-590562FAF961}" destId="{AD8A0812-A8D2-4CB0-99A3-F898D479C368}" srcOrd="0" destOrd="0" presId="urn:microsoft.com/office/officeart/2005/8/layout/hierarchy2"/>
    <dgm:cxn modelId="{CFE42635-E52F-496B-9D12-DE8827482477}" type="presOf" srcId="{AD10C123-1E1F-4F83-BAEF-41BB3211CE7A}" destId="{090C7724-E1A5-44A8-B2D2-646D69D50300}" srcOrd="1" destOrd="0" presId="urn:microsoft.com/office/officeart/2005/8/layout/hierarchy2"/>
    <dgm:cxn modelId="{513F4BEF-DDC8-43E2-9AE7-E0DE5E2BAAEB}" srcId="{02F9E9B6-CFB3-491D-AF57-C7BBD639AA05}" destId="{D4FB6B70-BF52-4E83-9620-3E0C5F308A84}" srcOrd="1" destOrd="0" parTransId="{DD86E1ED-34EC-48D6-8A69-5B22FA117D6C}" sibTransId="{EFCEBEF9-075C-445E-8CB8-95F12C60E3C7}"/>
    <dgm:cxn modelId="{E3869781-065B-4DED-8FEB-1B826C7C9C87}" type="presOf" srcId="{96F85D93-E33C-40F9-A232-FDD7937905CE}" destId="{EE248E89-826D-48AD-97E3-5B945CE8B2D7}" srcOrd="0" destOrd="0" presId="urn:microsoft.com/office/officeart/2005/8/layout/hierarchy2"/>
    <dgm:cxn modelId="{AD465469-64DE-4248-A9A3-1B7AA7C272FC}" type="presOf" srcId="{78B45561-7F76-4936-A3E4-28CDEE009106}" destId="{DA8A683F-AFF5-4544-8962-108FA3372BBB}" srcOrd="0" destOrd="0" presId="urn:microsoft.com/office/officeart/2005/8/layout/hierarchy2"/>
    <dgm:cxn modelId="{92CFA954-2D49-4800-80FF-ABC3CE2F3AA0}" type="presOf" srcId="{C1D632F3-C8E7-4015-9AFE-440BA601EC8A}" destId="{8E4B5332-A108-4A26-91E5-0661A4A1FCE8}" srcOrd="0" destOrd="0" presId="urn:microsoft.com/office/officeart/2005/8/layout/hierarchy2"/>
    <dgm:cxn modelId="{B5DA7ABB-AE0A-4E29-8E03-77BB5C7AE004}" srcId="{64D071F0-F398-40DB-AA89-590562FAF961}" destId="{02F9E9B6-CFB3-491D-AF57-C7BBD639AA05}" srcOrd="2" destOrd="0" parTransId="{AD10C123-1E1F-4F83-BAEF-41BB3211CE7A}" sibTransId="{07F6832E-D5BC-466B-8C1E-5CB9418359F9}"/>
    <dgm:cxn modelId="{A85F8418-BF98-44D2-9433-75CF8F9F87D1}" srcId="{C1D632F3-C8E7-4015-9AFE-440BA601EC8A}" destId="{96F85D93-E33C-40F9-A232-FDD7937905CE}" srcOrd="1" destOrd="0" parTransId="{68D10359-791D-443D-841C-02A7B0A227F4}" sibTransId="{015413D1-C0C6-4765-97D4-0DC8DE45F899}"/>
    <dgm:cxn modelId="{8F9D8D4E-4A0A-4911-9720-9CAAF0533EDE}" type="presOf" srcId="{17AA059A-4C33-475D-8ECB-7B599D6E671D}" destId="{D2428B51-D92E-4173-BCAD-71450D1AE557}" srcOrd="0" destOrd="0" presId="urn:microsoft.com/office/officeart/2005/8/layout/hierarchy2"/>
    <dgm:cxn modelId="{F306D481-9A8A-4F0F-8955-EBBA75EB1770}" type="presOf" srcId="{78B45561-7F76-4936-A3E4-28CDEE009106}" destId="{14F0A315-3804-40BD-8A54-1B90DF9B0320}" srcOrd="1" destOrd="0" presId="urn:microsoft.com/office/officeart/2005/8/layout/hierarchy2"/>
    <dgm:cxn modelId="{07B73DA0-7342-4D94-AD7F-52C0F18DC48E}" type="presOf" srcId="{A176180F-D005-4EDC-B193-1BC0FA62E374}" destId="{8A0F1CDC-CF49-4548-9EEE-CE1135AA96E9}" srcOrd="1" destOrd="0" presId="urn:microsoft.com/office/officeart/2005/8/layout/hierarchy2"/>
    <dgm:cxn modelId="{B5962C8F-BA02-4EF6-B126-ABCA5B5FA298}" type="presOf" srcId="{578DFA9D-6088-4676-B8C4-1973B5D39D8D}" destId="{AD6393DC-18D8-4A43-85C0-7DEF83F12DE8}" srcOrd="1" destOrd="0" presId="urn:microsoft.com/office/officeart/2005/8/layout/hierarchy2"/>
    <dgm:cxn modelId="{8B5AE752-2788-43DA-ACF1-5BBB43D210D8}" type="presOf" srcId="{92EDCDC2-C9B9-4931-9746-99E5581C5A77}" destId="{7D54BFD8-64FD-4453-800C-BD195DEF1D74}" srcOrd="0" destOrd="0" presId="urn:microsoft.com/office/officeart/2005/8/layout/hierarchy2"/>
    <dgm:cxn modelId="{D71E64D7-51D3-4E97-82AC-B8212AF18753}" type="presOf" srcId="{1314799B-3120-41BF-A91E-729232D15C06}" destId="{80B7D167-1FD0-4A03-8EB4-DA8143C3E4BC}" srcOrd="1" destOrd="0" presId="urn:microsoft.com/office/officeart/2005/8/layout/hierarchy2"/>
    <dgm:cxn modelId="{15F8C529-32DF-4A9F-908F-A65FDDAEC8C8}" type="presOf" srcId="{02F9E9B6-CFB3-491D-AF57-C7BBD639AA05}" destId="{DA9EB84A-4C5A-4654-8EB2-22E3A2C2517A}" srcOrd="0" destOrd="0" presId="urn:microsoft.com/office/officeart/2005/8/layout/hierarchy2"/>
    <dgm:cxn modelId="{F0CA8C28-A06A-4DEA-8742-D3BC41E2A2C5}" type="presOf" srcId="{F8CFA415-72F1-43D8-9272-B8B3DD82B2F7}" destId="{C85D1E5A-511E-418F-9219-2B303735CFC5}" srcOrd="0" destOrd="0" presId="urn:microsoft.com/office/officeart/2005/8/layout/hierarchy2"/>
    <dgm:cxn modelId="{7F99F5E1-8022-486F-814F-2E442C0F33CD}" srcId="{84EC071F-8260-4DB5-9A9E-52312706405F}" destId="{64D071F0-F398-40DB-AA89-590562FAF961}" srcOrd="0" destOrd="0" parTransId="{096CE176-A506-4C18-8089-5B86C0EB429C}" sibTransId="{91BDB7C3-3F30-47F8-8B39-1B10CD4E8930}"/>
    <dgm:cxn modelId="{A250DD09-F33B-4823-B710-80B07E718483}" type="presOf" srcId="{DD86E1ED-34EC-48D6-8A69-5B22FA117D6C}" destId="{EEE9DCD0-D37E-473E-A855-CB5EED3A2248}" srcOrd="0" destOrd="0" presId="urn:microsoft.com/office/officeart/2005/8/layout/hierarchy2"/>
    <dgm:cxn modelId="{D8E934BC-0E44-4989-A449-8BC98EACE80D}" type="presParOf" srcId="{F29F3A66-8E54-4E87-9533-7A2BD8C1E57F}" destId="{29AAE9B3-EA2B-4581-8286-2AD7E2EFB953}" srcOrd="0" destOrd="0" presId="urn:microsoft.com/office/officeart/2005/8/layout/hierarchy2"/>
    <dgm:cxn modelId="{E8F631ED-E182-475A-8C5A-91B8EA61676E}" type="presParOf" srcId="{29AAE9B3-EA2B-4581-8286-2AD7E2EFB953}" destId="{AD8A0812-A8D2-4CB0-99A3-F898D479C368}" srcOrd="0" destOrd="0" presId="urn:microsoft.com/office/officeart/2005/8/layout/hierarchy2"/>
    <dgm:cxn modelId="{A6519165-F2AD-43E5-A3C3-1DBDF9EC2E12}" type="presParOf" srcId="{29AAE9B3-EA2B-4581-8286-2AD7E2EFB953}" destId="{28198B83-BF99-4941-A342-C7189B1DDC25}" srcOrd="1" destOrd="0" presId="urn:microsoft.com/office/officeart/2005/8/layout/hierarchy2"/>
    <dgm:cxn modelId="{78E8EF01-252A-443E-BB11-0527E57702BA}" type="presParOf" srcId="{28198B83-BF99-4941-A342-C7189B1DDC25}" destId="{8FFC1FF5-DB03-49BC-AADA-03EF6132DD63}" srcOrd="0" destOrd="0" presId="urn:microsoft.com/office/officeart/2005/8/layout/hierarchy2"/>
    <dgm:cxn modelId="{9FD95BCB-1D6C-4B41-98F6-78B0A0BF3C70}" type="presParOf" srcId="{8FFC1FF5-DB03-49BC-AADA-03EF6132DD63}" destId="{6E5B2CE5-1892-493A-9A3E-B19D33D792F9}" srcOrd="0" destOrd="0" presId="urn:microsoft.com/office/officeart/2005/8/layout/hierarchy2"/>
    <dgm:cxn modelId="{8ED99793-8881-4C68-B2AE-D415578118CC}" type="presParOf" srcId="{28198B83-BF99-4941-A342-C7189B1DDC25}" destId="{0EC3E5AB-ED9E-4068-A145-FC772057CC77}" srcOrd="1" destOrd="0" presId="urn:microsoft.com/office/officeart/2005/8/layout/hierarchy2"/>
    <dgm:cxn modelId="{C504BD60-17AB-454D-87A1-3063A0EE6376}" type="presParOf" srcId="{0EC3E5AB-ED9E-4068-A145-FC772057CC77}" destId="{20CCA52E-2AD8-42F7-9393-ED8D5DB22665}" srcOrd="0" destOrd="0" presId="urn:microsoft.com/office/officeart/2005/8/layout/hierarchy2"/>
    <dgm:cxn modelId="{A46A76EA-4B27-4C73-B1BE-765119B547F2}" type="presParOf" srcId="{0EC3E5AB-ED9E-4068-A145-FC772057CC77}" destId="{5865730A-7656-478A-BDEF-1EE80A3CC6B4}" srcOrd="1" destOrd="0" presId="urn:microsoft.com/office/officeart/2005/8/layout/hierarchy2"/>
    <dgm:cxn modelId="{CE553303-252F-4784-BD35-908DBD2AE514}" type="presParOf" srcId="{5865730A-7656-478A-BDEF-1EE80A3CC6B4}" destId="{24C4157B-CED5-465E-B0CA-32FFD7E2ADAD}" srcOrd="0" destOrd="0" presId="urn:microsoft.com/office/officeart/2005/8/layout/hierarchy2"/>
    <dgm:cxn modelId="{F5897D65-5743-4AF4-9607-51A1B7225518}" type="presParOf" srcId="{24C4157B-CED5-465E-B0CA-32FFD7E2ADAD}" destId="{E877A67E-5641-4C53-9E45-F5597D74932E}" srcOrd="0" destOrd="0" presId="urn:microsoft.com/office/officeart/2005/8/layout/hierarchy2"/>
    <dgm:cxn modelId="{03178B9F-A30E-4B8E-B702-5CF7EE8A922D}" type="presParOf" srcId="{5865730A-7656-478A-BDEF-1EE80A3CC6B4}" destId="{E81725B5-7564-40A4-9694-555535308D55}" srcOrd="1" destOrd="0" presId="urn:microsoft.com/office/officeart/2005/8/layout/hierarchy2"/>
    <dgm:cxn modelId="{91C876E9-5956-4FA5-9A29-18603322FA57}" type="presParOf" srcId="{E81725B5-7564-40A4-9694-555535308D55}" destId="{D4FC94F8-F804-42FE-ABC8-A5971D8C6B70}" srcOrd="0" destOrd="0" presId="urn:microsoft.com/office/officeart/2005/8/layout/hierarchy2"/>
    <dgm:cxn modelId="{7EB6CB3A-7728-4A75-9119-718CEEA4CAE1}" type="presParOf" srcId="{E81725B5-7564-40A4-9694-555535308D55}" destId="{264DF86B-BE6B-441B-BD4F-CABA80451B8B}" srcOrd="1" destOrd="0" presId="urn:microsoft.com/office/officeart/2005/8/layout/hierarchy2"/>
    <dgm:cxn modelId="{159EBAB0-78BC-4E16-A1AE-64D984F8A56B}" type="presParOf" srcId="{28198B83-BF99-4941-A342-C7189B1DDC25}" destId="{DC9DA233-EC69-4CF2-99D4-61F8FB1F1883}" srcOrd="2" destOrd="0" presId="urn:microsoft.com/office/officeart/2005/8/layout/hierarchy2"/>
    <dgm:cxn modelId="{43C24025-EE08-4E6F-9AC3-024ADE5B608F}" type="presParOf" srcId="{DC9DA233-EC69-4CF2-99D4-61F8FB1F1883}" destId="{A90BFB68-7679-402E-9FAE-802225730D70}" srcOrd="0" destOrd="0" presId="urn:microsoft.com/office/officeart/2005/8/layout/hierarchy2"/>
    <dgm:cxn modelId="{38DF8DAA-4981-4539-A51E-F6F354AAB321}" type="presParOf" srcId="{28198B83-BF99-4941-A342-C7189B1DDC25}" destId="{73BDCE76-4E17-4FBA-A0B8-C174CF2C907D}" srcOrd="3" destOrd="0" presId="urn:microsoft.com/office/officeart/2005/8/layout/hierarchy2"/>
    <dgm:cxn modelId="{A1E7E2F2-8574-4109-AAEE-E1E37DC92A3E}" type="presParOf" srcId="{73BDCE76-4E17-4FBA-A0B8-C174CF2C907D}" destId="{D2428B51-D92E-4173-BCAD-71450D1AE557}" srcOrd="0" destOrd="0" presId="urn:microsoft.com/office/officeart/2005/8/layout/hierarchy2"/>
    <dgm:cxn modelId="{63F6E71F-69AD-4B39-B575-181B3128F269}" type="presParOf" srcId="{73BDCE76-4E17-4FBA-A0B8-C174CF2C907D}" destId="{01B1FDA3-90BF-41D6-A802-26CDE71CA3BC}" srcOrd="1" destOrd="0" presId="urn:microsoft.com/office/officeart/2005/8/layout/hierarchy2"/>
    <dgm:cxn modelId="{71F4EF39-7544-4C70-856E-0CB61038AA03}" type="presParOf" srcId="{01B1FDA3-90BF-41D6-A802-26CDE71CA3BC}" destId="{61C63E7E-3D9E-480E-9224-B7A47C07A765}" srcOrd="0" destOrd="0" presId="urn:microsoft.com/office/officeart/2005/8/layout/hierarchy2"/>
    <dgm:cxn modelId="{B28C8F6A-34A2-4A2E-9CAA-7349C0C5847C}" type="presParOf" srcId="{61C63E7E-3D9E-480E-9224-B7A47C07A765}" destId="{EB0A258E-81F3-4959-91EE-B07640DD5005}" srcOrd="0" destOrd="0" presId="urn:microsoft.com/office/officeart/2005/8/layout/hierarchy2"/>
    <dgm:cxn modelId="{6D9C9E56-B1EF-4230-B3DD-0B5DF72984B3}" type="presParOf" srcId="{01B1FDA3-90BF-41D6-A802-26CDE71CA3BC}" destId="{70993A0F-0BFC-4923-A04F-2E4B11F19A05}" srcOrd="1" destOrd="0" presId="urn:microsoft.com/office/officeart/2005/8/layout/hierarchy2"/>
    <dgm:cxn modelId="{5698B7D2-3CDE-4829-B33D-272747F55D2B}" type="presParOf" srcId="{70993A0F-0BFC-4923-A04F-2E4B11F19A05}" destId="{ED52C72E-EAB1-4B95-A7FD-4723C2B16B87}" srcOrd="0" destOrd="0" presId="urn:microsoft.com/office/officeart/2005/8/layout/hierarchy2"/>
    <dgm:cxn modelId="{0736C56C-3635-4500-81AC-7FA1D396D0E7}" type="presParOf" srcId="{70993A0F-0BFC-4923-A04F-2E4B11F19A05}" destId="{3273F0D9-386D-445F-939F-C046723AA687}" srcOrd="1" destOrd="0" presId="urn:microsoft.com/office/officeart/2005/8/layout/hierarchy2"/>
    <dgm:cxn modelId="{709216D6-C2A4-4306-BFE1-6501537BEAF2}" type="presParOf" srcId="{28198B83-BF99-4941-A342-C7189B1DDC25}" destId="{B696B376-5333-4488-BEF9-D2535D22EA72}" srcOrd="4" destOrd="0" presId="urn:microsoft.com/office/officeart/2005/8/layout/hierarchy2"/>
    <dgm:cxn modelId="{673EBBCE-A0BC-4607-8117-0DAD5C930D0B}" type="presParOf" srcId="{B696B376-5333-4488-BEF9-D2535D22EA72}" destId="{090C7724-E1A5-44A8-B2D2-646D69D50300}" srcOrd="0" destOrd="0" presId="urn:microsoft.com/office/officeart/2005/8/layout/hierarchy2"/>
    <dgm:cxn modelId="{D5E8D5DB-ACC2-47BC-956C-82955EF63077}" type="presParOf" srcId="{28198B83-BF99-4941-A342-C7189B1DDC25}" destId="{51D0C2B4-B42B-4338-A05C-579EAF3E0709}" srcOrd="5" destOrd="0" presId="urn:microsoft.com/office/officeart/2005/8/layout/hierarchy2"/>
    <dgm:cxn modelId="{9B9B3408-C0C9-4CBB-B76B-E8D21A183624}" type="presParOf" srcId="{51D0C2B4-B42B-4338-A05C-579EAF3E0709}" destId="{DA9EB84A-4C5A-4654-8EB2-22E3A2C2517A}" srcOrd="0" destOrd="0" presId="urn:microsoft.com/office/officeart/2005/8/layout/hierarchy2"/>
    <dgm:cxn modelId="{54525D39-C3F2-40DF-97EE-63C6F3778F53}" type="presParOf" srcId="{51D0C2B4-B42B-4338-A05C-579EAF3E0709}" destId="{C42CC318-7CEB-48FC-BDAE-9BB6E7406B74}" srcOrd="1" destOrd="0" presId="urn:microsoft.com/office/officeart/2005/8/layout/hierarchy2"/>
    <dgm:cxn modelId="{E5EC63B7-7948-4913-B483-4DBFF6A03EEA}" type="presParOf" srcId="{C42CC318-7CEB-48FC-BDAE-9BB6E7406B74}" destId="{C2C7FE4F-35AB-45AA-B07B-5C6277BC29C1}" srcOrd="0" destOrd="0" presId="urn:microsoft.com/office/officeart/2005/8/layout/hierarchy2"/>
    <dgm:cxn modelId="{A83842AA-FE14-485C-8C71-E335E14D126F}" type="presParOf" srcId="{C2C7FE4F-35AB-45AA-B07B-5C6277BC29C1}" destId="{80B7D167-1FD0-4A03-8EB4-DA8143C3E4BC}" srcOrd="0" destOrd="0" presId="urn:microsoft.com/office/officeart/2005/8/layout/hierarchy2"/>
    <dgm:cxn modelId="{70B8184C-D13E-4DC1-93FA-389D4ECA2F34}" type="presParOf" srcId="{C42CC318-7CEB-48FC-BDAE-9BB6E7406B74}" destId="{1C331849-223F-4A44-924A-C12CA8544E74}" srcOrd="1" destOrd="0" presId="urn:microsoft.com/office/officeart/2005/8/layout/hierarchy2"/>
    <dgm:cxn modelId="{3B0586AB-3374-4E3C-9A89-B82962215669}" type="presParOf" srcId="{1C331849-223F-4A44-924A-C12CA8544E74}" destId="{67DE3337-7615-4091-B300-706AF512CC4B}" srcOrd="0" destOrd="0" presId="urn:microsoft.com/office/officeart/2005/8/layout/hierarchy2"/>
    <dgm:cxn modelId="{3732FF1D-7BB0-4914-810A-8055CFD80F66}" type="presParOf" srcId="{1C331849-223F-4A44-924A-C12CA8544E74}" destId="{EC1D92C7-CE28-45B3-BB20-E9A64D09DABB}" srcOrd="1" destOrd="0" presId="urn:microsoft.com/office/officeart/2005/8/layout/hierarchy2"/>
    <dgm:cxn modelId="{F0AF2DF2-8F3C-4997-BC47-2ECAF6D626BC}" type="presParOf" srcId="{C42CC318-7CEB-48FC-BDAE-9BB6E7406B74}" destId="{EEE9DCD0-D37E-473E-A855-CB5EED3A2248}" srcOrd="2" destOrd="0" presId="urn:microsoft.com/office/officeart/2005/8/layout/hierarchy2"/>
    <dgm:cxn modelId="{9113C74C-1396-468A-B03B-1EC52CA6CC2A}" type="presParOf" srcId="{EEE9DCD0-D37E-473E-A855-CB5EED3A2248}" destId="{01156768-8521-4A9B-A6FE-B750C5ED54E2}" srcOrd="0" destOrd="0" presId="urn:microsoft.com/office/officeart/2005/8/layout/hierarchy2"/>
    <dgm:cxn modelId="{5FD99B1A-F2DE-4D8E-AA4E-B50501F6B104}" type="presParOf" srcId="{C42CC318-7CEB-48FC-BDAE-9BB6E7406B74}" destId="{9B0BB480-D1F7-4B06-8F9C-AE862D49FEC8}" srcOrd="3" destOrd="0" presId="urn:microsoft.com/office/officeart/2005/8/layout/hierarchy2"/>
    <dgm:cxn modelId="{95607542-A78B-4161-9860-7553CF483460}" type="presParOf" srcId="{9B0BB480-D1F7-4B06-8F9C-AE862D49FEC8}" destId="{873F3BAC-4522-4B8E-9CDB-B21165A9E6A8}" srcOrd="0" destOrd="0" presId="urn:microsoft.com/office/officeart/2005/8/layout/hierarchy2"/>
    <dgm:cxn modelId="{816533E7-0DFB-4DB2-B934-F96F79FCFE5B}" type="presParOf" srcId="{9B0BB480-D1F7-4B06-8F9C-AE862D49FEC8}" destId="{83D91558-7F89-4D26-9AFC-2E98D1F5156E}" srcOrd="1" destOrd="0" presId="urn:microsoft.com/office/officeart/2005/8/layout/hierarchy2"/>
    <dgm:cxn modelId="{B3543443-0F14-420D-A2DD-77C744C54EC0}" type="presParOf" srcId="{28198B83-BF99-4941-A342-C7189B1DDC25}" destId="{08093F0C-53C1-4B3F-BC18-4F484D95CD56}" srcOrd="6" destOrd="0" presId="urn:microsoft.com/office/officeart/2005/8/layout/hierarchy2"/>
    <dgm:cxn modelId="{A62DD104-C1D6-47E2-880E-E9BC534D211A}" type="presParOf" srcId="{08093F0C-53C1-4B3F-BC18-4F484D95CD56}" destId="{AD6393DC-18D8-4A43-85C0-7DEF83F12DE8}" srcOrd="0" destOrd="0" presId="urn:microsoft.com/office/officeart/2005/8/layout/hierarchy2"/>
    <dgm:cxn modelId="{7EE86BD6-C971-41FE-B84F-1E94081F3CA2}" type="presParOf" srcId="{28198B83-BF99-4941-A342-C7189B1DDC25}" destId="{7D60BF10-C94E-4B57-A964-4FEA45B94B82}" srcOrd="7" destOrd="0" presId="urn:microsoft.com/office/officeart/2005/8/layout/hierarchy2"/>
    <dgm:cxn modelId="{749131DF-871A-4535-8CB0-24D0BCF5AFF6}" type="presParOf" srcId="{7D60BF10-C94E-4B57-A964-4FEA45B94B82}" destId="{8E4B5332-A108-4A26-91E5-0661A4A1FCE8}" srcOrd="0" destOrd="0" presId="urn:microsoft.com/office/officeart/2005/8/layout/hierarchy2"/>
    <dgm:cxn modelId="{93FCCAAF-1C9F-434E-8BD1-CAF95C648F9C}" type="presParOf" srcId="{7D60BF10-C94E-4B57-A964-4FEA45B94B82}" destId="{58150397-35E5-4FA0-A0B4-0EFBEBC62B66}" srcOrd="1" destOrd="0" presId="urn:microsoft.com/office/officeart/2005/8/layout/hierarchy2"/>
    <dgm:cxn modelId="{C0FAAE6F-88EA-44D1-B54A-E257EB2B356A}" type="presParOf" srcId="{58150397-35E5-4FA0-A0B4-0EFBEBC62B66}" destId="{DA8A683F-AFF5-4544-8962-108FA3372BBB}" srcOrd="0" destOrd="0" presId="urn:microsoft.com/office/officeart/2005/8/layout/hierarchy2"/>
    <dgm:cxn modelId="{401C26AF-352A-4B81-8AC3-DE628D5638CC}" type="presParOf" srcId="{DA8A683F-AFF5-4544-8962-108FA3372BBB}" destId="{14F0A315-3804-40BD-8A54-1B90DF9B0320}" srcOrd="0" destOrd="0" presId="urn:microsoft.com/office/officeart/2005/8/layout/hierarchy2"/>
    <dgm:cxn modelId="{BC4BCAEC-E721-42D5-B55A-D9666668B271}" type="presParOf" srcId="{58150397-35E5-4FA0-A0B4-0EFBEBC62B66}" destId="{12BB588B-4514-4164-B330-B635FA930B1E}" srcOrd="1" destOrd="0" presId="urn:microsoft.com/office/officeart/2005/8/layout/hierarchy2"/>
    <dgm:cxn modelId="{976C7CBA-522E-4E4C-9345-62964DDE2113}" type="presParOf" srcId="{12BB588B-4514-4164-B330-B635FA930B1E}" destId="{7D54BFD8-64FD-4453-800C-BD195DEF1D74}" srcOrd="0" destOrd="0" presId="urn:microsoft.com/office/officeart/2005/8/layout/hierarchy2"/>
    <dgm:cxn modelId="{14A6DC4B-B3D0-49D9-9B16-5404B8AA4027}" type="presParOf" srcId="{12BB588B-4514-4164-B330-B635FA930B1E}" destId="{4190A7AA-6A3D-4C4B-A849-FB2C21CF58F1}" srcOrd="1" destOrd="0" presId="urn:microsoft.com/office/officeart/2005/8/layout/hierarchy2"/>
    <dgm:cxn modelId="{6F2DD1C2-0904-4F83-A852-384BE6549516}" type="presParOf" srcId="{58150397-35E5-4FA0-A0B4-0EFBEBC62B66}" destId="{48C53CB9-A5B2-41E8-B12C-D2DB88B0EF3C}" srcOrd="2" destOrd="0" presId="urn:microsoft.com/office/officeart/2005/8/layout/hierarchy2"/>
    <dgm:cxn modelId="{1C0208BC-C833-499D-91D0-A3A8A6864B0E}" type="presParOf" srcId="{48C53CB9-A5B2-41E8-B12C-D2DB88B0EF3C}" destId="{D9394E80-19BE-4BDF-835F-26F16FC0305F}" srcOrd="0" destOrd="0" presId="urn:microsoft.com/office/officeart/2005/8/layout/hierarchy2"/>
    <dgm:cxn modelId="{4CC4D3F5-1224-4D8C-AFCE-9273E96E5E13}" type="presParOf" srcId="{58150397-35E5-4FA0-A0B4-0EFBEBC62B66}" destId="{F28DA9B2-4301-4D19-A15F-B3FA1B69946F}" srcOrd="3" destOrd="0" presId="urn:microsoft.com/office/officeart/2005/8/layout/hierarchy2"/>
    <dgm:cxn modelId="{ADBCD564-C233-48AC-B9C4-E09C35CDE0AB}" type="presParOf" srcId="{F28DA9B2-4301-4D19-A15F-B3FA1B69946F}" destId="{EE248E89-826D-48AD-97E3-5B945CE8B2D7}" srcOrd="0" destOrd="0" presId="urn:microsoft.com/office/officeart/2005/8/layout/hierarchy2"/>
    <dgm:cxn modelId="{E42FB995-2EE5-44A6-99FD-004EE358F3AD}" type="presParOf" srcId="{F28DA9B2-4301-4D19-A15F-B3FA1B69946F}" destId="{06A5DF5C-DC14-4B98-B308-CEC217281A8D}" srcOrd="1" destOrd="0" presId="urn:microsoft.com/office/officeart/2005/8/layout/hierarchy2"/>
    <dgm:cxn modelId="{9DD8A7E2-3A79-4A81-A8AA-F43D9B9DC147}" type="presParOf" srcId="{28198B83-BF99-4941-A342-C7189B1DDC25}" destId="{96836138-D027-4938-B5C3-F361A226E037}" srcOrd="8" destOrd="0" presId="urn:microsoft.com/office/officeart/2005/8/layout/hierarchy2"/>
    <dgm:cxn modelId="{14D5A269-F1BE-4278-A4D5-41FA1A426591}" type="presParOf" srcId="{96836138-D027-4938-B5C3-F361A226E037}" destId="{8A0F1CDC-CF49-4548-9EEE-CE1135AA96E9}" srcOrd="0" destOrd="0" presId="urn:microsoft.com/office/officeart/2005/8/layout/hierarchy2"/>
    <dgm:cxn modelId="{4B88C35A-94EE-4503-98F6-C2782C13C933}" type="presParOf" srcId="{28198B83-BF99-4941-A342-C7189B1DDC25}" destId="{3867D0D9-FBC9-46ED-8CB6-A663B120EA71}" srcOrd="9" destOrd="0" presId="urn:microsoft.com/office/officeart/2005/8/layout/hierarchy2"/>
    <dgm:cxn modelId="{A4142E53-2781-49BE-9BE0-F7EBD3FCCDDF}" type="presParOf" srcId="{3867D0D9-FBC9-46ED-8CB6-A663B120EA71}" destId="{C85D1E5A-511E-418F-9219-2B303735CFC5}" srcOrd="0" destOrd="0" presId="urn:microsoft.com/office/officeart/2005/8/layout/hierarchy2"/>
    <dgm:cxn modelId="{455327B4-76ED-44ED-BBAE-4B2C515F75B8}" type="presParOf" srcId="{3867D0D9-FBC9-46ED-8CB6-A663B120EA71}" destId="{568E3DF4-5CDE-4D37-8A49-1A795B6E1D19}" srcOrd="1" destOrd="0" presId="urn:microsoft.com/office/officeart/2005/8/layout/hierarchy2"/>
    <dgm:cxn modelId="{CE5C301B-0E56-438F-9256-B0CF815F22EE}" type="presParOf" srcId="{568E3DF4-5CDE-4D37-8A49-1A795B6E1D19}" destId="{D1B19FE5-6EBB-4682-BA70-C105171E924A}" srcOrd="0" destOrd="0" presId="urn:microsoft.com/office/officeart/2005/8/layout/hierarchy2"/>
    <dgm:cxn modelId="{FA016637-97B1-41BA-954A-0B0015556B9D}" type="presParOf" srcId="{D1B19FE5-6EBB-4682-BA70-C105171E924A}" destId="{B9CDCC27-9C78-4AD4-BD41-83B053EBA66F}" srcOrd="0" destOrd="0" presId="urn:microsoft.com/office/officeart/2005/8/layout/hierarchy2"/>
    <dgm:cxn modelId="{4A86F5A4-9CB5-4694-8042-50569736EAD0}" type="presParOf" srcId="{568E3DF4-5CDE-4D37-8A49-1A795B6E1D19}" destId="{83F18CD7-F93E-40D6-ACAB-5092B41F4689}" srcOrd="1" destOrd="0" presId="urn:microsoft.com/office/officeart/2005/8/layout/hierarchy2"/>
    <dgm:cxn modelId="{C6168C8F-D06A-4A25-B941-03AC366D1EA6}" type="presParOf" srcId="{83F18CD7-F93E-40D6-ACAB-5092B41F4689}" destId="{5582D6FC-CA9A-4C14-A880-E086E7AF85C3}" srcOrd="0" destOrd="0" presId="urn:microsoft.com/office/officeart/2005/8/layout/hierarchy2"/>
    <dgm:cxn modelId="{9B0067DA-EEF8-4B06-9AA8-6F06F423DF84}" type="presParOf" srcId="{83F18CD7-F93E-40D6-ACAB-5092B41F4689}" destId="{CCA2118E-74C7-472A-B469-86D1068863EE}" srcOrd="1" destOrd="0" presId="urn:microsoft.com/office/officeart/2005/8/layout/hierarchy2"/>
    <dgm:cxn modelId="{5C4CA91F-009C-40B5-ACB6-3FCC7A0CED59}" type="presParOf" srcId="{568E3DF4-5CDE-4D37-8A49-1A795B6E1D19}" destId="{E5FC695E-CFE1-49B0-828A-D37FDB8F1F95}" srcOrd="2" destOrd="0" presId="urn:microsoft.com/office/officeart/2005/8/layout/hierarchy2"/>
    <dgm:cxn modelId="{888E25E1-7F1A-47FC-BE84-42E2FAF1B09B}" type="presParOf" srcId="{E5FC695E-CFE1-49B0-828A-D37FDB8F1F95}" destId="{17CC00FF-1AC0-4472-932B-C3338979813F}" srcOrd="0" destOrd="0" presId="urn:microsoft.com/office/officeart/2005/8/layout/hierarchy2"/>
    <dgm:cxn modelId="{8F280BB1-9E3F-4CA0-9B80-2FDC60B7FFBA}" type="presParOf" srcId="{568E3DF4-5CDE-4D37-8A49-1A795B6E1D19}" destId="{25854869-1FEF-4026-87AA-D9093C82B4ED}" srcOrd="3" destOrd="0" presId="urn:microsoft.com/office/officeart/2005/8/layout/hierarchy2"/>
    <dgm:cxn modelId="{082148A1-347C-4E66-9193-B415175DECE6}" type="presParOf" srcId="{25854869-1FEF-4026-87AA-D9093C82B4ED}" destId="{2A7FE62C-0F21-4062-89E5-F46FC056ADA5}" srcOrd="0" destOrd="0" presId="urn:microsoft.com/office/officeart/2005/8/layout/hierarchy2"/>
    <dgm:cxn modelId="{AC787E44-94B0-4DC7-B348-3A93C69721A9}" type="presParOf" srcId="{25854869-1FEF-4026-87AA-D9093C82B4ED}" destId="{D1FEFFC9-C86A-4DC8-8FB6-50343C47860A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DE6628-A14E-4565-9566-2B82A68F83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9C5C651-1BEC-4EBB-A49C-ACAB5A116FE4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 dirty="0" smtClean="0"/>
            <a:t> </a:t>
          </a:r>
          <a:endParaRPr lang="es-ES_tradnl" dirty="0"/>
        </a:p>
      </dgm:t>
    </dgm:pt>
    <dgm:pt modelId="{BDF9AF8E-5B99-4E3C-B045-E9067D93F4E2}" type="parTrans" cxnId="{73E90BA6-306A-4D3B-98A8-0680B7B82A8D}">
      <dgm:prSet/>
      <dgm:spPr/>
      <dgm:t>
        <a:bodyPr/>
        <a:lstStyle/>
        <a:p>
          <a:endParaRPr lang="es-ES_tradnl"/>
        </a:p>
      </dgm:t>
    </dgm:pt>
    <dgm:pt modelId="{38BE6DA1-F63F-4F11-88F5-C9934C8B918C}" type="sibTrans" cxnId="{73E90BA6-306A-4D3B-98A8-0680B7B82A8D}">
      <dgm:prSet/>
      <dgm:spPr/>
      <dgm:t>
        <a:bodyPr/>
        <a:lstStyle/>
        <a:p>
          <a:endParaRPr lang="es-ES_tradnl"/>
        </a:p>
      </dgm:t>
    </dgm:pt>
    <dgm:pt modelId="{DE7B3B4B-9EDD-4DB3-893B-57B78C0276D6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EC" dirty="0" smtClean="0"/>
            <a:t> </a:t>
          </a:r>
          <a:endParaRPr lang="es-ES_tradnl" dirty="0"/>
        </a:p>
      </dgm:t>
    </dgm:pt>
    <dgm:pt modelId="{A38F937E-29E8-4275-A751-65EF7B1427BD}" type="sibTrans" cxnId="{D67898F6-B253-42A7-8C20-6E4B742E19B0}">
      <dgm:prSet/>
      <dgm:spPr/>
      <dgm:t>
        <a:bodyPr/>
        <a:lstStyle/>
        <a:p>
          <a:endParaRPr lang="es-ES_tradnl"/>
        </a:p>
      </dgm:t>
    </dgm:pt>
    <dgm:pt modelId="{88431040-8870-4D7E-B632-398EED10ABAE}" type="parTrans" cxnId="{D67898F6-B253-42A7-8C20-6E4B742E19B0}">
      <dgm:prSet/>
      <dgm:spPr/>
      <dgm:t>
        <a:bodyPr/>
        <a:lstStyle/>
        <a:p>
          <a:endParaRPr lang="es-ES_tradnl"/>
        </a:p>
      </dgm:t>
    </dgm:pt>
    <dgm:pt modelId="{E1122A81-7E00-42EC-A504-4D9FABF0759B}" type="pres">
      <dgm:prSet presAssocID="{52DE6628-A14E-4565-9566-2B82A68F834C}" presName="CompostProcess" presStyleCnt="0">
        <dgm:presLayoutVars>
          <dgm:dir/>
          <dgm:resizeHandles val="exact"/>
        </dgm:presLayoutVars>
      </dgm:prSet>
      <dgm:spPr/>
    </dgm:pt>
    <dgm:pt modelId="{D83896A5-D382-4FA0-A90C-8A68BCA1E6F4}" type="pres">
      <dgm:prSet presAssocID="{52DE6628-A14E-4565-9566-2B82A68F834C}" presName="arrow" presStyleLbl="bgShp" presStyleIdx="0" presStyleCnt="1" custScaleX="117647" custScaleY="100000" custLinFactNeighborX="4085"/>
      <dgm:spPr/>
    </dgm:pt>
    <dgm:pt modelId="{87EEF247-60AA-4D52-BD09-60D03501B5AF}" type="pres">
      <dgm:prSet presAssocID="{52DE6628-A14E-4565-9566-2B82A68F834C}" presName="linearProcess" presStyleCnt="0"/>
      <dgm:spPr/>
    </dgm:pt>
    <dgm:pt modelId="{7597B106-6D65-4E53-8D00-D35D8B4ED1FC}" type="pres">
      <dgm:prSet presAssocID="{DE7B3B4B-9EDD-4DB3-893B-57B78C0276D6}" presName="textNode" presStyleLbl="node1" presStyleIdx="0" presStyleCnt="2" custScaleY="204546" custLinFactX="-34322" custLinFactNeighborX="-100000" custLinFactNeighborY="227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2231B64-0A17-4678-ABE1-98510A164C80}" type="pres">
      <dgm:prSet presAssocID="{A38F937E-29E8-4275-A751-65EF7B1427BD}" presName="sibTrans" presStyleCnt="0"/>
      <dgm:spPr/>
    </dgm:pt>
    <dgm:pt modelId="{A030BA57-E9B7-4228-8F46-595147BC87A9}" type="pres">
      <dgm:prSet presAssocID="{F9C5C651-1BEC-4EBB-A49C-ACAB5A116FE4}" presName="textNode" presStyleLbl="node1" presStyleIdx="1" presStyleCnt="2" custScaleY="216667" custLinFactX="-39175" custLinFactNeighborX="-10000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F72E2F32-8E84-4A62-A2AB-3992C9F94F8C}" type="presOf" srcId="{DE7B3B4B-9EDD-4DB3-893B-57B78C0276D6}" destId="{7597B106-6D65-4E53-8D00-D35D8B4ED1FC}" srcOrd="0" destOrd="0" presId="urn:microsoft.com/office/officeart/2005/8/layout/hProcess9"/>
    <dgm:cxn modelId="{61951189-554A-4F80-B1A5-B44DCA2F7F90}" type="presOf" srcId="{52DE6628-A14E-4565-9566-2B82A68F834C}" destId="{E1122A81-7E00-42EC-A504-4D9FABF0759B}" srcOrd="0" destOrd="0" presId="urn:microsoft.com/office/officeart/2005/8/layout/hProcess9"/>
    <dgm:cxn modelId="{D67898F6-B253-42A7-8C20-6E4B742E19B0}" srcId="{52DE6628-A14E-4565-9566-2B82A68F834C}" destId="{DE7B3B4B-9EDD-4DB3-893B-57B78C0276D6}" srcOrd="0" destOrd="0" parTransId="{88431040-8870-4D7E-B632-398EED10ABAE}" sibTransId="{A38F937E-29E8-4275-A751-65EF7B1427BD}"/>
    <dgm:cxn modelId="{73E90BA6-306A-4D3B-98A8-0680B7B82A8D}" srcId="{52DE6628-A14E-4565-9566-2B82A68F834C}" destId="{F9C5C651-1BEC-4EBB-A49C-ACAB5A116FE4}" srcOrd="1" destOrd="0" parTransId="{BDF9AF8E-5B99-4E3C-B045-E9067D93F4E2}" sibTransId="{38BE6DA1-F63F-4F11-88F5-C9934C8B918C}"/>
    <dgm:cxn modelId="{948F4579-8A14-460D-B4FE-1FBB13A31087}" type="presOf" srcId="{F9C5C651-1BEC-4EBB-A49C-ACAB5A116FE4}" destId="{A030BA57-E9B7-4228-8F46-595147BC87A9}" srcOrd="0" destOrd="0" presId="urn:microsoft.com/office/officeart/2005/8/layout/hProcess9"/>
    <dgm:cxn modelId="{8B082DB2-5DA7-4C60-8FE3-E7B16FF66E84}" type="presParOf" srcId="{E1122A81-7E00-42EC-A504-4D9FABF0759B}" destId="{D83896A5-D382-4FA0-A90C-8A68BCA1E6F4}" srcOrd="0" destOrd="0" presId="urn:microsoft.com/office/officeart/2005/8/layout/hProcess9"/>
    <dgm:cxn modelId="{5C9C8610-AFCF-4981-8EB1-EB2C85A3C4A8}" type="presParOf" srcId="{E1122A81-7E00-42EC-A504-4D9FABF0759B}" destId="{87EEF247-60AA-4D52-BD09-60D03501B5AF}" srcOrd="1" destOrd="0" presId="urn:microsoft.com/office/officeart/2005/8/layout/hProcess9"/>
    <dgm:cxn modelId="{8BF02F4B-1AC6-4E52-A3C2-81B9B25C1576}" type="presParOf" srcId="{87EEF247-60AA-4D52-BD09-60D03501B5AF}" destId="{7597B106-6D65-4E53-8D00-D35D8B4ED1FC}" srcOrd="0" destOrd="0" presId="urn:microsoft.com/office/officeart/2005/8/layout/hProcess9"/>
    <dgm:cxn modelId="{39E07135-F888-460C-9EEC-7362339CCC7A}" type="presParOf" srcId="{87EEF247-60AA-4D52-BD09-60D03501B5AF}" destId="{72231B64-0A17-4678-ABE1-98510A164C80}" srcOrd="1" destOrd="0" presId="urn:microsoft.com/office/officeart/2005/8/layout/hProcess9"/>
    <dgm:cxn modelId="{6B1AC2D4-DE2F-4D89-8643-10B14208126E}" type="presParOf" srcId="{87EEF247-60AA-4D52-BD09-60D03501B5AF}" destId="{A030BA57-E9B7-4228-8F46-595147BC87A9}" srcOrd="2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55DBC5-D22A-4D80-A065-D1F765B460A2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38549EF-3DA9-44D2-850F-B2A62EB33481}">
      <dgm:prSet phldrT="[Texto]" custT="1"/>
      <dgm:spPr/>
      <dgm:t>
        <a:bodyPr/>
        <a:lstStyle/>
        <a:p>
          <a:r>
            <a:rPr lang="es-EC" sz="1600" b="1">
              <a:latin typeface="Arial" pitchFamily="34" charset="0"/>
              <a:cs typeface="Arial" pitchFamily="34" charset="0"/>
            </a:rPr>
            <a:t>Fase 1</a:t>
          </a:r>
        </a:p>
      </dgm:t>
    </dgm:pt>
    <dgm:pt modelId="{3336DE41-0582-4DDF-920B-28505DB17541}" type="parTrans" cxnId="{4063B63F-D2C7-4665-A48A-8932A39A4202}">
      <dgm:prSet/>
      <dgm:spPr/>
      <dgm:t>
        <a:bodyPr/>
        <a:lstStyle/>
        <a:p>
          <a:endParaRPr lang="es-EC" sz="1200">
            <a:latin typeface="Arial" pitchFamily="34" charset="0"/>
            <a:cs typeface="Arial" pitchFamily="34" charset="0"/>
          </a:endParaRPr>
        </a:p>
      </dgm:t>
    </dgm:pt>
    <dgm:pt modelId="{E7D9C322-32B4-45B9-9CB3-F1C6176AED13}" type="sibTrans" cxnId="{4063B63F-D2C7-4665-A48A-8932A39A4202}">
      <dgm:prSet/>
      <dgm:spPr/>
      <dgm:t>
        <a:bodyPr/>
        <a:lstStyle/>
        <a:p>
          <a:endParaRPr lang="es-EC" sz="1200">
            <a:latin typeface="Arial" pitchFamily="34" charset="0"/>
            <a:cs typeface="Arial" pitchFamily="34" charset="0"/>
          </a:endParaRPr>
        </a:p>
      </dgm:t>
    </dgm:pt>
    <dgm:pt modelId="{25307862-6536-44C4-84FC-83F1D3CA2ACD}">
      <dgm:prSet phldrT="[Texto]" custT="1"/>
      <dgm:spPr/>
      <dgm:t>
        <a:bodyPr/>
        <a:lstStyle/>
        <a:p>
          <a:r>
            <a:rPr lang="es-EC" sz="1400" dirty="0" smtClean="0">
              <a:latin typeface="Arial" pitchFamily="34" charset="0"/>
              <a:cs typeface="Arial" pitchFamily="34" charset="0"/>
            </a:rPr>
            <a:t>Conocimiento </a:t>
          </a:r>
          <a:r>
            <a:rPr lang="es-EC" sz="1400" dirty="0">
              <a:latin typeface="Arial" pitchFamily="34" charset="0"/>
              <a:cs typeface="Arial" pitchFamily="34" charset="0"/>
            </a:rPr>
            <a:t>del negocio</a:t>
          </a:r>
        </a:p>
      </dgm:t>
    </dgm:pt>
    <dgm:pt modelId="{0F5C0A87-183B-4CFF-9AD1-5CBF69A5EABA}" type="parTrans" cxnId="{76D5CB0D-8227-42F2-BA93-AB38967D98EB}">
      <dgm:prSet/>
      <dgm:spPr/>
      <dgm:t>
        <a:bodyPr/>
        <a:lstStyle/>
        <a:p>
          <a:endParaRPr lang="es-EC" sz="1200">
            <a:latin typeface="Arial" pitchFamily="34" charset="0"/>
            <a:cs typeface="Arial" pitchFamily="34" charset="0"/>
          </a:endParaRPr>
        </a:p>
      </dgm:t>
    </dgm:pt>
    <dgm:pt modelId="{04318A60-5BF3-4FD4-9AF5-550DFB47E6FD}" type="sibTrans" cxnId="{76D5CB0D-8227-42F2-BA93-AB38967D98EB}">
      <dgm:prSet/>
      <dgm:spPr/>
      <dgm:t>
        <a:bodyPr/>
        <a:lstStyle/>
        <a:p>
          <a:endParaRPr lang="es-EC" sz="1200">
            <a:latin typeface="Arial" pitchFamily="34" charset="0"/>
            <a:cs typeface="Arial" pitchFamily="34" charset="0"/>
          </a:endParaRPr>
        </a:p>
      </dgm:t>
    </dgm:pt>
    <dgm:pt modelId="{F969B1FE-6509-4ED1-85F2-9387141C2C44}">
      <dgm:prSet phldrT="[Texto]" custT="1"/>
      <dgm:spPr/>
      <dgm:t>
        <a:bodyPr/>
        <a:lstStyle/>
        <a:p>
          <a:r>
            <a:rPr lang="es-EC" sz="1600" b="1">
              <a:latin typeface="Arial" pitchFamily="34" charset="0"/>
              <a:cs typeface="Arial" pitchFamily="34" charset="0"/>
            </a:rPr>
            <a:t>Fase 2</a:t>
          </a:r>
        </a:p>
      </dgm:t>
    </dgm:pt>
    <dgm:pt modelId="{90A0AAA7-4EFD-4713-BABF-A156DF8FC391}" type="parTrans" cxnId="{F811DBA9-B31C-4395-8AC1-6857CF901E2F}">
      <dgm:prSet/>
      <dgm:spPr/>
      <dgm:t>
        <a:bodyPr/>
        <a:lstStyle/>
        <a:p>
          <a:endParaRPr lang="es-EC" sz="1200">
            <a:latin typeface="Arial" pitchFamily="34" charset="0"/>
            <a:cs typeface="Arial" pitchFamily="34" charset="0"/>
          </a:endParaRPr>
        </a:p>
      </dgm:t>
    </dgm:pt>
    <dgm:pt modelId="{7C10963E-E2E5-40FB-8571-2D499AB49269}" type="sibTrans" cxnId="{F811DBA9-B31C-4395-8AC1-6857CF901E2F}">
      <dgm:prSet/>
      <dgm:spPr/>
      <dgm:t>
        <a:bodyPr/>
        <a:lstStyle/>
        <a:p>
          <a:endParaRPr lang="es-EC" sz="1200">
            <a:latin typeface="Arial" pitchFamily="34" charset="0"/>
            <a:cs typeface="Arial" pitchFamily="34" charset="0"/>
          </a:endParaRPr>
        </a:p>
      </dgm:t>
    </dgm:pt>
    <dgm:pt modelId="{974CECC9-6AC4-4564-9044-FCA6F2E5D0F1}">
      <dgm:prSet phldrT="[Texto]" custT="1"/>
      <dgm:spPr/>
      <dgm:t>
        <a:bodyPr/>
        <a:lstStyle/>
        <a:p>
          <a:r>
            <a:rPr lang="es-EC" sz="1400">
              <a:latin typeface="Arial" pitchFamily="34" charset="0"/>
              <a:cs typeface="Arial" pitchFamily="34" charset="0"/>
            </a:rPr>
            <a:t>Evaluación de controles </a:t>
          </a:r>
        </a:p>
      </dgm:t>
    </dgm:pt>
    <dgm:pt modelId="{5A7F6345-6A60-4A95-AC81-A05580136D54}" type="parTrans" cxnId="{6BA5101C-518D-4787-BBBB-88612943A010}">
      <dgm:prSet/>
      <dgm:spPr/>
      <dgm:t>
        <a:bodyPr/>
        <a:lstStyle/>
        <a:p>
          <a:endParaRPr lang="es-EC" sz="1200">
            <a:latin typeface="Arial" pitchFamily="34" charset="0"/>
            <a:cs typeface="Arial" pitchFamily="34" charset="0"/>
          </a:endParaRPr>
        </a:p>
      </dgm:t>
    </dgm:pt>
    <dgm:pt modelId="{BD0971BF-3324-4E6F-84D6-C3A33C03A8EC}" type="sibTrans" cxnId="{6BA5101C-518D-4787-BBBB-88612943A010}">
      <dgm:prSet/>
      <dgm:spPr/>
      <dgm:t>
        <a:bodyPr/>
        <a:lstStyle/>
        <a:p>
          <a:endParaRPr lang="es-EC" sz="1200">
            <a:latin typeface="Arial" pitchFamily="34" charset="0"/>
            <a:cs typeface="Arial" pitchFamily="34" charset="0"/>
          </a:endParaRPr>
        </a:p>
      </dgm:t>
    </dgm:pt>
    <dgm:pt modelId="{816541F8-70C3-4A3E-A77F-9E9CECCC66EF}">
      <dgm:prSet phldrT="[Texto]" custT="1"/>
      <dgm:spPr/>
      <dgm:t>
        <a:bodyPr/>
        <a:lstStyle/>
        <a:p>
          <a:r>
            <a:rPr lang="es-EC" sz="1600" b="1">
              <a:latin typeface="Arial" pitchFamily="34" charset="0"/>
              <a:cs typeface="Arial" pitchFamily="34" charset="0"/>
            </a:rPr>
            <a:t>Fase 3</a:t>
          </a:r>
        </a:p>
      </dgm:t>
    </dgm:pt>
    <dgm:pt modelId="{22CFE733-E177-46EC-BEB2-A4B3EF2AD1A8}" type="parTrans" cxnId="{12075C7E-9BBC-4B50-BCDE-906B06E80720}">
      <dgm:prSet/>
      <dgm:spPr/>
      <dgm:t>
        <a:bodyPr/>
        <a:lstStyle/>
        <a:p>
          <a:endParaRPr lang="es-EC" sz="1200">
            <a:latin typeface="Arial" pitchFamily="34" charset="0"/>
            <a:cs typeface="Arial" pitchFamily="34" charset="0"/>
          </a:endParaRPr>
        </a:p>
      </dgm:t>
    </dgm:pt>
    <dgm:pt modelId="{6A2D3E5F-BF21-4EEC-A04F-136D340E7C6A}" type="sibTrans" cxnId="{12075C7E-9BBC-4B50-BCDE-906B06E80720}">
      <dgm:prSet/>
      <dgm:spPr/>
      <dgm:t>
        <a:bodyPr/>
        <a:lstStyle/>
        <a:p>
          <a:endParaRPr lang="es-EC" sz="1200">
            <a:latin typeface="Arial" pitchFamily="34" charset="0"/>
            <a:cs typeface="Arial" pitchFamily="34" charset="0"/>
          </a:endParaRPr>
        </a:p>
      </dgm:t>
    </dgm:pt>
    <dgm:pt modelId="{C692AD1A-B7A2-4A0C-829D-7E7B578B53CF}">
      <dgm:prSet phldrT="[Texto]" custT="1"/>
      <dgm:spPr/>
      <dgm:t>
        <a:bodyPr/>
        <a:lstStyle/>
        <a:p>
          <a:r>
            <a:rPr lang="es-EC" sz="1400">
              <a:latin typeface="Arial" pitchFamily="34" charset="0"/>
              <a:cs typeface="Arial" pitchFamily="34" charset="0"/>
            </a:rPr>
            <a:t>Elaboración de Informe</a:t>
          </a:r>
        </a:p>
      </dgm:t>
    </dgm:pt>
    <dgm:pt modelId="{12C3DF3F-28BE-44C1-8148-9A95DB8BCDC2}" type="parTrans" cxnId="{B78DDD2F-2EDB-4A4F-A4C7-7585A721DE5E}">
      <dgm:prSet/>
      <dgm:spPr/>
      <dgm:t>
        <a:bodyPr/>
        <a:lstStyle/>
        <a:p>
          <a:endParaRPr lang="es-EC" sz="1200">
            <a:latin typeface="Arial" pitchFamily="34" charset="0"/>
            <a:cs typeface="Arial" pitchFamily="34" charset="0"/>
          </a:endParaRPr>
        </a:p>
      </dgm:t>
    </dgm:pt>
    <dgm:pt modelId="{5396A7D6-21A9-4CFA-876B-703A0F03DAD5}" type="sibTrans" cxnId="{B78DDD2F-2EDB-4A4F-A4C7-7585A721DE5E}">
      <dgm:prSet/>
      <dgm:spPr/>
      <dgm:t>
        <a:bodyPr/>
        <a:lstStyle/>
        <a:p>
          <a:endParaRPr lang="es-EC" sz="1200">
            <a:latin typeface="Arial" pitchFamily="34" charset="0"/>
            <a:cs typeface="Arial" pitchFamily="34" charset="0"/>
          </a:endParaRPr>
        </a:p>
      </dgm:t>
    </dgm:pt>
    <dgm:pt modelId="{FEA31639-7572-4EA6-ABAF-7B99DFFC7CC3}" type="pres">
      <dgm:prSet presAssocID="{6355DBC5-D22A-4D80-A065-D1F765B460A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67044E7-EC09-4856-85F0-CD9B5FFE3DD6}" type="pres">
      <dgm:prSet presAssocID="{338549EF-3DA9-44D2-850F-B2A62EB33481}" presName="compNode" presStyleCnt="0"/>
      <dgm:spPr/>
    </dgm:pt>
    <dgm:pt modelId="{D0C0E3FE-E208-4563-B3D9-42FCD804BAC2}" type="pres">
      <dgm:prSet presAssocID="{338549EF-3DA9-44D2-850F-B2A62EB33481}" presName="noGeometry" presStyleCnt="0"/>
      <dgm:spPr/>
    </dgm:pt>
    <dgm:pt modelId="{1D4FA549-A381-4604-BB0E-BE53E9D4D158}" type="pres">
      <dgm:prSet presAssocID="{338549EF-3DA9-44D2-850F-B2A62EB33481}" presName="childTextVisible" presStyleLbl="bgAccFollowNode1" presStyleIdx="0" presStyleCnt="3" custScaleX="162470" custLinFactNeighborX="-110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D92049-7CA7-444D-B434-79292449C11E}" type="pres">
      <dgm:prSet presAssocID="{338549EF-3DA9-44D2-850F-B2A62EB33481}" presName="childTextHidden" presStyleLbl="bgAccFollowNode1" presStyleIdx="0" presStyleCnt="3"/>
      <dgm:spPr/>
      <dgm:t>
        <a:bodyPr/>
        <a:lstStyle/>
        <a:p>
          <a:endParaRPr lang="es-EC"/>
        </a:p>
      </dgm:t>
    </dgm:pt>
    <dgm:pt modelId="{7800D4F3-92E5-4CC5-975F-2E93410107AA}" type="pres">
      <dgm:prSet presAssocID="{338549EF-3DA9-44D2-850F-B2A62EB33481}" presName="parentText" presStyleLbl="node1" presStyleIdx="0" presStyleCnt="3" custLinFactNeighborX="-82319" custLinFactNeighborY="150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1BCE8A-933D-4B11-B52A-B9CA4178F255}" type="pres">
      <dgm:prSet presAssocID="{338549EF-3DA9-44D2-850F-B2A62EB33481}" presName="aSpace" presStyleCnt="0"/>
      <dgm:spPr/>
    </dgm:pt>
    <dgm:pt modelId="{9C902E48-FFC0-4D5A-9010-43A3C006517A}" type="pres">
      <dgm:prSet presAssocID="{F969B1FE-6509-4ED1-85F2-9387141C2C44}" presName="compNode" presStyleCnt="0"/>
      <dgm:spPr/>
    </dgm:pt>
    <dgm:pt modelId="{64646D0D-D56E-462C-960A-6E6637D20A08}" type="pres">
      <dgm:prSet presAssocID="{F969B1FE-6509-4ED1-85F2-9387141C2C44}" presName="noGeometry" presStyleCnt="0"/>
      <dgm:spPr/>
    </dgm:pt>
    <dgm:pt modelId="{A23B750E-9433-4A02-943F-54E38383FB6A}" type="pres">
      <dgm:prSet presAssocID="{F969B1FE-6509-4ED1-85F2-9387141C2C44}" presName="childTextVisible" presStyleLbl="bgAccFollowNode1" presStyleIdx="1" presStyleCnt="3" custScaleX="162470" custLinFactNeighborX="36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27E8B1-081B-44FE-B78A-AF43387CCBCB}" type="pres">
      <dgm:prSet presAssocID="{F969B1FE-6509-4ED1-85F2-9387141C2C44}" presName="childTextHidden" presStyleLbl="bgAccFollowNode1" presStyleIdx="1" presStyleCnt="3"/>
      <dgm:spPr/>
      <dgm:t>
        <a:bodyPr/>
        <a:lstStyle/>
        <a:p>
          <a:endParaRPr lang="es-EC"/>
        </a:p>
      </dgm:t>
    </dgm:pt>
    <dgm:pt modelId="{E0171845-EA8B-43DF-A637-9FE0B8D3C8E7}" type="pres">
      <dgm:prSet presAssocID="{F969B1FE-6509-4ED1-85F2-9387141C2C44}" presName="parentText" presStyleLbl="node1" presStyleIdx="1" presStyleCnt="3" custLinFactNeighborX="-48373" custLinFactNeighborY="150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65AF15-57F3-43D2-8A6B-51BF5C594C07}" type="pres">
      <dgm:prSet presAssocID="{F969B1FE-6509-4ED1-85F2-9387141C2C44}" presName="aSpace" presStyleCnt="0"/>
      <dgm:spPr/>
    </dgm:pt>
    <dgm:pt modelId="{7AB3C067-7FF3-4BC9-AF90-3B465732A881}" type="pres">
      <dgm:prSet presAssocID="{816541F8-70C3-4A3E-A77F-9E9CECCC66EF}" presName="compNode" presStyleCnt="0"/>
      <dgm:spPr/>
    </dgm:pt>
    <dgm:pt modelId="{65BDF8EB-A996-451B-AEC2-794559C04665}" type="pres">
      <dgm:prSet presAssocID="{816541F8-70C3-4A3E-A77F-9E9CECCC66EF}" presName="noGeometry" presStyleCnt="0"/>
      <dgm:spPr/>
    </dgm:pt>
    <dgm:pt modelId="{1437DD20-5C01-4573-8390-8E04A017E620}" type="pres">
      <dgm:prSet presAssocID="{816541F8-70C3-4A3E-A77F-9E9CECCC66EF}" presName="childTextVisible" presStyleLbl="bgAccFollowNode1" presStyleIdx="2" presStyleCnt="3" custScaleX="162470" custLinFactNeighborX="181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98DABF-88F0-4D93-8CFF-5C17EAEB1111}" type="pres">
      <dgm:prSet presAssocID="{816541F8-70C3-4A3E-A77F-9E9CECCC66EF}" presName="childTextHidden" presStyleLbl="bgAccFollowNode1" presStyleIdx="2" presStyleCnt="3"/>
      <dgm:spPr/>
      <dgm:t>
        <a:bodyPr/>
        <a:lstStyle/>
        <a:p>
          <a:endParaRPr lang="es-EC"/>
        </a:p>
      </dgm:t>
    </dgm:pt>
    <dgm:pt modelId="{0B4BFBE8-418D-408E-AC28-7453CBB65A4D}" type="pres">
      <dgm:prSet presAssocID="{816541F8-70C3-4A3E-A77F-9E9CECCC66EF}" presName="parentText" presStyleLbl="node1" presStyleIdx="2" presStyleCnt="3" custLinFactNeighborX="-15191" custLinFactNeighborY="-150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85E040A-3F9E-434B-B409-59B92BAF6A9B}" type="presOf" srcId="{C692AD1A-B7A2-4A0C-829D-7E7B578B53CF}" destId="{1437DD20-5C01-4573-8390-8E04A017E620}" srcOrd="0" destOrd="0" presId="urn:microsoft.com/office/officeart/2005/8/layout/hProcess6"/>
    <dgm:cxn modelId="{ABD8FC7E-DB03-4A0B-8343-32755D51B2E1}" type="presOf" srcId="{25307862-6536-44C4-84FC-83F1D3CA2ACD}" destId="{1D4FA549-A381-4604-BB0E-BE53E9D4D158}" srcOrd="0" destOrd="0" presId="urn:microsoft.com/office/officeart/2005/8/layout/hProcess6"/>
    <dgm:cxn modelId="{2EFD8DC4-3004-408B-AB74-14ED844B99D2}" type="presOf" srcId="{338549EF-3DA9-44D2-850F-B2A62EB33481}" destId="{7800D4F3-92E5-4CC5-975F-2E93410107AA}" srcOrd="0" destOrd="0" presId="urn:microsoft.com/office/officeart/2005/8/layout/hProcess6"/>
    <dgm:cxn modelId="{95D684C9-A266-4C0E-9C5C-BA131EB8EA0D}" type="presOf" srcId="{25307862-6536-44C4-84FC-83F1D3CA2ACD}" destId="{FDD92049-7CA7-444D-B434-79292449C11E}" srcOrd="1" destOrd="0" presId="urn:microsoft.com/office/officeart/2005/8/layout/hProcess6"/>
    <dgm:cxn modelId="{D3393F94-C4C5-453E-825D-3EE84C58587D}" type="presOf" srcId="{C692AD1A-B7A2-4A0C-829D-7E7B578B53CF}" destId="{4E98DABF-88F0-4D93-8CFF-5C17EAEB1111}" srcOrd="1" destOrd="0" presId="urn:microsoft.com/office/officeart/2005/8/layout/hProcess6"/>
    <dgm:cxn modelId="{4063B63F-D2C7-4665-A48A-8932A39A4202}" srcId="{6355DBC5-D22A-4D80-A065-D1F765B460A2}" destId="{338549EF-3DA9-44D2-850F-B2A62EB33481}" srcOrd="0" destOrd="0" parTransId="{3336DE41-0582-4DDF-920B-28505DB17541}" sibTransId="{E7D9C322-32B4-45B9-9CB3-F1C6176AED13}"/>
    <dgm:cxn modelId="{B78DDD2F-2EDB-4A4F-A4C7-7585A721DE5E}" srcId="{816541F8-70C3-4A3E-A77F-9E9CECCC66EF}" destId="{C692AD1A-B7A2-4A0C-829D-7E7B578B53CF}" srcOrd="0" destOrd="0" parTransId="{12C3DF3F-28BE-44C1-8148-9A95DB8BCDC2}" sibTransId="{5396A7D6-21A9-4CFA-876B-703A0F03DAD5}"/>
    <dgm:cxn modelId="{76D5CB0D-8227-42F2-BA93-AB38967D98EB}" srcId="{338549EF-3DA9-44D2-850F-B2A62EB33481}" destId="{25307862-6536-44C4-84FC-83F1D3CA2ACD}" srcOrd="0" destOrd="0" parTransId="{0F5C0A87-183B-4CFF-9AD1-5CBF69A5EABA}" sibTransId="{04318A60-5BF3-4FD4-9AF5-550DFB47E6FD}"/>
    <dgm:cxn modelId="{AA4336E5-0E6E-413C-B7A5-DBA935D5B9E6}" type="presOf" srcId="{974CECC9-6AC4-4564-9044-FCA6F2E5D0F1}" destId="{A127E8B1-081B-44FE-B78A-AF43387CCBCB}" srcOrd="1" destOrd="0" presId="urn:microsoft.com/office/officeart/2005/8/layout/hProcess6"/>
    <dgm:cxn modelId="{12075C7E-9BBC-4B50-BCDE-906B06E80720}" srcId="{6355DBC5-D22A-4D80-A065-D1F765B460A2}" destId="{816541F8-70C3-4A3E-A77F-9E9CECCC66EF}" srcOrd="2" destOrd="0" parTransId="{22CFE733-E177-46EC-BEB2-A4B3EF2AD1A8}" sibTransId="{6A2D3E5F-BF21-4EEC-A04F-136D340E7C6A}"/>
    <dgm:cxn modelId="{3E365620-2BC1-4A97-B334-372339762FBD}" type="presOf" srcId="{974CECC9-6AC4-4564-9044-FCA6F2E5D0F1}" destId="{A23B750E-9433-4A02-943F-54E38383FB6A}" srcOrd="0" destOrd="0" presId="urn:microsoft.com/office/officeart/2005/8/layout/hProcess6"/>
    <dgm:cxn modelId="{6BA5101C-518D-4787-BBBB-88612943A010}" srcId="{F969B1FE-6509-4ED1-85F2-9387141C2C44}" destId="{974CECC9-6AC4-4564-9044-FCA6F2E5D0F1}" srcOrd="0" destOrd="0" parTransId="{5A7F6345-6A60-4A95-AC81-A05580136D54}" sibTransId="{BD0971BF-3324-4E6F-84D6-C3A33C03A8EC}"/>
    <dgm:cxn modelId="{F811DBA9-B31C-4395-8AC1-6857CF901E2F}" srcId="{6355DBC5-D22A-4D80-A065-D1F765B460A2}" destId="{F969B1FE-6509-4ED1-85F2-9387141C2C44}" srcOrd="1" destOrd="0" parTransId="{90A0AAA7-4EFD-4713-BABF-A156DF8FC391}" sibTransId="{7C10963E-E2E5-40FB-8571-2D499AB49269}"/>
    <dgm:cxn modelId="{B8ADEDAE-873B-4FFD-BBF6-436C67AF3669}" type="presOf" srcId="{F969B1FE-6509-4ED1-85F2-9387141C2C44}" destId="{E0171845-EA8B-43DF-A637-9FE0B8D3C8E7}" srcOrd="0" destOrd="0" presId="urn:microsoft.com/office/officeart/2005/8/layout/hProcess6"/>
    <dgm:cxn modelId="{ED591FEB-23D4-4138-A6AD-7B05978676D1}" type="presOf" srcId="{6355DBC5-D22A-4D80-A065-D1F765B460A2}" destId="{FEA31639-7572-4EA6-ABAF-7B99DFFC7CC3}" srcOrd="0" destOrd="0" presId="urn:microsoft.com/office/officeart/2005/8/layout/hProcess6"/>
    <dgm:cxn modelId="{1A8D3A6F-24FC-46F8-9B85-71EE3C62A5DF}" type="presOf" srcId="{816541F8-70C3-4A3E-A77F-9E9CECCC66EF}" destId="{0B4BFBE8-418D-408E-AC28-7453CBB65A4D}" srcOrd="0" destOrd="0" presId="urn:microsoft.com/office/officeart/2005/8/layout/hProcess6"/>
    <dgm:cxn modelId="{8CFF5276-7C9B-41FE-9A0E-19578C5FBB88}" type="presParOf" srcId="{FEA31639-7572-4EA6-ABAF-7B99DFFC7CC3}" destId="{067044E7-EC09-4856-85F0-CD9B5FFE3DD6}" srcOrd="0" destOrd="0" presId="urn:microsoft.com/office/officeart/2005/8/layout/hProcess6"/>
    <dgm:cxn modelId="{5ABF1F04-7C8B-4D38-AE84-F36347DBE294}" type="presParOf" srcId="{067044E7-EC09-4856-85F0-CD9B5FFE3DD6}" destId="{D0C0E3FE-E208-4563-B3D9-42FCD804BAC2}" srcOrd="0" destOrd="0" presId="urn:microsoft.com/office/officeart/2005/8/layout/hProcess6"/>
    <dgm:cxn modelId="{1C9EDD5F-9441-4825-982F-870767C55B99}" type="presParOf" srcId="{067044E7-EC09-4856-85F0-CD9B5FFE3DD6}" destId="{1D4FA549-A381-4604-BB0E-BE53E9D4D158}" srcOrd="1" destOrd="0" presId="urn:microsoft.com/office/officeart/2005/8/layout/hProcess6"/>
    <dgm:cxn modelId="{303C5589-21EA-4A29-AE31-3C3652200596}" type="presParOf" srcId="{067044E7-EC09-4856-85F0-CD9B5FFE3DD6}" destId="{FDD92049-7CA7-444D-B434-79292449C11E}" srcOrd="2" destOrd="0" presId="urn:microsoft.com/office/officeart/2005/8/layout/hProcess6"/>
    <dgm:cxn modelId="{55A1AC41-DF90-4655-9FCC-1B81DD999DFD}" type="presParOf" srcId="{067044E7-EC09-4856-85F0-CD9B5FFE3DD6}" destId="{7800D4F3-92E5-4CC5-975F-2E93410107AA}" srcOrd="3" destOrd="0" presId="urn:microsoft.com/office/officeart/2005/8/layout/hProcess6"/>
    <dgm:cxn modelId="{5DB2A0CC-497C-4A1E-9397-9BEC1C396AE8}" type="presParOf" srcId="{FEA31639-7572-4EA6-ABAF-7B99DFFC7CC3}" destId="{4E1BCE8A-933D-4B11-B52A-B9CA4178F255}" srcOrd="1" destOrd="0" presId="urn:microsoft.com/office/officeart/2005/8/layout/hProcess6"/>
    <dgm:cxn modelId="{EB38C1DF-9F67-4980-A801-698AA4FF1952}" type="presParOf" srcId="{FEA31639-7572-4EA6-ABAF-7B99DFFC7CC3}" destId="{9C902E48-FFC0-4D5A-9010-43A3C006517A}" srcOrd="2" destOrd="0" presId="urn:microsoft.com/office/officeart/2005/8/layout/hProcess6"/>
    <dgm:cxn modelId="{BBC44F7A-68FE-4FCC-A50E-75F506E8582D}" type="presParOf" srcId="{9C902E48-FFC0-4D5A-9010-43A3C006517A}" destId="{64646D0D-D56E-462C-960A-6E6637D20A08}" srcOrd="0" destOrd="0" presId="urn:microsoft.com/office/officeart/2005/8/layout/hProcess6"/>
    <dgm:cxn modelId="{E8806E95-B469-4D20-BBEC-B1041E900944}" type="presParOf" srcId="{9C902E48-FFC0-4D5A-9010-43A3C006517A}" destId="{A23B750E-9433-4A02-943F-54E38383FB6A}" srcOrd="1" destOrd="0" presId="urn:microsoft.com/office/officeart/2005/8/layout/hProcess6"/>
    <dgm:cxn modelId="{5C062DD5-8786-4243-8093-D7369D15D10A}" type="presParOf" srcId="{9C902E48-FFC0-4D5A-9010-43A3C006517A}" destId="{A127E8B1-081B-44FE-B78A-AF43387CCBCB}" srcOrd="2" destOrd="0" presId="urn:microsoft.com/office/officeart/2005/8/layout/hProcess6"/>
    <dgm:cxn modelId="{65118450-9422-459F-8BB7-5E2C7D95389C}" type="presParOf" srcId="{9C902E48-FFC0-4D5A-9010-43A3C006517A}" destId="{E0171845-EA8B-43DF-A637-9FE0B8D3C8E7}" srcOrd="3" destOrd="0" presId="urn:microsoft.com/office/officeart/2005/8/layout/hProcess6"/>
    <dgm:cxn modelId="{0B4570C6-A444-4D32-A585-BC2EE705DBFA}" type="presParOf" srcId="{FEA31639-7572-4EA6-ABAF-7B99DFFC7CC3}" destId="{2865AF15-57F3-43D2-8A6B-51BF5C594C07}" srcOrd="3" destOrd="0" presId="urn:microsoft.com/office/officeart/2005/8/layout/hProcess6"/>
    <dgm:cxn modelId="{B7CCA765-8FAD-44D6-BCD1-7B1337337EB9}" type="presParOf" srcId="{FEA31639-7572-4EA6-ABAF-7B99DFFC7CC3}" destId="{7AB3C067-7FF3-4BC9-AF90-3B465732A881}" srcOrd="4" destOrd="0" presId="urn:microsoft.com/office/officeart/2005/8/layout/hProcess6"/>
    <dgm:cxn modelId="{F583AB9C-B0A8-4E7F-8A23-6EC386FE9535}" type="presParOf" srcId="{7AB3C067-7FF3-4BC9-AF90-3B465732A881}" destId="{65BDF8EB-A996-451B-AEC2-794559C04665}" srcOrd="0" destOrd="0" presId="urn:microsoft.com/office/officeart/2005/8/layout/hProcess6"/>
    <dgm:cxn modelId="{14EC9C8B-5EE3-4EEB-BB5E-82DBF3ED0E9C}" type="presParOf" srcId="{7AB3C067-7FF3-4BC9-AF90-3B465732A881}" destId="{1437DD20-5C01-4573-8390-8E04A017E620}" srcOrd="1" destOrd="0" presId="urn:microsoft.com/office/officeart/2005/8/layout/hProcess6"/>
    <dgm:cxn modelId="{9D6496C3-F58E-430B-83B8-18FB9143D486}" type="presParOf" srcId="{7AB3C067-7FF3-4BC9-AF90-3B465732A881}" destId="{4E98DABF-88F0-4D93-8CFF-5C17EAEB1111}" srcOrd="2" destOrd="0" presId="urn:microsoft.com/office/officeart/2005/8/layout/hProcess6"/>
    <dgm:cxn modelId="{8210D937-2EF9-49C6-88B9-BBC3F27007B0}" type="presParOf" srcId="{7AB3C067-7FF3-4BC9-AF90-3B465732A881}" destId="{0B4BFBE8-418D-408E-AC28-7453CBB65A4D}" srcOrd="3" destOrd="0" presId="urn:microsoft.com/office/officeart/2005/8/layout/hProcess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20E915-8702-4F97-B6D8-292634102D6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60E3BB1-8AD6-4121-8B0A-FB7D9487A683}">
      <dgm:prSet phldrT="[Texto]"/>
      <dgm:spPr/>
      <dgm:t>
        <a:bodyPr/>
        <a:lstStyle/>
        <a:p>
          <a:r>
            <a:rPr lang="es-EC" dirty="0">
              <a:latin typeface="Arial" pitchFamily="34" charset="0"/>
              <a:cs typeface="Arial" pitchFamily="34" charset="0"/>
            </a:rPr>
            <a:t>Sub Fase 1</a:t>
          </a:r>
        </a:p>
      </dgm:t>
    </dgm:pt>
    <dgm:pt modelId="{D2F6B077-107B-48B7-9550-716E848ED394}" type="parTrans" cxnId="{50BD2F4F-BA36-455E-9E04-3BE499359012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26151DE9-FDFB-4498-AA91-7C0073A41E12}" type="sibTrans" cxnId="{50BD2F4F-BA36-455E-9E04-3BE499359012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286E38EB-B497-4A4F-A771-319674962E3F}">
      <dgm:prSet phldrT="[Texto]" custT="1"/>
      <dgm:spPr/>
      <dgm:t>
        <a:bodyPr/>
        <a:lstStyle/>
        <a:p>
          <a:r>
            <a:rPr lang="es-MX" sz="1200" dirty="0">
              <a:latin typeface="Arial" pitchFamily="34" charset="0"/>
              <a:cs typeface="Arial" pitchFamily="34" charset="0"/>
            </a:rPr>
            <a:t>Conocimiento del negocio </a:t>
          </a:r>
          <a:r>
            <a:rPr lang="es-MX" sz="1200" dirty="0" smtClean="0">
              <a:latin typeface="Arial" pitchFamily="34" charset="0"/>
              <a:cs typeface="Arial" pitchFamily="34" charset="0"/>
            </a:rPr>
            <a:t>con</a:t>
          </a:r>
          <a:endParaRPr lang="es-EC" sz="1200" dirty="0">
            <a:latin typeface="Arial" pitchFamily="34" charset="0"/>
            <a:cs typeface="Arial" pitchFamily="34" charset="0"/>
          </a:endParaRPr>
        </a:p>
      </dgm:t>
    </dgm:pt>
    <dgm:pt modelId="{5216688E-9F87-4A04-84BD-3F5A0622E678}" type="parTrans" cxnId="{0C6E0923-260C-484F-BED1-DA41EBCF86CD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6656ACFE-7797-4437-A29E-4817FD1C40FC}" type="sibTrans" cxnId="{0C6E0923-260C-484F-BED1-DA41EBCF86CD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F92F1334-7BC4-404E-B5A9-1906C8316926}">
      <dgm:prSet phldrT="[Texto]"/>
      <dgm:spPr/>
      <dgm:t>
        <a:bodyPr/>
        <a:lstStyle/>
        <a:p>
          <a:r>
            <a:rPr lang="es-EC">
              <a:latin typeface="Arial" pitchFamily="34" charset="0"/>
              <a:cs typeface="Arial" pitchFamily="34" charset="0"/>
            </a:rPr>
            <a:t>Sub Fase 2</a:t>
          </a:r>
        </a:p>
      </dgm:t>
    </dgm:pt>
    <dgm:pt modelId="{20C64768-2CEE-403A-A59D-163E3028C376}" type="parTrans" cxnId="{DEB7584E-948A-42FA-8AEA-A3AFAFE09CF8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C40F94EF-ADB3-4A2C-A9D1-045BE868B090}" type="sibTrans" cxnId="{DEB7584E-948A-42FA-8AEA-A3AFAFE09CF8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87DCFB7E-1192-4AE7-BA0D-F8CA4E305867}">
      <dgm:prSet phldrT="[Texto]" custT="1"/>
      <dgm:spPr/>
      <dgm:t>
        <a:bodyPr/>
        <a:lstStyle/>
        <a:p>
          <a:pPr algn="l"/>
          <a:r>
            <a:rPr lang="es-MX" sz="1200" dirty="0">
              <a:latin typeface="Arial" pitchFamily="34" charset="0"/>
              <a:cs typeface="Arial" pitchFamily="34" charset="0"/>
            </a:rPr>
            <a:t>Descripción de los sistemas contables,   </a:t>
          </a:r>
          <a:br>
            <a:rPr lang="es-MX" sz="1200" dirty="0">
              <a:latin typeface="Arial" pitchFamily="34" charset="0"/>
              <a:cs typeface="Arial" pitchFamily="34" charset="0"/>
            </a:rPr>
          </a:br>
          <a:r>
            <a:rPr lang="es-MX" sz="1200" dirty="0">
              <a:latin typeface="Arial" pitchFamily="34" charset="0"/>
              <a:cs typeface="Arial" pitchFamily="34" charset="0"/>
            </a:rPr>
            <a:t>información </a:t>
          </a:r>
          <a:r>
            <a:rPr lang="es-MX" sz="1200" dirty="0" smtClean="0">
              <a:latin typeface="Arial" pitchFamily="34" charset="0"/>
              <a:cs typeface="Arial" pitchFamily="34" charset="0"/>
            </a:rPr>
            <a:t>financiera</a:t>
          </a:r>
          <a:endParaRPr lang="es-EC" sz="1200" dirty="0">
            <a:latin typeface="Arial" pitchFamily="34" charset="0"/>
            <a:cs typeface="Arial" pitchFamily="34" charset="0"/>
          </a:endParaRPr>
        </a:p>
      </dgm:t>
    </dgm:pt>
    <dgm:pt modelId="{7DA023EE-A3FF-43E1-81EA-9E3795DF2CBC}" type="parTrans" cxnId="{B6A80591-EBE3-41CC-BECD-C58D21D5FE2F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6C640DC8-13D4-46B6-82FF-2DC914440F7C}" type="sibTrans" cxnId="{B6A80591-EBE3-41CC-BECD-C58D21D5FE2F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20F92817-DE1E-42B6-8758-4310086FE689}" type="pres">
      <dgm:prSet presAssocID="{C520E915-8702-4F97-B6D8-292634102D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C82A482-B7C8-4934-91BC-1EAF3531C7F7}" type="pres">
      <dgm:prSet presAssocID="{A60E3BB1-8AD6-4121-8B0A-FB7D9487A683}" presName="linNode" presStyleCnt="0"/>
      <dgm:spPr/>
    </dgm:pt>
    <dgm:pt modelId="{9FFC15CD-C234-4E13-8646-AA0E33ACF63E}" type="pres">
      <dgm:prSet presAssocID="{A60E3BB1-8AD6-4121-8B0A-FB7D9487A68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1B4EE0-77E0-40B6-88F3-CBAADC8D823E}" type="pres">
      <dgm:prSet presAssocID="{A60E3BB1-8AD6-4121-8B0A-FB7D9487A68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08E815-19A1-4231-A005-48337ED31159}" type="pres">
      <dgm:prSet presAssocID="{26151DE9-FDFB-4498-AA91-7C0073A41E12}" presName="sp" presStyleCnt="0"/>
      <dgm:spPr/>
    </dgm:pt>
    <dgm:pt modelId="{E07757EE-66BF-4623-86E2-7FF72B94C53D}" type="pres">
      <dgm:prSet presAssocID="{F92F1334-7BC4-404E-B5A9-1906C8316926}" presName="linNode" presStyleCnt="0"/>
      <dgm:spPr/>
    </dgm:pt>
    <dgm:pt modelId="{E77A79D2-4542-4183-BD03-EC736FD9AA8A}" type="pres">
      <dgm:prSet presAssocID="{F92F1334-7BC4-404E-B5A9-1906C83169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2C28BC-CB53-4BF9-9F81-1A76F699062B}" type="pres">
      <dgm:prSet presAssocID="{F92F1334-7BC4-404E-B5A9-1906C83169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C464038-B265-4496-AD76-74E4488288F5}" type="presOf" srcId="{A60E3BB1-8AD6-4121-8B0A-FB7D9487A683}" destId="{9FFC15CD-C234-4E13-8646-AA0E33ACF63E}" srcOrd="0" destOrd="0" presId="urn:microsoft.com/office/officeart/2005/8/layout/vList5"/>
    <dgm:cxn modelId="{DEB7584E-948A-42FA-8AEA-A3AFAFE09CF8}" srcId="{C520E915-8702-4F97-B6D8-292634102D62}" destId="{F92F1334-7BC4-404E-B5A9-1906C8316926}" srcOrd="1" destOrd="0" parTransId="{20C64768-2CEE-403A-A59D-163E3028C376}" sibTransId="{C40F94EF-ADB3-4A2C-A9D1-045BE868B090}"/>
    <dgm:cxn modelId="{5B3DF329-E6C9-487C-88B4-1271A0A6A3F0}" type="presOf" srcId="{87DCFB7E-1192-4AE7-BA0D-F8CA4E305867}" destId="{2E2C28BC-CB53-4BF9-9F81-1A76F699062B}" srcOrd="0" destOrd="0" presId="urn:microsoft.com/office/officeart/2005/8/layout/vList5"/>
    <dgm:cxn modelId="{9B1E15CD-3AE3-44B2-A14F-EE759D6680A6}" type="presOf" srcId="{F92F1334-7BC4-404E-B5A9-1906C8316926}" destId="{E77A79D2-4542-4183-BD03-EC736FD9AA8A}" srcOrd="0" destOrd="0" presId="urn:microsoft.com/office/officeart/2005/8/layout/vList5"/>
    <dgm:cxn modelId="{B6A80591-EBE3-41CC-BECD-C58D21D5FE2F}" srcId="{F92F1334-7BC4-404E-B5A9-1906C8316926}" destId="{87DCFB7E-1192-4AE7-BA0D-F8CA4E305867}" srcOrd="0" destOrd="0" parTransId="{7DA023EE-A3FF-43E1-81EA-9E3795DF2CBC}" sibTransId="{6C640DC8-13D4-46B6-82FF-2DC914440F7C}"/>
    <dgm:cxn modelId="{3C153C44-5351-4E9B-8A6F-61B723F1B276}" type="presOf" srcId="{286E38EB-B497-4A4F-A771-319674962E3F}" destId="{5E1B4EE0-77E0-40B6-88F3-CBAADC8D823E}" srcOrd="0" destOrd="0" presId="urn:microsoft.com/office/officeart/2005/8/layout/vList5"/>
    <dgm:cxn modelId="{50BD2F4F-BA36-455E-9E04-3BE499359012}" srcId="{C520E915-8702-4F97-B6D8-292634102D62}" destId="{A60E3BB1-8AD6-4121-8B0A-FB7D9487A683}" srcOrd="0" destOrd="0" parTransId="{D2F6B077-107B-48B7-9550-716E848ED394}" sibTransId="{26151DE9-FDFB-4498-AA91-7C0073A41E12}"/>
    <dgm:cxn modelId="{C70E2E3E-F2DF-4F26-83B5-7CF0FEA8D518}" type="presOf" srcId="{C520E915-8702-4F97-B6D8-292634102D62}" destId="{20F92817-DE1E-42B6-8758-4310086FE689}" srcOrd="0" destOrd="0" presId="urn:microsoft.com/office/officeart/2005/8/layout/vList5"/>
    <dgm:cxn modelId="{0C6E0923-260C-484F-BED1-DA41EBCF86CD}" srcId="{A60E3BB1-8AD6-4121-8B0A-FB7D9487A683}" destId="{286E38EB-B497-4A4F-A771-319674962E3F}" srcOrd="0" destOrd="0" parTransId="{5216688E-9F87-4A04-84BD-3F5A0622E678}" sibTransId="{6656ACFE-7797-4437-A29E-4817FD1C40FC}"/>
    <dgm:cxn modelId="{184502FA-F088-43A2-905D-2D735C00C807}" type="presParOf" srcId="{20F92817-DE1E-42B6-8758-4310086FE689}" destId="{4C82A482-B7C8-4934-91BC-1EAF3531C7F7}" srcOrd="0" destOrd="0" presId="urn:microsoft.com/office/officeart/2005/8/layout/vList5"/>
    <dgm:cxn modelId="{9EB1B892-E309-4373-9621-910F4C215807}" type="presParOf" srcId="{4C82A482-B7C8-4934-91BC-1EAF3531C7F7}" destId="{9FFC15CD-C234-4E13-8646-AA0E33ACF63E}" srcOrd="0" destOrd="0" presId="urn:microsoft.com/office/officeart/2005/8/layout/vList5"/>
    <dgm:cxn modelId="{ED3E52AF-89A6-41FA-81E1-A1A606A65819}" type="presParOf" srcId="{4C82A482-B7C8-4934-91BC-1EAF3531C7F7}" destId="{5E1B4EE0-77E0-40B6-88F3-CBAADC8D823E}" srcOrd="1" destOrd="0" presId="urn:microsoft.com/office/officeart/2005/8/layout/vList5"/>
    <dgm:cxn modelId="{DBDBFEB0-9B38-44B7-9ADA-AF138138EA11}" type="presParOf" srcId="{20F92817-DE1E-42B6-8758-4310086FE689}" destId="{0908E815-19A1-4231-A005-48337ED31159}" srcOrd="1" destOrd="0" presId="urn:microsoft.com/office/officeart/2005/8/layout/vList5"/>
    <dgm:cxn modelId="{C6DE7E93-3DD7-40B3-B0C8-5302A7CB62E6}" type="presParOf" srcId="{20F92817-DE1E-42B6-8758-4310086FE689}" destId="{E07757EE-66BF-4623-86E2-7FF72B94C53D}" srcOrd="2" destOrd="0" presId="urn:microsoft.com/office/officeart/2005/8/layout/vList5"/>
    <dgm:cxn modelId="{5FCC9D9A-6DB8-418B-ABBA-92603EF1E93B}" type="presParOf" srcId="{E07757EE-66BF-4623-86E2-7FF72B94C53D}" destId="{E77A79D2-4542-4183-BD03-EC736FD9AA8A}" srcOrd="0" destOrd="0" presId="urn:microsoft.com/office/officeart/2005/8/layout/vList5"/>
    <dgm:cxn modelId="{EC9680A1-310F-466B-81E9-33C45B0D0C01}" type="presParOf" srcId="{E07757EE-66BF-4623-86E2-7FF72B94C53D}" destId="{2E2C28BC-CB53-4BF9-9F81-1A76F699062B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20E915-8702-4F97-B6D8-292634102D6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60E3BB1-8AD6-4121-8B0A-FB7D9487A683}">
      <dgm:prSet phldrT="[Texto]"/>
      <dgm:spPr/>
      <dgm:t>
        <a:bodyPr/>
        <a:lstStyle/>
        <a:p>
          <a:r>
            <a:rPr lang="es-EC">
              <a:latin typeface="Arial" pitchFamily="34" charset="0"/>
              <a:cs typeface="Arial" pitchFamily="34" charset="0"/>
            </a:rPr>
            <a:t>Sub Fase 1</a:t>
          </a:r>
        </a:p>
      </dgm:t>
    </dgm:pt>
    <dgm:pt modelId="{D2F6B077-107B-48B7-9550-716E848ED394}" type="parTrans" cxnId="{50BD2F4F-BA36-455E-9E04-3BE499359012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26151DE9-FDFB-4498-AA91-7C0073A41E12}" type="sibTrans" cxnId="{50BD2F4F-BA36-455E-9E04-3BE499359012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286E38EB-B497-4A4F-A771-319674962E3F}">
      <dgm:prSet phldrT="[Texto]" custT="1"/>
      <dgm:spPr/>
      <dgm:t>
        <a:bodyPr/>
        <a:lstStyle/>
        <a:p>
          <a:r>
            <a:rPr lang="es-MX" sz="1200">
              <a:latin typeface="Arial" pitchFamily="34" charset="0"/>
              <a:cs typeface="Arial" pitchFamily="34" charset="0"/>
            </a:rPr>
            <a:t>Evaluación del control interno, pruebas de cumplimiento</a:t>
          </a:r>
          <a:endParaRPr lang="es-EC" sz="1200">
            <a:latin typeface="Arial" pitchFamily="34" charset="0"/>
            <a:cs typeface="Arial" pitchFamily="34" charset="0"/>
          </a:endParaRPr>
        </a:p>
      </dgm:t>
    </dgm:pt>
    <dgm:pt modelId="{5216688E-9F87-4A04-84BD-3F5A0622E678}" type="parTrans" cxnId="{0C6E0923-260C-484F-BED1-DA41EBCF86CD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6656ACFE-7797-4437-A29E-4817FD1C40FC}" type="sibTrans" cxnId="{0C6E0923-260C-484F-BED1-DA41EBCF86CD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F92F1334-7BC4-404E-B5A9-1906C8316926}">
      <dgm:prSet phldrT="[Texto]"/>
      <dgm:spPr/>
      <dgm:t>
        <a:bodyPr/>
        <a:lstStyle/>
        <a:p>
          <a:r>
            <a:rPr lang="es-EC">
              <a:latin typeface="Arial" pitchFamily="34" charset="0"/>
              <a:cs typeface="Arial" pitchFamily="34" charset="0"/>
            </a:rPr>
            <a:t>Sub Fase 2</a:t>
          </a:r>
        </a:p>
      </dgm:t>
    </dgm:pt>
    <dgm:pt modelId="{20C64768-2CEE-403A-A59D-163E3028C376}" type="parTrans" cxnId="{DEB7584E-948A-42FA-8AEA-A3AFAFE09CF8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C40F94EF-ADB3-4A2C-A9D1-045BE868B090}" type="sibTrans" cxnId="{DEB7584E-948A-42FA-8AEA-A3AFAFE09CF8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87DCFB7E-1192-4AE7-BA0D-F8CA4E305867}">
      <dgm:prSet phldrT="[Texto]"/>
      <dgm:spPr/>
      <dgm:t>
        <a:bodyPr/>
        <a:lstStyle/>
        <a:p>
          <a:r>
            <a:rPr lang="es-MX" dirty="0">
              <a:latin typeface="Arial" pitchFamily="34" charset="0"/>
              <a:cs typeface="Arial" pitchFamily="34" charset="0"/>
            </a:rPr>
            <a:t>Programa de toma física de los activos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7DA023EE-A3FF-43E1-81EA-9E3795DF2CBC}" type="parTrans" cxnId="{B6A80591-EBE3-41CC-BECD-C58D21D5FE2F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6C640DC8-13D4-46B6-82FF-2DC914440F7C}" type="sibTrans" cxnId="{B6A80591-EBE3-41CC-BECD-C58D21D5FE2F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72F30997-562A-4E29-A46A-7173BD37FD3C}">
      <dgm:prSet phldrT="[Texto]"/>
      <dgm:spPr/>
      <dgm:t>
        <a:bodyPr/>
        <a:lstStyle/>
        <a:p>
          <a:r>
            <a:rPr lang="es-MX" dirty="0" smtClean="0">
              <a:latin typeface="Arial" pitchFamily="34" charset="0"/>
              <a:cs typeface="Arial" pitchFamily="34" charset="0"/>
            </a:rPr>
            <a:t>Análisis </a:t>
          </a:r>
          <a:r>
            <a:rPr lang="es-MX" dirty="0">
              <a:latin typeface="Arial" pitchFamily="34" charset="0"/>
              <a:cs typeface="Arial" pitchFamily="34" charset="0"/>
            </a:rPr>
            <a:t>de balances a 31 de diciembre del </a:t>
          </a:r>
          <a:r>
            <a:rPr lang="es-MX" dirty="0" smtClean="0">
              <a:latin typeface="Arial" pitchFamily="34" charset="0"/>
              <a:cs typeface="Arial" pitchFamily="34" charset="0"/>
            </a:rPr>
            <a:t>2009.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D53FF6E0-11C5-4514-8580-197597365D50}" type="parTrans" cxnId="{64EA580E-943E-4B23-9DEF-2029530EF5C1}">
      <dgm:prSet/>
      <dgm:spPr/>
      <dgm:t>
        <a:bodyPr/>
        <a:lstStyle/>
        <a:p>
          <a:endParaRPr lang="es-EC"/>
        </a:p>
      </dgm:t>
    </dgm:pt>
    <dgm:pt modelId="{EDB9C323-9D86-4455-B81D-2FBF10596646}" type="sibTrans" cxnId="{64EA580E-943E-4B23-9DEF-2029530EF5C1}">
      <dgm:prSet/>
      <dgm:spPr/>
      <dgm:t>
        <a:bodyPr/>
        <a:lstStyle/>
        <a:p>
          <a:endParaRPr lang="es-EC"/>
        </a:p>
      </dgm:t>
    </dgm:pt>
    <dgm:pt modelId="{20F92817-DE1E-42B6-8758-4310086FE689}" type="pres">
      <dgm:prSet presAssocID="{C520E915-8702-4F97-B6D8-292634102D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C82A482-B7C8-4934-91BC-1EAF3531C7F7}" type="pres">
      <dgm:prSet presAssocID="{A60E3BB1-8AD6-4121-8B0A-FB7D9487A683}" presName="linNode" presStyleCnt="0"/>
      <dgm:spPr/>
    </dgm:pt>
    <dgm:pt modelId="{9FFC15CD-C234-4E13-8646-AA0E33ACF63E}" type="pres">
      <dgm:prSet presAssocID="{A60E3BB1-8AD6-4121-8B0A-FB7D9487A68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1B4EE0-77E0-40B6-88F3-CBAADC8D823E}" type="pres">
      <dgm:prSet presAssocID="{A60E3BB1-8AD6-4121-8B0A-FB7D9487A68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08E815-19A1-4231-A005-48337ED31159}" type="pres">
      <dgm:prSet presAssocID="{26151DE9-FDFB-4498-AA91-7C0073A41E12}" presName="sp" presStyleCnt="0"/>
      <dgm:spPr/>
    </dgm:pt>
    <dgm:pt modelId="{E07757EE-66BF-4623-86E2-7FF72B94C53D}" type="pres">
      <dgm:prSet presAssocID="{F92F1334-7BC4-404E-B5A9-1906C8316926}" presName="linNode" presStyleCnt="0"/>
      <dgm:spPr/>
    </dgm:pt>
    <dgm:pt modelId="{E77A79D2-4542-4183-BD03-EC736FD9AA8A}" type="pres">
      <dgm:prSet presAssocID="{F92F1334-7BC4-404E-B5A9-1906C83169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2C28BC-CB53-4BF9-9F81-1A76F699062B}" type="pres">
      <dgm:prSet presAssocID="{F92F1334-7BC4-404E-B5A9-1906C83169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4EA580E-943E-4B23-9DEF-2029530EF5C1}" srcId="{F92F1334-7BC4-404E-B5A9-1906C8316926}" destId="{72F30997-562A-4E29-A46A-7173BD37FD3C}" srcOrd="1" destOrd="0" parTransId="{D53FF6E0-11C5-4514-8580-197597365D50}" sibTransId="{EDB9C323-9D86-4455-B81D-2FBF10596646}"/>
    <dgm:cxn modelId="{248744D1-392E-4F23-A712-D0A142DB5478}" type="presOf" srcId="{A60E3BB1-8AD6-4121-8B0A-FB7D9487A683}" destId="{9FFC15CD-C234-4E13-8646-AA0E33ACF63E}" srcOrd="0" destOrd="0" presId="urn:microsoft.com/office/officeart/2005/8/layout/vList5"/>
    <dgm:cxn modelId="{9A850F91-0A08-45C9-8813-98E79C55846E}" type="presOf" srcId="{286E38EB-B497-4A4F-A771-319674962E3F}" destId="{5E1B4EE0-77E0-40B6-88F3-CBAADC8D823E}" srcOrd="0" destOrd="0" presId="urn:microsoft.com/office/officeart/2005/8/layout/vList5"/>
    <dgm:cxn modelId="{DEB7584E-948A-42FA-8AEA-A3AFAFE09CF8}" srcId="{C520E915-8702-4F97-B6D8-292634102D62}" destId="{F92F1334-7BC4-404E-B5A9-1906C8316926}" srcOrd="1" destOrd="0" parTransId="{20C64768-2CEE-403A-A59D-163E3028C376}" sibTransId="{C40F94EF-ADB3-4A2C-A9D1-045BE868B090}"/>
    <dgm:cxn modelId="{F4617B11-D684-4AFC-90A8-E4A3452C35D8}" type="presOf" srcId="{F92F1334-7BC4-404E-B5A9-1906C8316926}" destId="{E77A79D2-4542-4183-BD03-EC736FD9AA8A}" srcOrd="0" destOrd="0" presId="urn:microsoft.com/office/officeart/2005/8/layout/vList5"/>
    <dgm:cxn modelId="{B6A80591-EBE3-41CC-BECD-C58D21D5FE2F}" srcId="{F92F1334-7BC4-404E-B5A9-1906C8316926}" destId="{87DCFB7E-1192-4AE7-BA0D-F8CA4E305867}" srcOrd="0" destOrd="0" parTransId="{7DA023EE-A3FF-43E1-81EA-9E3795DF2CBC}" sibTransId="{6C640DC8-13D4-46B6-82FF-2DC914440F7C}"/>
    <dgm:cxn modelId="{50BD2F4F-BA36-455E-9E04-3BE499359012}" srcId="{C520E915-8702-4F97-B6D8-292634102D62}" destId="{A60E3BB1-8AD6-4121-8B0A-FB7D9487A683}" srcOrd="0" destOrd="0" parTransId="{D2F6B077-107B-48B7-9550-716E848ED394}" sibTransId="{26151DE9-FDFB-4498-AA91-7C0073A41E12}"/>
    <dgm:cxn modelId="{3B5BD3BD-9CA5-41E0-9320-94BE3B90EF53}" type="presOf" srcId="{87DCFB7E-1192-4AE7-BA0D-F8CA4E305867}" destId="{2E2C28BC-CB53-4BF9-9F81-1A76F699062B}" srcOrd="0" destOrd="0" presId="urn:microsoft.com/office/officeart/2005/8/layout/vList5"/>
    <dgm:cxn modelId="{65441C2B-EE12-4042-9BAA-13A6948CF161}" type="presOf" srcId="{C520E915-8702-4F97-B6D8-292634102D62}" destId="{20F92817-DE1E-42B6-8758-4310086FE689}" srcOrd="0" destOrd="0" presId="urn:microsoft.com/office/officeart/2005/8/layout/vList5"/>
    <dgm:cxn modelId="{0C6E0923-260C-484F-BED1-DA41EBCF86CD}" srcId="{A60E3BB1-8AD6-4121-8B0A-FB7D9487A683}" destId="{286E38EB-B497-4A4F-A771-319674962E3F}" srcOrd="0" destOrd="0" parTransId="{5216688E-9F87-4A04-84BD-3F5A0622E678}" sibTransId="{6656ACFE-7797-4437-A29E-4817FD1C40FC}"/>
    <dgm:cxn modelId="{D92BE6D7-454D-4575-A781-6C6118444A63}" type="presOf" srcId="{72F30997-562A-4E29-A46A-7173BD37FD3C}" destId="{2E2C28BC-CB53-4BF9-9F81-1A76F699062B}" srcOrd="0" destOrd="1" presId="urn:microsoft.com/office/officeart/2005/8/layout/vList5"/>
    <dgm:cxn modelId="{6E619152-F190-4035-8C5F-1109E98C43C2}" type="presParOf" srcId="{20F92817-DE1E-42B6-8758-4310086FE689}" destId="{4C82A482-B7C8-4934-91BC-1EAF3531C7F7}" srcOrd="0" destOrd="0" presId="urn:microsoft.com/office/officeart/2005/8/layout/vList5"/>
    <dgm:cxn modelId="{0DBDA7AD-7B71-435C-B6F0-4CEE85FCF876}" type="presParOf" srcId="{4C82A482-B7C8-4934-91BC-1EAF3531C7F7}" destId="{9FFC15CD-C234-4E13-8646-AA0E33ACF63E}" srcOrd="0" destOrd="0" presId="urn:microsoft.com/office/officeart/2005/8/layout/vList5"/>
    <dgm:cxn modelId="{A37DE958-5EAF-4F8F-A1DC-78B9A242F973}" type="presParOf" srcId="{4C82A482-B7C8-4934-91BC-1EAF3531C7F7}" destId="{5E1B4EE0-77E0-40B6-88F3-CBAADC8D823E}" srcOrd="1" destOrd="0" presId="urn:microsoft.com/office/officeart/2005/8/layout/vList5"/>
    <dgm:cxn modelId="{EF9C742A-FAC2-4431-92F6-29527D39A39C}" type="presParOf" srcId="{20F92817-DE1E-42B6-8758-4310086FE689}" destId="{0908E815-19A1-4231-A005-48337ED31159}" srcOrd="1" destOrd="0" presId="urn:microsoft.com/office/officeart/2005/8/layout/vList5"/>
    <dgm:cxn modelId="{67E95BBC-263F-4A51-9138-415E1CA0243E}" type="presParOf" srcId="{20F92817-DE1E-42B6-8758-4310086FE689}" destId="{E07757EE-66BF-4623-86E2-7FF72B94C53D}" srcOrd="2" destOrd="0" presId="urn:microsoft.com/office/officeart/2005/8/layout/vList5"/>
    <dgm:cxn modelId="{5DA7B850-A4B8-4C4A-B08E-184B6B341D6F}" type="presParOf" srcId="{E07757EE-66BF-4623-86E2-7FF72B94C53D}" destId="{E77A79D2-4542-4183-BD03-EC736FD9AA8A}" srcOrd="0" destOrd="0" presId="urn:microsoft.com/office/officeart/2005/8/layout/vList5"/>
    <dgm:cxn modelId="{F5BA2CFC-7263-4F79-81FC-BFA79ECA080E}" type="presParOf" srcId="{E07757EE-66BF-4623-86E2-7FF72B94C53D}" destId="{2E2C28BC-CB53-4BF9-9F81-1A76F699062B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20E915-8702-4F97-B6D8-292634102D6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60E3BB1-8AD6-4121-8B0A-FB7D9487A683}">
      <dgm:prSet phldrT="[Texto]"/>
      <dgm:spPr/>
      <dgm:t>
        <a:bodyPr/>
        <a:lstStyle/>
        <a:p>
          <a:r>
            <a:rPr lang="es-EC">
              <a:latin typeface="Arial" pitchFamily="34" charset="0"/>
              <a:cs typeface="Arial" pitchFamily="34" charset="0"/>
            </a:rPr>
            <a:t>Sub Fase 1</a:t>
          </a:r>
        </a:p>
      </dgm:t>
    </dgm:pt>
    <dgm:pt modelId="{D2F6B077-107B-48B7-9550-716E848ED394}" type="parTrans" cxnId="{50BD2F4F-BA36-455E-9E04-3BE499359012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26151DE9-FDFB-4498-AA91-7C0073A41E12}" type="sibTrans" cxnId="{50BD2F4F-BA36-455E-9E04-3BE499359012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286E38EB-B497-4A4F-A771-319674962E3F}">
      <dgm:prSet phldrT="[Texto]" custT="1"/>
      <dgm:spPr/>
      <dgm:t>
        <a:bodyPr/>
        <a:lstStyle/>
        <a:p>
          <a:r>
            <a:rPr lang="es-MX" sz="1200">
              <a:latin typeface="Arial" pitchFamily="34" charset="0"/>
              <a:cs typeface="Arial" pitchFamily="34" charset="0"/>
            </a:rPr>
            <a:t>Anális de NIIF en los estados financieros</a:t>
          </a:r>
          <a:endParaRPr lang="es-EC" sz="1200">
            <a:latin typeface="Arial" pitchFamily="34" charset="0"/>
            <a:cs typeface="Arial" pitchFamily="34" charset="0"/>
          </a:endParaRPr>
        </a:p>
      </dgm:t>
    </dgm:pt>
    <dgm:pt modelId="{5216688E-9F87-4A04-84BD-3F5A0622E678}" type="parTrans" cxnId="{0C6E0923-260C-484F-BED1-DA41EBCF86CD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6656ACFE-7797-4437-A29E-4817FD1C40FC}" type="sibTrans" cxnId="{0C6E0923-260C-484F-BED1-DA41EBCF86CD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F92F1334-7BC4-404E-B5A9-1906C8316926}">
      <dgm:prSet phldrT="[Texto]"/>
      <dgm:spPr/>
      <dgm:t>
        <a:bodyPr/>
        <a:lstStyle/>
        <a:p>
          <a:r>
            <a:rPr lang="es-EC">
              <a:latin typeface="Arial" pitchFamily="34" charset="0"/>
              <a:cs typeface="Arial" pitchFamily="34" charset="0"/>
            </a:rPr>
            <a:t>Sub Fase 2</a:t>
          </a:r>
        </a:p>
      </dgm:t>
    </dgm:pt>
    <dgm:pt modelId="{20C64768-2CEE-403A-A59D-163E3028C376}" type="parTrans" cxnId="{DEB7584E-948A-42FA-8AEA-A3AFAFE09CF8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C40F94EF-ADB3-4A2C-A9D1-045BE868B090}" type="sibTrans" cxnId="{DEB7584E-948A-42FA-8AEA-A3AFAFE09CF8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87DCFB7E-1192-4AE7-BA0D-F8CA4E305867}">
      <dgm:prSet phldrT="[Texto]"/>
      <dgm:spPr/>
      <dgm:t>
        <a:bodyPr/>
        <a:lstStyle/>
        <a:p>
          <a:r>
            <a:rPr lang="es-MX" dirty="0">
              <a:latin typeface="Arial" pitchFamily="34" charset="0"/>
              <a:cs typeface="Arial" pitchFamily="34" charset="0"/>
            </a:rPr>
            <a:t>Elaboración de recomendaciones y sugerencia.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7DA023EE-A3FF-43E1-81EA-9E3795DF2CBC}" type="parTrans" cxnId="{B6A80591-EBE3-41CC-BECD-C58D21D5FE2F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6C640DC8-13D4-46B6-82FF-2DC914440F7C}" type="sibTrans" cxnId="{B6A80591-EBE3-41CC-BECD-C58D21D5FE2F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624594D5-BBC1-4E63-B3A3-7E3017AF5558}">
      <dgm:prSet phldrT="[Texto]" custT="1"/>
      <dgm:spPr/>
      <dgm:t>
        <a:bodyPr/>
        <a:lstStyle/>
        <a:p>
          <a:r>
            <a:rPr lang="es-EC" sz="1200">
              <a:latin typeface="Arial" pitchFamily="34" charset="0"/>
              <a:cs typeface="Arial" pitchFamily="34" charset="0"/>
            </a:rPr>
            <a:t>Determinación del impacto en el Patrimonio</a:t>
          </a:r>
        </a:p>
      </dgm:t>
    </dgm:pt>
    <dgm:pt modelId="{F1A00F83-0110-4583-88BE-69E1887949D8}" type="parTrans" cxnId="{322DD4A3-2EA2-412D-805C-453165DF643A}">
      <dgm:prSet/>
      <dgm:spPr/>
      <dgm:t>
        <a:bodyPr/>
        <a:lstStyle/>
        <a:p>
          <a:endParaRPr lang="es-EC"/>
        </a:p>
      </dgm:t>
    </dgm:pt>
    <dgm:pt modelId="{84901F8E-08B5-4B5E-AE4B-7C29A3FB6C70}" type="sibTrans" cxnId="{322DD4A3-2EA2-412D-805C-453165DF643A}">
      <dgm:prSet/>
      <dgm:spPr/>
      <dgm:t>
        <a:bodyPr/>
        <a:lstStyle/>
        <a:p>
          <a:endParaRPr lang="es-EC"/>
        </a:p>
      </dgm:t>
    </dgm:pt>
    <dgm:pt modelId="{20F92817-DE1E-42B6-8758-4310086FE689}" type="pres">
      <dgm:prSet presAssocID="{C520E915-8702-4F97-B6D8-292634102D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C82A482-B7C8-4934-91BC-1EAF3531C7F7}" type="pres">
      <dgm:prSet presAssocID="{A60E3BB1-8AD6-4121-8B0A-FB7D9487A683}" presName="linNode" presStyleCnt="0"/>
      <dgm:spPr/>
    </dgm:pt>
    <dgm:pt modelId="{9FFC15CD-C234-4E13-8646-AA0E33ACF63E}" type="pres">
      <dgm:prSet presAssocID="{A60E3BB1-8AD6-4121-8B0A-FB7D9487A68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1B4EE0-77E0-40B6-88F3-CBAADC8D823E}" type="pres">
      <dgm:prSet presAssocID="{A60E3BB1-8AD6-4121-8B0A-FB7D9487A68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08E815-19A1-4231-A005-48337ED31159}" type="pres">
      <dgm:prSet presAssocID="{26151DE9-FDFB-4498-AA91-7C0073A41E12}" presName="sp" presStyleCnt="0"/>
      <dgm:spPr/>
    </dgm:pt>
    <dgm:pt modelId="{E07757EE-66BF-4623-86E2-7FF72B94C53D}" type="pres">
      <dgm:prSet presAssocID="{F92F1334-7BC4-404E-B5A9-1906C8316926}" presName="linNode" presStyleCnt="0"/>
      <dgm:spPr/>
    </dgm:pt>
    <dgm:pt modelId="{E77A79D2-4542-4183-BD03-EC736FD9AA8A}" type="pres">
      <dgm:prSet presAssocID="{F92F1334-7BC4-404E-B5A9-1906C83169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2C28BC-CB53-4BF9-9F81-1A76F699062B}" type="pres">
      <dgm:prSet presAssocID="{F92F1334-7BC4-404E-B5A9-1906C83169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22DD4A3-2EA2-412D-805C-453165DF643A}" srcId="{A60E3BB1-8AD6-4121-8B0A-FB7D9487A683}" destId="{624594D5-BBC1-4E63-B3A3-7E3017AF5558}" srcOrd="1" destOrd="0" parTransId="{F1A00F83-0110-4583-88BE-69E1887949D8}" sibTransId="{84901F8E-08B5-4B5E-AE4B-7C29A3FB6C70}"/>
    <dgm:cxn modelId="{9534D13A-FB89-4E46-8BAA-B4DC5A0A869A}" type="presOf" srcId="{F92F1334-7BC4-404E-B5A9-1906C8316926}" destId="{E77A79D2-4542-4183-BD03-EC736FD9AA8A}" srcOrd="0" destOrd="0" presId="urn:microsoft.com/office/officeart/2005/8/layout/vList5"/>
    <dgm:cxn modelId="{86B584B1-6E46-4A74-825E-8E64969E57A8}" type="presOf" srcId="{87DCFB7E-1192-4AE7-BA0D-F8CA4E305867}" destId="{2E2C28BC-CB53-4BF9-9F81-1A76F699062B}" srcOrd="0" destOrd="0" presId="urn:microsoft.com/office/officeart/2005/8/layout/vList5"/>
    <dgm:cxn modelId="{DEB7584E-948A-42FA-8AEA-A3AFAFE09CF8}" srcId="{C520E915-8702-4F97-B6D8-292634102D62}" destId="{F92F1334-7BC4-404E-B5A9-1906C8316926}" srcOrd="1" destOrd="0" parTransId="{20C64768-2CEE-403A-A59D-163E3028C376}" sibTransId="{C40F94EF-ADB3-4A2C-A9D1-045BE868B090}"/>
    <dgm:cxn modelId="{B6A80591-EBE3-41CC-BECD-C58D21D5FE2F}" srcId="{F92F1334-7BC4-404E-B5A9-1906C8316926}" destId="{87DCFB7E-1192-4AE7-BA0D-F8CA4E305867}" srcOrd="0" destOrd="0" parTransId="{7DA023EE-A3FF-43E1-81EA-9E3795DF2CBC}" sibTransId="{6C640DC8-13D4-46B6-82FF-2DC914440F7C}"/>
    <dgm:cxn modelId="{50BD2F4F-BA36-455E-9E04-3BE499359012}" srcId="{C520E915-8702-4F97-B6D8-292634102D62}" destId="{A60E3BB1-8AD6-4121-8B0A-FB7D9487A683}" srcOrd="0" destOrd="0" parTransId="{D2F6B077-107B-48B7-9550-716E848ED394}" sibTransId="{26151DE9-FDFB-4498-AA91-7C0073A41E12}"/>
    <dgm:cxn modelId="{87949A16-D4AC-43C6-87CF-875C62ACBFEE}" type="presOf" srcId="{624594D5-BBC1-4E63-B3A3-7E3017AF5558}" destId="{5E1B4EE0-77E0-40B6-88F3-CBAADC8D823E}" srcOrd="0" destOrd="1" presId="urn:microsoft.com/office/officeart/2005/8/layout/vList5"/>
    <dgm:cxn modelId="{1D452D6B-04B4-4667-A3CE-B1AAA0A4A613}" type="presOf" srcId="{286E38EB-B497-4A4F-A771-319674962E3F}" destId="{5E1B4EE0-77E0-40B6-88F3-CBAADC8D823E}" srcOrd="0" destOrd="0" presId="urn:microsoft.com/office/officeart/2005/8/layout/vList5"/>
    <dgm:cxn modelId="{B9417317-FC23-4B31-9D4F-7A055BDE8B41}" type="presOf" srcId="{A60E3BB1-8AD6-4121-8B0A-FB7D9487A683}" destId="{9FFC15CD-C234-4E13-8646-AA0E33ACF63E}" srcOrd="0" destOrd="0" presId="urn:microsoft.com/office/officeart/2005/8/layout/vList5"/>
    <dgm:cxn modelId="{0C6E0923-260C-484F-BED1-DA41EBCF86CD}" srcId="{A60E3BB1-8AD6-4121-8B0A-FB7D9487A683}" destId="{286E38EB-B497-4A4F-A771-319674962E3F}" srcOrd="0" destOrd="0" parTransId="{5216688E-9F87-4A04-84BD-3F5A0622E678}" sibTransId="{6656ACFE-7797-4437-A29E-4817FD1C40FC}"/>
    <dgm:cxn modelId="{F15B921F-EB27-4656-8C07-3AE8B13D65C3}" type="presOf" srcId="{C520E915-8702-4F97-B6D8-292634102D62}" destId="{20F92817-DE1E-42B6-8758-4310086FE689}" srcOrd="0" destOrd="0" presId="urn:microsoft.com/office/officeart/2005/8/layout/vList5"/>
    <dgm:cxn modelId="{B8234F30-5BDC-486C-9708-5206923FE7DC}" type="presParOf" srcId="{20F92817-DE1E-42B6-8758-4310086FE689}" destId="{4C82A482-B7C8-4934-91BC-1EAF3531C7F7}" srcOrd="0" destOrd="0" presId="urn:microsoft.com/office/officeart/2005/8/layout/vList5"/>
    <dgm:cxn modelId="{5F44A0DA-A57B-4F16-8137-915A895E062C}" type="presParOf" srcId="{4C82A482-B7C8-4934-91BC-1EAF3531C7F7}" destId="{9FFC15CD-C234-4E13-8646-AA0E33ACF63E}" srcOrd="0" destOrd="0" presId="urn:microsoft.com/office/officeart/2005/8/layout/vList5"/>
    <dgm:cxn modelId="{02B95EC7-5D40-4E75-8FBA-4EF1AB8711B9}" type="presParOf" srcId="{4C82A482-B7C8-4934-91BC-1EAF3531C7F7}" destId="{5E1B4EE0-77E0-40B6-88F3-CBAADC8D823E}" srcOrd="1" destOrd="0" presId="urn:microsoft.com/office/officeart/2005/8/layout/vList5"/>
    <dgm:cxn modelId="{2F82E916-4907-47F2-8F90-929BFD131A7D}" type="presParOf" srcId="{20F92817-DE1E-42B6-8758-4310086FE689}" destId="{0908E815-19A1-4231-A005-48337ED31159}" srcOrd="1" destOrd="0" presId="urn:microsoft.com/office/officeart/2005/8/layout/vList5"/>
    <dgm:cxn modelId="{02117625-8D0B-45E5-9FC5-64A1399B15D8}" type="presParOf" srcId="{20F92817-DE1E-42B6-8758-4310086FE689}" destId="{E07757EE-66BF-4623-86E2-7FF72B94C53D}" srcOrd="2" destOrd="0" presId="urn:microsoft.com/office/officeart/2005/8/layout/vList5"/>
    <dgm:cxn modelId="{50221E3F-3033-4681-A764-2BAB59148788}" type="presParOf" srcId="{E07757EE-66BF-4623-86E2-7FF72B94C53D}" destId="{E77A79D2-4542-4183-BD03-EC736FD9AA8A}" srcOrd="0" destOrd="0" presId="urn:microsoft.com/office/officeart/2005/8/layout/vList5"/>
    <dgm:cxn modelId="{699A1E52-641F-4B35-9B12-17923908FDDB}" type="presParOf" srcId="{E07757EE-66BF-4623-86E2-7FF72B94C53D}" destId="{2E2C28BC-CB53-4BF9-9F81-1A76F699062B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610130-FA9F-42DE-814F-6B5B06080E57}" type="doc">
      <dgm:prSet loTypeId="urn:microsoft.com/office/officeart/2005/8/layout/hierarchy2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_tradnl"/>
        </a:p>
      </dgm:t>
    </dgm:pt>
    <dgm:pt modelId="{9E0C0157-98B8-4F6B-A820-71520AA826C7}">
      <dgm:prSet phldrT="[Texto]" custT="1"/>
      <dgm:spPr/>
      <dgm:t>
        <a:bodyPr/>
        <a:lstStyle/>
        <a:p>
          <a:r>
            <a:rPr lang="es-ES_tradnl" sz="2400" b="1">
              <a:latin typeface="Arial" pitchFamily="34" charset="0"/>
              <a:cs typeface="Arial" pitchFamily="34" charset="0"/>
            </a:rPr>
            <a:t>NIC 8</a:t>
          </a:r>
        </a:p>
      </dgm:t>
    </dgm:pt>
    <dgm:pt modelId="{2BA651B6-AA06-499D-B789-83CA4CFF032E}" type="parTrans" cxnId="{ABEF31B4-7313-43E6-8D49-20F17A4AB9EF}">
      <dgm:prSet/>
      <dgm:spPr/>
      <dgm:t>
        <a:bodyPr/>
        <a:lstStyle/>
        <a:p>
          <a:endParaRPr lang="es-ES_tradnl" sz="1100">
            <a:latin typeface="Arial" pitchFamily="34" charset="0"/>
            <a:cs typeface="Arial" pitchFamily="34" charset="0"/>
          </a:endParaRPr>
        </a:p>
      </dgm:t>
    </dgm:pt>
    <dgm:pt modelId="{E68C5CF7-CA4F-47D0-97FB-C31EA4CE0DF3}" type="sibTrans" cxnId="{ABEF31B4-7313-43E6-8D49-20F17A4AB9EF}">
      <dgm:prSet/>
      <dgm:spPr/>
      <dgm:t>
        <a:bodyPr/>
        <a:lstStyle/>
        <a:p>
          <a:endParaRPr lang="es-ES_tradnl" sz="1100">
            <a:latin typeface="Arial" pitchFamily="34" charset="0"/>
            <a:cs typeface="Arial" pitchFamily="34" charset="0"/>
          </a:endParaRPr>
        </a:p>
      </dgm:t>
    </dgm:pt>
    <dgm:pt modelId="{09BAE7AD-78EB-4AC2-962C-0ABE912FEBFA}">
      <dgm:prSet phldrT="[Texto]" custT="1"/>
      <dgm:spPr/>
      <dgm:t>
        <a:bodyPr/>
        <a:lstStyle/>
        <a:p>
          <a:r>
            <a:rPr lang="es-ES_tradnl" sz="1200">
              <a:latin typeface="Arial" pitchFamily="34" charset="0"/>
              <a:cs typeface="Arial" pitchFamily="34" charset="0"/>
            </a:rPr>
            <a:t>Estimaciones Contables</a:t>
          </a:r>
        </a:p>
      </dgm:t>
    </dgm:pt>
    <dgm:pt modelId="{765FC1A0-33AF-4F74-AA70-ACDFE77D1754}" type="parTrans" cxnId="{64FBA398-D690-4EA1-9443-FE12D4E84A84}">
      <dgm:prSet custT="1"/>
      <dgm:spPr/>
      <dgm:t>
        <a:bodyPr/>
        <a:lstStyle/>
        <a:p>
          <a:endParaRPr lang="es-ES_tradnl" sz="1100">
            <a:latin typeface="Arial" pitchFamily="34" charset="0"/>
            <a:cs typeface="Arial" pitchFamily="34" charset="0"/>
          </a:endParaRPr>
        </a:p>
      </dgm:t>
    </dgm:pt>
    <dgm:pt modelId="{24FBDB23-A397-4D3E-A57F-43565ACC2BA6}" type="sibTrans" cxnId="{64FBA398-D690-4EA1-9443-FE12D4E84A84}">
      <dgm:prSet/>
      <dgm:spPr/>
      <dgm:t>
        <a:bodyPr/>
        <a:lstStyle/>
        <a:p>
          <a:endParaRPr lang="es-ES_tradnl" sz="1100">
            <a:latin typeface="Arial" pitchFamily="34" charset="0"/>
            <a:cs typeface="Arial" pitchFamily="34" charset="0"/>
          </a:endParaRPr>
        </a:p>
      </dgm:t>
    </dgm:pt>
    <dgm:pt modelId="{0E9EC14C-57D7-43D9-BFDA-6E994C26D7C1}">
      <dgm:prSet phldrT="[Texto]" custT="1"/>
      <dgm:spPr/>
      <dgm:t>
        <a:bodyPr/>
        <a:lstStyle/>
        <a:p>
          <a:r>
            <a:rPr lang="es-ES_tradnl" sz="1200">
              <a:latin typeface="Arial" pitchFamily="34" charset="0"/>
              <a:cs typeface="Arial" pitchFamily="34" charset="0"/>
            </a:rPr>
            <a:t>Cálculo Aritmético</a:t>
          </a:r>
        </a:p>
      </dgm:t>
    </dgm:pt>
    <dgm:pt modelId="{8D9BA6AF-0FB9-4EBE-A7A2-185995C48E8E}" type="parTrans" cxnId="{2C9CC772-7915-4CEE-BF8A-1E244FED4052}">
      <dgm:prSet custT="1"/>
      <dgm:spPr/>
      <dgm:t>
        <a:bodyPr/>
        <a:lstStyle/>
        <a:p>
          <a:endParaRPr lang="es-ES_tradnl" sz="1100">
            <a:latin typeface="Arial" pitchFamily="34" charset="0"/>
            <a:cs typeface="Arial" pitchFamily="34" charset="0"/>
          </a:endParaRPr>
        </a:p>
      </dgm:t>
    </dgm:pt>
    <dgm:pt modelId="{41B91CC0-A737-4E1D-9099-0BE7B0BD62FC}" type="sibTrans" cxnId="{2C9CC772-7915-4CEE-BF8A-1E244FED4052}">
      <dgm:prSet/>
      <dgm:spPr/>
      <dgm:t>
        <a:bodyPr/>
        <a:lstStyle/>
        <a:p>
          <a:endParaRPr lang="es-ES_tradnl" sz="1100">
            <a:latin typeface="Arial" pitchFamily="34" charset="0"/>
            <a:cs typeface="Arial" pitchFamily="34" charset="0"/>
          </a:endParaRPr>
        </a:p>
      </dgm:t>
    </dgm:pt>
    <dgm:pt modelId="{1DC76F45-18D4-449B-8779-B8EE5B37711F}">
      <dgm:prSet phldrT="[Texto]" custT="1"/>
      <dgm:spPr/>
      <dgm:t>
        <a:bodyPr/>
        <a:lstStyle/>
        <a:p>
          <a:r>
            <a:rPr lang="es-ES_tradnl" sz="1200">
              <a:latin typeface="Arial" pitchFamily="34" charset="0"/>
              <a:cs typeface="Arial" pitchFamily="34" charset="0"/>
            </a:rPr>
            <a:t>Errores de Periodos Anteriores</a:t>
          </a:r>
        </a:p>
      </dgm:t>
    </dgm:pt>
    <dgm:pt modelId="{B42DCAAB-FA08-418C-9D81-A1279BABF6F2}" type="parTrans" cxnId="{00154B3D-5441-49A8-AE34-8AFD9860317D}">
      <dgm:prSet custT="1"/>
      <dgm:spPr/>
      <dgm:t>
        <a:bodyPr/>
        <a:lstStyle/>
        <a:p>
          <a:endParaRPr lang="es-ES_tradnl" sz="1100">
            <a:latin typeface="Arial" pitchFamily="34" charset="0"/>
            <a:cs typeface="Arial" pitchFamily="34" charset="0"/>
          </a:endParaRPr>
        </a:p>
      </dgm:t>
    </dgm:pt>
    <dgm:pt modelId="{09B51818-058B-4B2C-B2E7-EFE5F153EF6A}" type="sibTrans" cxnId="{00154B3D-5441-49A8-AE34-8AFD9860317D}">
      <dgm:prSet/>
      <dgm:spPr/>
      <dgm:t>
        <a:bodyPr/>
        <a:lstStyle/>
        <a:p>
          <a:endParaRPr lang="es-ES_tradnl" sz="1100">
            <a:latin typeface="Arial" pitchFamily="34" charset="0"/>
            <a:cs typeface="Arial" pitchFamily="34" charset="0"/>
          </a:endParaRPr>
        </a:p>
      </dgm:t>
    </dgm:pt>
    <dgm:pt modelId="{AE37251F-E359-4916-9E0A-F5B17E97951A}">
      <dgm:prSet phldrT="[Texto]" custT="1"/>
      <dgm:spPr/>
      <dgm:t>
        <a:bodyPr/>
        <a:lstStyle/>
        <a:p>
          <a:r>
            <a:rPr lang="es-ES_tradnl" sz="1200">
              <a:latin typeface="Arial" pitchFamily="34" charset="0"/>
              <a:cs typeface="Arial" pitchFamily="34" charset="0"/>
            </a:rPr>
            <a:t>Naturaleza Humana</a:t>
          </a:r>
        </a:p>
      </dgm:t>
    </dgm:pt>
    <dgm:pt modelId="{0B04AA6E-55BB-4656-9CAB-747F8360DE3F}" type="parTrans" cxnId="{765523C1-F16D-49FD-8157-6DF206311105}">
      <dgm:prSet custT="1"/>
      <dgm:spPr/>
      <dgm:t>
        <a:bodyPr/>
        <a:lstStyle/>
        <a:p>
          <a:endParaRPr lang="es-ES_tradnl" sz="1100">
            <a:latin typeface="Arial" pitchFamily="34" charset="0"/>
            <a:cs typeface="Arial" pitchFamily="34" charset="0"/>
          </a:endParaRPr>
        </a:p>
      </dgm:t>
    </dgm:pt>
    <dgm:pt modelId="{22F258D7-BD02-4705-A74F-E5F1E0A8410B}" type="sibTrans" cxnId="{765523C1-F16D-49FD-8157-6DF206311105}">
      <dgm:prSet/>
      <dgm:spPr/>
      <dgm:t>
        <a:bodyPr/>
        <a:lstStyle/>
        <a:p>
          <a:endParaRPr lang="es-ES_tradnl" sz="1100">
            <a:latin typeface="Arial" pitchFamily="34" charset="0"/>
            <a:cs typeface="Arial" pitchFamily="34" charset="0"/>
          </a:endParaRPr>
        </a:p>
      </dgm:t>
    </dgm:pt>
    <dgm:pt modelId="{B731E0E8-5657-44D9-8112-711795FBC05A}">
      <dgm:prSet phldrT="[Texto]" custT="1"/>
      <dgm:spPr/>
      <dgm:t>
        <a:bodyPr/>
        <a:lstStyle/>
        <a:p>
          <a:r>
            <a:rPr lang="es-ES_tradnl" sz="1200">
              <a:latin typeface="Arial" pitchFamily="34" charset="0"/>
              <a:cs typeface="Arial" pitchFamily="34" charset="0"/>
            </a:rPr>
            <a:t>Políticas Contables</a:t>
          </a:r>
        </a:p>
      </dgm:t>
    </dgm:pt>
    <dgm:pt modelId="{6EF82E0E-6631-4E8D-A2F9-9C6D29ED31ED}" type="parTrans" cxnId="{9145AEDF-A9D0-48DF-B67E-652628975423}">
      <dgm:prSet custT="1"/>
      <dgm:spPr/>
      <dgm:t>
        <a:bodyPr/>
        <a:lstStyle/>
        <a:p>
          <a:endParaRPr lang="es-ES_tradnl" sz="1100">
            <a:latin typeface="Arial" pitchFamily="34" charset="0"/>
            <a:cs typeface="Arial" pitchFamily="34" charset="0"/>
          </a:endParaRPr>
        </a:p>
      </dgm:t>
    </dgm:pt>
    <dgm:pt modelId="{8EA7219D-4234-4FAC-B8D0-6FF663DCF67E}" type="sibTrans" cxnId="{9145AEDF-A9D0-48DF-B67E-652628975423}">
      <dgm:prSet/>
      <dgm:spPr/>
      <dgm:t>
        <a:bodyPr/>
        <a:lstStyle/>
        <a:p>
          <a:endParaRPr lang="es-ES_tradnl" sz="1100">
            <a:latin typeface="Arial" pitchFamily="34" charset="0"/>
            <a:cs typeface="Arial" pitchFamily="34" charset="0"/>
          </a:endParaRPr>
        </a:p>
      </dgm:t>
    </dgm:pt>
    <dgm:pt modelId="{121C3B2D-F61C-4739-94EA-18813A0D350F}">
      <dgm:prSet custT="1"/>
      <dgm:spPr/>
      <dgm:t>
        <a:bodyPr/>
        <a:lstStyle/>
        <a:p>
          <a:r>
            <a:rPr lang="es-ES_tradnl" sz="1200">
              <a:latin typeface="Arial" pitchFamily="34" charset="0"/>
              <a:cs typeface="Arial" pitchFamily="34" charset="0"/>
            </a:rPr>
            <a:t>Procedimiento específico</a:t>
          </a:r>
        </a:p>
      </dgm:t>
    </dgm:pt>
    <dgm:pt modelId="{504CB1EE-4509-4337-A7F5-527588E06CD7}" type="parTrans" cxnId="{2E599E8B-3FED-47F1-A228-DAEADBEF98C9}">
      <dgm:prSet custT="1"/>
      <dgm:spPr/>
      <dgm:t>
        <a:bodyPr/>
        <a:lstStyle/>
        <a:p>
          <a:endParaRPr lang="es-ES_tradnl" sz="1100">
            <a:latin typeface="Arial" pitchFamily="34" charset="0"/>
            <a:cs typeface="Arial" pitchFamily="34" charset="0"/>
          </a:endParaRPr>
        </a:p>
      </dgm:t>
    </dgm:pt>
    <dgm:pt modelId="{D4DAFECC-BA0E-41EB-8220-B6AED6C9352E}" type="sibTrans" cxnId="{2E599E8B-3FED-47F1-A228-DAEADBEF98C9}">
      <dgm:prSet/>
      <dgm:spPr/>
      <dgm:t>
        <a:bodyPr/>
        <a:lstStyle/>
        <a:p>
          <a:endParaRPr lang="es-ES_tradnl" sz="1100">
            <a:latin typeface="Arial" pitchFamily="34" charset="0"/>
            <a:cs typeface="Arial" pitchFamily="34" charset="0"/>
          </a:endParaRPr>
        </a:p>
      </dgm:t>
    </dgm:pt>
    <dgm:pt modelId="{3608F05A-0455-4425-9BE7-51DB0556FF07}">
      <dgm:prSet custT="1"/>
      <dgm:spPr/>
      <dgm:t>
        <a:bodyPr/>
        <a:lstStyle/>
        <a:p>
          <a:r>
            <a:rPr lang="es-ES_tradnl" sz="1200">
              <a:latin typeface="Arial" pitchFamily="34" charset="0"/>
              <a:cs typeface="Arial" pitchFamily="34" charset="0"/>
            </a:rPr>
            <a:t>Fraudes</a:t>
          </a:r>
        </a:p>
      </dgm:t>
    </dgm:pt>
    <dgm:pt modelId="{C1700517-DA4A-47B4-B6EF-39C4EBA03BB3}" type="parTrans" cxnId="{76D494AC-9C72-4BA8-8DF3-29E5D890CBF2}">
      <dgm:prSet custT="1"/>
      <dgm:spPr/>
      <dgm:t>
        <a:bodyPr/>
        <a:lstStyle/>
        <a:p>
          <a:endParaRPr lang="es-ES_tradnl" sz="1100">
            <a:latin typeface="Arial" pitchFamily="34" charset="0"/>
            <a:cs typeface="Arial" pitchFamily="34" charset="0"/>
          </a:endParaRPr>
        </a:p>
      </dgm:t>
    </dgm:pt>
    <dgm:pt modelId="{9A64A172-9B54-41A3-B84F-DDFC9939C52B}" type="sibTrans" cxnId="{76D494AC-9C72-4BA8-8DF3-29E5D890CBF2}">
      <dgm:prSet/>
      <dgm:spPr/>
      <dgm:t>
        <a:bodyPr/>
        <a:lstStyle/>
        <a:p>
          <a:endParaRPr lang="es-ES_tradnl" sz="1100">
            <a:latin typeface="Arial" pitchFamily="34" charset="0"/>
            <a:cs typeface="Arial" pitchFamily="34" charset="0"/>
          </a:endParaRPr>
        </a:p>
      </dgm:t>
    </dgm:pt>
    <dgm:pt modelId="{41C819F1-DC74-4852-B5E8-8BD2A532DF58}">
      <dgm:prSet custT="1"/>
      <dgm:spPr/>
      <dgm:t>
        <a:bodyPr/>
        <a:lstStyle/>
        <a:p>
          <a:r>
            <a:rPr lang="es-ES_tradnl" sz="1200">
              <a:latin typeface="Arial" pitchFamily="34" charset="0"/>
              <a:cs typeface="Arial" pitchFamily="34" charset="0"/>
            </a:rPr>
            <a:t>Tratamiento Contable</a:t>
          </a:r>
        </a:p>
      </dgm:t>
    </dgm:pt>
    <dgm:pt modelId="{649783B4-E252-484D-83D8-4CC2EF15CDB1}" type="parTrans" cxnId="{39BAF316-C6C3-4B6F-81FC-080C2483D9EE}">
      <dgm:prSet/>
      <dgm:spPr/>
      <dgm:t>
        <a:bodyPr/>
        <a:lstStyle/>
        <a:p>
          <a:endParaRPr lang="es-EC"/>
        </a:p>
      </dgm:t>
    </dgm:pt>
    <dgm:pt modelId="{05E78490-CB72-4B09-BDE1-1A504F2DFD02}" type="sibTrans" cxnId="{39BAF316-C6C3-4B6F-81FC-080C2483D9EE}">
      <dgm:prSet/>
      <dgm:spPr/>
      <dgm:t>
        <a:bodyPr/>
        <a:lstStyle/>
        <a:p>
          <a:endParaRPr lang="es-EC"/>
        </a:p>
      </dgm:t>
    </dgm:pt>
    <dgm:pt modelId="{A775BC1B-3DCE-4771-809D-0CD79AD4EB8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ES_tradnl" sz="1200">
              <a:latin typeface="Arial" pitchFamily="34" charset="0"/>
              <a:cs typeface="Arial" pitchFamily="34" charset="0"/>
            </a:rPr>
            <a:t>Retroactiva</a:t>
          </a:r>
        </a:p>
      </dgm:t>
    </dgm:pt>
    <dgm:pt modelId="{985B9689-9F8C-4604-81E8-7D2E3E199EE3}" type="parTrans" cxnId="{B47AE515-D9E4-4AB8-9782-41EA46F65131}">
      <dgm:prSet/>
      <dgm:spPr/>
      <dgm:t>
        <a:bodyPr/>
        <a:lstStyle/>
        <a:p>
          <a:endParaRPr lang="es-EC"/>
        </a:p>
      </dgm:t>
    </dgm:pt>
    <dgm:pt modelId="{583835A6-EAFE-4679-B7E8-7B37E24E346A}" type="sibTrans" cxnId="{B47AE515-D9E4-4AB8-9782-41EA46F65131}">
      <dgm:prSet/>
      <dgm:spPr/>
      <dgm:t>
        <a:bodyPr/>
        <a:lstStyle/>
        <a:p>
          <a:endParaRPr lang="es-EC"/>
        </a:p>
      </dgm:t>
    </dgm:pt>
    <dgm:pt modelId="{E0F6A986-67EC-4335-B8B7-66A7C167A56A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_tradnl">
              <a:latin typeface="Arial" pitchFamily="34" charset="0"/>
              <a:cs typeface="Arial" pitchFamily="34" charset="0"/>
            </a:rPr>
            <a:t>Ajuste Contra Saldo Inicial de Utildades Acumuladas</a:t>
          </a:r>
        </a:p>
      </dgm:t>
    </dgm:pt>
    <dgm:pt modelId="{1FA0836D-ED2A-424F-81C7-788938A55470}" type="parTrans" cxnId="{DD6BD0F1-F230-4806-A69C-9A109FA0FBF5}">
      <dgm:prSet/>
      <dgm:spPr/>
      <dgm:t>
        <a:bodyPr/>
        <a:lstStyle/>
        <a:p>
          <a:endParaRPr lang="es-EC"/>
        </a:p>
      </dgm:t>
    </dgm:pt>
    <dgm:pt modelId="{529C1BB4-DCB0-4798-BA96-9C488DE46C90}" type="sibTrans" cxnId="{DD6BD0F1-F230-4806-A69C-9A109FA0FBF5}">
      <dgm:prSet/>
      <dgm:spPr/>
      <dgm:t>
        <a:bodyPr/>
        <a:lstStyle/>
        <a:p>
          <a:endParaRPr lang="es-EC"/>
        </a:p>
      </dgm:t>
    </dgm:pt>
    <dgm:pt modelId="{FCA058B5-275F-454A-881A-37ED1C4CA1A0}">
      <dgm:prSet custT="1"/>
      <dgm:spPr/>
      <dgm:t>
        <a:bodyPr/>
        <a:lstStyle/>
        <a:p>
          <a:r>
            <a:rPr lang="es-ES_tradnl" sz="1200">
              <a:latin typeface="Arial" pitchFamily="34" charset="0"/>
              <a:cs typeface="Arial" pitchFamily="34" charset="0"/>
            </a:rPr>
            <a:t>Tratamiento Contable</a:t>
          </a:r>
        </a:p>
      </dgm:t>
    </dgm:pt>
    <dgm:pt modelId="{41C7A955-33AB-4B87-84B2-0E7F88C6C4C9}" type="parTrans" cxnId="{BC01F598-FE39-4E12-A252-F9E8B9F7FE5A}">
      <dgm:prSet/>
      <dgm:spPr/>
      <dgm:t>
        <a:bodyPr/>
        <a:lstStyle/>
        <a:p>
          <a:endParaRPr lang="es-EC"/>
        </a:p>
      </dgm:t>
    </dgm:pt>
    <dgm:pt modelId="{19599B46-0D9F-462C-B1D2-C556A0186A71}" type="sibTrans" cxnId="{BC01F598-FE39-4E12-A252-F9E8B9F7FE5A}">
      <dgm:prSet/>
      <dgm:spPr/>
      <dgm:t>
        <a:bodyPr/>
        <a:lstStyle/>
        <a:p>
          <a:endParaRPr lang="es-EC"/>
        </a:p>
      </dgm:t>
    </dgm:pt>
    <dgm:pt modelId="{DD614C09-4A62-4413-A6AB-2CC37125F59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ES_tradnl" sz="1200">
              <a:latin typeface="Arial" pitchFamily="34" charset="0"/>
              <a:cs typeface="Arial" pitchFamily="34" charset="0"/>
            </a:rPr>
            <a:t>Prospectiva</a:t>
          </a:r>
        </a:p>
      </dgm:t>
    </dgm:pt>
    <dgm:pt modelId="{41E1D3C8-617A-48FA-AF0F-879ADD3FCB6F}" type="parTrans" cxnId="{9AE93AC3-78D6-4E89-8C7F-992FDB80A032}">
      <dgm:prSet/>
      <dgm:spPr/>
      <dgm:t>
        <a:bodyPr/>
        <a:lstStyle/>
        <a:p>
          <a:endParaRPr lang="es-EC"/>
        </a:p>
      </dgm:t>
    </dgm:pt>
    <dgm:pt modelId="{925DBBF6-6121-458E-8C2F-EC75DF60DE86}" type="sibTrans" cxnId="{9AE93AC3-78D6-4E89-8C7F-992FDB80A032}">
      <dgm:prSet/>
      <dgm:spPr/>
      <dgm:t>
        <a:bodyPr/>
        <a:lstStyle/>
        <a:p>
          <a:endParaRPr lang="es-EC"/>
        </a:p>
      </dgm:t>
    </dgm:pt>
    <dgm:pt modelId="{825EBC79-3433-4B3B-AEA6-AF11F995084E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_tradnl">
              <a:latin typeface="Arial" pitchFamily="34" charset="0"/>
              <a:cs typeface="Arial" pitchFamily="34" charset="0"/>
            </a:rPr>
            <a:t>Ajuste contra saldo inicial de Utilidades del Ejercicio</a:t>
          </a:r>
        </a:p>
      </dgm:t>
    </dgm:pt>
    <dgm:pt modelId="{6CDFB235-F04B-4A2E-A0C3-6A8E98E4266D}" type="parTrans" cxnId="{24501E97-5E74-497F-A96C-0F6BA3F4AEBF}">
      <dgm:prSet/>
      <dgm:spPr/>
      <dgm:t>
        <a:bodyPr/>
        <a:lstStyle/>
        <a:p>
          <a:endParaRPr lang="es-EC"/>
        </a:p>
      </dgm:t>
    </dgm:pt>
    <dgm:pt modelId="{81247A7D-D53A-4D74-8E13-3B6C6E1B0288}" type="sibTrans" cxnId="{24501E97-5E74-497F-A96C-0F6BA3F4AEBF}">
      <dgm:prSet/>
      <dgm:spPr/>
      <dgm:t>
        <a:bodyPr/>
        <a:lstStyle/>
        <a:p>
          <a:endParaRPr lang="es-EC"/>
        </a:p>
      </dgm:t>
    </dgm:pt>
    <dgm:pt modelId="{18CF2083-C149-4AB6-BD8C-5948715F3172}" type="pres">
      <dgm:prSet presAssocID="{AF610130-FA9F-42DE-814F-6B5B06080E5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9EC8E1C-106D-4CCF-B910-348D13225CCE}" type="pres">
      <dgm:prSet presAssocID="{9E0C0157-98B8-4F6B-A820-71520AA826C7}" presName="root1" presStyleCnt="0"/>
      <dgm:spPr/>
      <dgm:t>
        <a:bodyPr/>
        <a:lstStyle/>
        <a:p>
          <a:endParaRPr lang="es-EC"/>
        </a:p>
      </dgm:t>
    </dgm:pt>
    <dgm:pt modelId="{C02DA5D9-7E09-4B44-B397-E572134EA2D5}" type="pres">
      <dgm:prSet presAssocID="{9E0C0157-98B8-4F6B-A820-71520AA826C7}" presName="LevelOneTextNode" presStyleLbl="node0" presStyleIdx="0" presStyleCnt="1" custScaleX="126728" custScaleY="24832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C25AF49-F4B5-402F-BA6A-4C42F7562B16}" type="pres">
      <dgm:prSet presAssocID="{9E0C0157-98B8-4F6B-A820-71520AA826C7}" presName="level2hierChild" presStyleCnt="0"/>
      <dgm:spPr/>
      <dgm:t>
        <a:bodyPr/>
        <a:lstStyle/>
        <a:p>
          <a:endParaRPr lang="es-EC"/>
        </a:p>
      </dgm:t>
    </dgm:pt>
    <dgm:pt modelId="{E549E39F-FBBF-4CA8-A6C1-21E45514392A}" type="pres">
      <dgm:prSet presAssocID="{765FC1A0-33AF-4F74-AA70-ACDFE77D1754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14E7E058-2F50-4F50-8885-9736371D5D60}" type="pres">
      <dgm:prSet presAssocID="{765FC1A0-33AF-4F74-AA70-ACDFE77D1754}" presName="connTx" presStyleLbl="parChTrans1D2" presStyleIdx="0" presStyleCnt="3"/>
      <dgm:spPr/>
      <dgm:t>
        <a:bodyPr/>
        <a:lstStyle/>
        <a:p>
          <a:endParaRPr lang="es-EC"/>
        </a:p>
      </dgm:t>
    </dgm:pt>
    <dgm:pt modelId="{579954AB-C481-4B4C-B197-7AB797E5172D}" type="pres">
      <dgm:prSet presAssocID="{09BAE7AD-78EB-4AC2-962C-0ABE912FEBFA}" presName="root2" presStyleCnt="0"/>
      <dgm:spPr/>
      <dgm:t>
        <a:bodyPr/>
        <a:lstStyle/>
        <a:p>
          <a:endParaRPr lang="es-EC"/>
        </a:p>
      </dgm:t>
    </dgm:pt>
    <dgm:pt modelId="{8AE4072E-69E6-4C30-A2F5-42C06D30BC1F}" type="pres">
      <dgm:prSet presAssocID="{09BAE7AD-78EB-4AC2-962C-0ABE912FEBFA}" presName="LevelTwoTextNode" presStyleLbl="node2" presStyleIdx="0" presStyleCnt="3" custScaleX="127623" custScaleY="271754" custLinFactNeighborX="-1256" custLinFactNeighborY="1255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D129C43-6DD4-43E8-A162-6EFD3CD9077B}" type="pres">
      <dgm:prSet presAssocID="{09BAE7AD-78EB-4AC2-962C-0ABE912FEBFA}" presName="level3hierChild" presStyleCnt="0"/>
      <dgm:spPr/>
      <dgm:t>
        <a:bodyPr/>
        <a:lstStyle/>
        <a:p>
          <a:endParaRPr lang="es-EC"/>
        </a:p>
      </dgm:t>
    </dgm:pt>
    <dgm:pt modelId="{D1FC3A0C-4F31-4853-9C75-6471A1091346}" type="pres">
      <dgm:prSet presAssocID="{8D9BA6AF-0FB9-4EBE-A7A2-185995C48E8E}" presName="conn2-1" presStyleLbl="parChTrans1D3" presStyleIdx="0" presStyleCnt="4"/>
      <dgm:spPr/>
      <dgm:t>
        <a:bodyPr/>
        <a:lstStyle/>
        <a:p>
          <a:endParaRPr lang="es-EC"/>
        </a:p>
      </dgm:t>
    </dgm:pt>
    <dgm:pt modelId="{7D7510C2-8D3C-4DCE-B731-6810F323980A}" type="pres">
      <dgm:prSet presAssocID="{8D9BA6AF-0FB9-4EBE-A7A2-185995C48E8E}" presName="connTx" presStyleLbl="parChTrans1D3" presStyleIdx="0" presStyleCnt="4"/>
      <dgm:spPr/>
      <dgm:t>
        <a:bodyPr/>
        <a:lstStyle/>
        <a:p>
          <a:endParaRPr lang="es-EC"/>
        </a:p>
      </dgm:t>
    </dgm:pt>
    <dgm:pt modelId="{1B702192-4A94-4CF2-813E-3B22A1D5DC3A}" type="pres">
      <dgm:prSet presAssocID="{0E9EC14C-57D7-43D9-BFDA-6E994C26D7C1}" presName="root2" presStyleCnt="0"/>
      <dgm:spPr/>
      <dgm:t>
        <a:bodyPr/>
        <a:lstStyle/>
        <a:p>
          <a:endParaRPr lang="es-EC"/>
        </a:p>
      </dgm:t>
    </dgm:pt>
    <dgm:pt modelId="{BAB3CDD3-A20D-4A76-B099-29F2F2287106}" type="pres">
      <dgm:prSet presAssocID="{0E9EC14C-57D7-43D9-BFDA-6E994C26D7C1}" presName="LevelTwoTextNode" presStyleLbl="node3" presStyleIdx="0" presStyleCnt="4" custScaleX="135492" custScaleY="207112" custLinFactNeighborY="19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A6E623F-2A90-405E-A610-011E5B4F02CC}" type="pres">
      <dgm:prSet presAssocID="{0E9EC14C-57D7-43D9-BFDA-6E994C26D7C1}" presName="level3hierChild" presStyleCnt="0"/>
      <dgm:spPr/>
      <dgm:t>
        <a:bodyPr/>
        <a:lstStyle/>
        <a:p>
          <a:endParaRPr lang="es-EC"/>
        </a:p>
      </dgm:t>
    </dgm:pt>
    <dgm:pt modelId="{6CBEE560-35B6-4B16-A9A3-0DA816FB3F39}" type="pres">
      <dgm:prSet presAssocID="{41C7A955-33AB-4B87-84B2-0E7F88C6C4C9}" presName="conn2-1" presStyleLbl="parChTrans1D4" presStyleIdx="0" presStyleCnt="6"/>
      <dgm:spPr/>
      <dgm:t>
        <a:bodyPr/>
        <a:lstStyle/>
        <a:p>
          <a:endParaRPr lang="es-ES_tradnl"/>
        </a:p>
      </dgm:t>
    </dgm:pt>
    <dgm:pt modelId="{AFBD4C7A-D05D-4221-87BF-8655D320FA85}" type="pres">
      <dgm:prSet presAssocID="{41C7A955-33AB-4B87-84B2-0E7F88C6C4C9}" presName="connTx" presStyleLbl="parChTrans1D4" presStyleIdx="0" presStyleCnt="6"/>
      <dgm:spPr/>
      <dgm:t>
        <a:bodyPr/>
        <a:lstStyle/>
        <a:p>
          <a:endParaRPr lang="es-ES_tradnl"/>
        </a:p>
      </dgm:t>
    </dgm:pt>
    <dgm:pt modelId="{269CB576-B6A5-4F39-AD9A-97FE084D741B}" type="pres">
      <dgm:prSet presAssocID="{FCA058B5-275F-454A-881A-37ED1C4CA1A0}" presName="root2" presStyleCnt="0"/>
      <dgm:spPr/>
    </dgm:pt>
    <dgm:pt modelId="{2BB3D87F-DB79-494C-A62E-687B704A9215}" type="pres">
      <dgm:prSet presAssocID="{FCA058B5-275F-454A-881A-37ED1C4CA1A0}" presName="LevelTwoTextNode" presStyleLbl="node4" presStyleIdx="0" presStyleCnt="6" custScaleX="129673" custScaleY="162625" custLinFactY="5228" custLinFactNeighborX="1367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2308165-161C-435A-AC1D-FE0CAAC3BBD5}" type="pres">
      <dgm:prSet presAssocID="{FCA058B5-275F-454A-881A-37ED1C4CA1A0}" presName="level3hierChild" presStyleCnt="0"/>
      <dgm:spPr/>
    </dgm:pt>
    <dgm:pt modelId="{080A9DFD-466E-4AC1-BCCB-6412B53F1AF9}" type="pres">
      <dgm:prSet presAssocID="{41E1D3C8-617A-48FA-AF0F-879ADD3FCB6F}" presName="conn2-1" presStyleLbl="parChTrans1D4" presStyleIdx="1" presStyleCnt="6"/>
      <dgm:spPr/>
      <dgm:t>
        <a:bodyPr/>
        <a:lstStyle/>
        <a:p>
          <a:endParaRPr lang="es-ES_tradnl"/>
        </a:p>
      </dgm:t>
    </dgm:pt>
    <dgm:pt modelId="{AE9EB18C-85CB-4665-A772-AE66E79DA556}" type="pres">
      <dgm:prSet presAssocID="{41E1D3C8-617A-48FA-AF0F-879ADD3FCB6F}" presName="connTx" presStyleLbl="parChTrans1D4" presStyleIdx="1" presStyleCnt="6"/>
      <dgm:spPr/>
      <dgm:t>
        <a:bodyPr/>
        <a:lstStyle/>
        <a:p>
          <a:endParaRPr lang="es-ES_tradnl"/>
        </a:p>
      </dgm:t>
    </dgm:pt>
    <dgm:pt modelId="{ACCF1988-08F6-4A80-913F-20CC9F517080}" type="pres">
      <dgm:prSet presAssocID="{DD614C09-4A62-4413-A6AB-2CC37125F598}" presName="root2" presStyleCnt="0"/>
      <dgm:spPr/>
    </dgm:pt>
    <dgm:pt modelId="{1F752504-DC8C-478C-89D2-9FD326F33D9B}" type="pres">
      <dgm:prSet presAssocID="{DD614C09-4A62-4413-A6AB-2CC37125F598}" presName="LevelTwoTextNode" presStyleLbl="node4" presStyleIdx="1" presStyleCnt="6" custScaleX="127456" custScaleY="219575" custLinFactY="6832" custLinFactNeighborX="-8517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56B9DFC-0193-4AEC-9087-46B2B42E4092}" type="pres">
      <dgm:prSet presAssocID="{DD614C09-4A62-4413-A6AB-2CC37125F598}" presName="level3hierChild" presStyleCnt="0"/>
      <dgm:spPr/>
    </dgm:pt>
    <dgm:pt modelId="{721696F3-7A13-4860-9048-AF3F5195D156}" type="pres">
      <dgm:prSet presAssocID="{6CDFB235-F04B-4A2E-A0C3-6A8E98E4266D}" presName="conn2-1" presStyleLbl="parChTrans1D4" presStyleIdx="2" presStyleCnt="6"/>
      <dgm:spPr/>
      <dgm:t>
        <a:bodyPr/>
        <a:lstStyle/>
        <a:p>
          <a:endParaRPr lang="es-ES_tradnl"/>
        </a:p>
      </dgm:t>
    </dgm:pt>
    <dgm:pt modelId="{2CDB51F4-CD12-4F52-8A21-BF0043F16B0E}" type="pres">
      <dgm:prSet presAssocID="{6CDFB235-F04B-4A2E-A0C3-6A8E98E4266D}" presName="connTx" presStyleLbl="parChTrans1D4" presStyleIdx="2" presStyleCnt="6"/>
      <dgm:spPr/>
      <dgm:t>
        <a:bodyPr/>
        <a:lstStyle/>
        <a:p>
          <a:endParaRPr lang="es-ES_tradnl"/>
        </a:p>
      </dgm:t>
    </dgm:pt>
    <dgm:pt modelId="{24AFFEAB-4319-469E-9A61-F28535D251D3}" type="pres">
      <dgm:prSet presAssocID="{825EBC79-3433-4B3B-AEA6-AF11F995084E}" presName="root2" presStyleCnt="0"/>
      <dgm:spPr/>
    </dgm:pt>
    <dgm:pt modelId="{DFADA45B-E0D8-4D77-8D47-BDD5FE3C33F5}" type="pres">
      <dgm:prSet presAssocID="{825EBC79-3433-4B3B-AEA6-AF11F995084E}" presName="LevelTwoTextNode" presStyleLbl="node4" presStyleIdx="2" presStyleCnt="6" custScaleX="163662" custScaleY="292356" custLinFactY="5760" custLinFactNeighborX="-7990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1817CA3-5D7F-4ED3-BA91-9D8DCC053096}" type="pres">
      <dgm:prSet presAssocID="{825EBC79-3433-4B3B-AEA6-AF11F995084E}" presName="level3hierChild" presStyleCnt="0"/>
      <dgm:spPr/>
    </dgm:pt>
    <dgm:pt modelId="{F6F132DF-B184-4343-9664-4F3DE522FD20}" type="pres">
      <dgm:prSet presAssocID="{6EF82E0E-6631-4E8D-A2F9-9C6D29ED31ED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6470BEEF-8DC9-4BB5-8433-4CDA4C473BA1}" type="pres">
      <dgm:prSet presAssocID="{6EF82E0E-6631-4E8D-A2F9-9C6D29ED31ED}" presName="connTx" presStyleLbl="parChTrans1D2" presStyleIdx="1" presStyleCnt="3"/>
      <dgm:spPr/>
      <dgm:t>
        <a:bodyPr/>
        <a:lstStyle/>
        <a:p>
          <a:endParaRPr lang="es-EC"/>
        </a:p>
      </dgm:t>
    </dgm:pt>
    <dgm:pt modelId="{E5A67CD0-B7E3-429E-A952-8F6C8CA726F9}" type="pres">
      <dgm:prSet presAssocID="{B731E0E8-5657-44D9-8112-711795FBC05A}" presName="root2" presStyleCnt="0"/>
      <dgm:spPr/>
      <dgm:t>
        <a:bodyPr/>
        <a:lstStyle/>
        <a:p>
          <a:endParaRPr lang="es-EC"/>
        </a:p>
      </dgm:t>
    </dgm:pt>
    <dgm:pt modelId="{8B33A2C6-B1E7-4A87-8E1A-649C46153570}" type="pres">
      <dgm:prSet presAssocID="{B731E0E8-5657-44D9-8112-711795FBC05A}" presName="LevelTwoTextNode" presStyleLbl="node2" presStyleIdx="1" presStyleCnt="3" custScaleX="127623" custScaleY="271754" custLinFactNeighborX="-1256" custLinFactNeighborY="4242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E441A76-C50C-4DBF-BA64-F0C4295B7209}" type="pres">
      <dgm:prSet presAssocID="{B731E0E8-5657-44D9-8112-711795FBC05A}" presName="level3hierChild" presStyleCnt="0"/>
      <dgm:spPr/>
      <dgm:t>
        <a:bodyPr/>
        <a:lstStyle/>
        <a:p>
          <a:endParaRPr lang="es-EC"/>
        </a:p>
      </dgm:t>
    </dgm:pt>
    <dgm:pt modelId="{D07FFC30-0C2E-4F5F-8D27-7AB4DD4976BB}" type="pres">
      <dgm:prSet presAssocID="{504CB1EE-4509-4337-A7F5-527588E06CD7}" presName="conn2-1" presStyleLbl="parChTrans1D3" presStyleIdx="1" presStyleCnt="4"/>
      <dgm:spPr/>
      <dgm:t>
        <a:bodyPr/>
        <a:lstStyle/>
        <a:p>
          <a:endParaRPr lang="es-EC"/>
        </a:p>
      </dgm:t>
    </dgm:pt>
    <dgm:pt modelId="{4B7DED28-261D-4DAC-B393-DA3819D71518}" type="pres">
      <dgm:prSet presAssocID="{504CB1EE-4509-4337-A7F5-527588E06CD7}" presName="connTx" presStyleLbl="parChTrans1D3" presStyleIdx="1" presStyleCnt="4"/>
      <dgm:spPr/>
      <dgm:t>
        <a:bodyPr/>
        <a:lstStyle/>
        <a:p>
          <a:endParaRPr lang="es-EC"/>
        </a:p>
      </dgm:t>
    </dgm:pt>
    <dgm:pt modelId="{B5E2EEC3-4B88-45C8-99AD-4F63F6743BBF}" type="pres">
      <dgm:prSet presAssocID="{121C3B2D-F61C-4739-94EA-18813A0D350F}" presName="root2" presStyleCnt="0"/>
      <dgm:spPr/>
      <dgm:t>
        <a:bodyPr/>
        <a:lstStyle/>
        <a:p>
          <a:endParaRPr lang="es-EC"/>
        </a:p>
      </dgm:t>
    </dgm:pt>
    <dgm:pt modelId="{B98355D4-4D8A-446C-A446-BD823488501C}" type="pres">
      <dgm:prSet presAssocID="{121C3B2D-F61C-4739-94EA-18813A0D350F}" presName="LevelTwoTextNode" presStyleLbl="node3" presStyleIdx="1" presStyleCnt="4" custScaleX="135492" custScaleY="207112" custLinFactNeighborY="-4017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7D4C678-422F-49E5-9D93-C262B446A431}" type="pres">
      <dgm:prSet presAssocID="{121C3B2D-F61C-4739-94EA-18813A0D350F}" presName="level3hierChild" presStyleCnt="0"/>
      <dgm:spPr/>
      <dgm:t>
        <a:bodyPr/>
        <a:lstStyle/>
        <a:p>
          <a:endParaRPr lang="es-EC"/>
        </a:p>
      </dgm:t>
    </dgm:pt>
    <dgm:pt modelId="{2BF44933-C2F8-4A58-A377-B3E177492CCB}" type="pres">
      <dgm:prSet presAssocID="{B42DCAAB-FA08-418C-9D81-A1279BABF6F2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4DFC4ADD-8246-4E02-A984-CB8771534A3E}" type="pres">
      <dgm:prSet presAssocID="{B42DCAAB-FA08-418C-9D81-A1279BABF6F2}" presName="connTx" presStyleLbl="parChTrans1D2" presStyleIdx="2" presStyleCnt="3"/>
      <dgm:spPr/>
      <dgm:t>
        <a:bodyPr/>
        <a:lstStyle/>
        <a:p>
          <a:endParaRPr lang="es-EC"/>
        </a:p>
      </dgm:t>
    </dgm:pt>
    <dgm:pt modelId="{D1906525-FE8A-4AB4-A3A8-7ED5C1F2A4C2}" type="pres">
      <dgm:prSet presAssocID="{1DC76F45-18D4-449B-8779-B8EE5B37711F}" presName="root2" presStyleCnt="0"/>
      <dgm:spPr/>
      <dgm:t>
        <a:bodyPr/>
        <a:lstStyle/>
        <a:p>
          <a:endParaRPr lang="es-EC"/>
        </a:p>
      </dgm:t>
    </dgm:pt>
    <dgm:pt modelId="{0B0A49C1-BA72-49CC-9B5C-3DF2E34889B3}" type="pres">
      <dgm:prSet presAssocID="{1DC76F45-18D4-449B-8779-B8EE5B37711F}" presName="LevelTwoTextNode" presStyleLbl="node2" presStyleIdx="2" presStyleCnt="3" custScaleX="127623" custScaleY="271754" custLinFactNeighborX="-1256" custLinFactNeighborY="1255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6EDFF83-317B-4054-A9FA-3A30292FD561}" type="pres">
      <dgm:prSet presAssocID="{1DC76F45-18D4-449B-8779-B8EE5B37711F}" presName="level3hierChild" presStyleCnt="0"/>
      <dgm:spPr/>
      <dgm:t>
        <a:bodyPr/>
        <a:lstStyle/>
        <a:p>
          <a:endParaRPr lang="es-EC"/>
        </a:p>
      </dgm:t>
    </dgm:pt>
    <dgm:pt modelId="{7EF93BA2-B501-4A88-9934-1B3DAEC1729C}" type="pres">
      <dgm:prSet presAssocID="{0B04AA6E-55BB-4656-9CAB-747F8360DE3F}" presName="conn2-1" presStyleLbl="parChTrans1D3" presStyleIdx="2" presStyleCnt="4"/>
      <dgm:spPr/>
      <dgm:t>
        <a:bodyPr/>
        <a:lstStyle/>
        <a:p>
          <a:endParaRPr lang="es-EC"/>
        </a:p>
      </dgm:t>
    </dgm:pt>
    <dgm:pt modelId="{EBFA9BF6-8341-4DC6-A366-0697AAB2DD1B}" type="pres">
      <dgm:prSet presAssocID="{0B04AA6E-55BB-4656-9CAB-747F8360DE3F}" presName="connTx" presStyleLbl="parChTrans1D3" presStyleIdx="2" presStyleCnt="4"/>
      <dgm:spPr/>
      <dgm:t>
        <a:bodyPr/>
        <a:lstStyle/>
        <a:p>
          <a:endParaRPr lang="es-EC"/>
        </a:p>
      </dgm:t>
    </dgm:pt>
    <dgm:pt modelId="{FB1932EF-50B5-4106-94E8-CFB4507BC373}" type="pres">
      <dgm:prSet presAssocID="{AE37251F-E359-4916-9E0A-F5B17E97951A}" presName="root2" presStyleCnt="0"/>
      <dgm:spPr/>
      <dgm:t>
        <a:bodyPr/>
        <a:lstStyle/>
        <a:p>
          <a:endParaRPr lang="es-EC"/>
        </a:p>
      </dgm:t>
    </dgm:pt>
    <dgm:pt modelId="{F987DCD0-005F-4E12-B64E-B9FC4E75B1A0}" type="pres">
      <dgm:prSet presAssocID="{AE37251F-E359-4916-9E0A-F5B17E97951A}" presName="LevelTwoTextNode" presStyleLbl="node3" presStyleIdx="2" presStyleCnt="4" custScaleX="135492" custScaleY="207112" custLinFactNeighborY="-4632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3C8B741-EA72-47EF-8E97-1189561E4665}" type="pres">
      <dgm:prSet presAssocID="{AE37251F-E359-4916-9E0A-F5B17E97951A}" presName="level3hierChild" presStyleCnt="0"/>
      <dgm:spPr/>
      <dgm:t>
        <a:bodyPr/>
        <a:lstStyle/>
        <a:p>
          <a:endParaRPr lang="es-EC"/>
        </a:p>
      </dgm:t>
    </dgm:pt>
    <dgm:pt modelId="{2141A3D1-F505-48F3-B576-37DDFED4B9D6}" type="pres">
      <dgm:prSet presAssocID="{649783B4-E252-484D-83D8-4CC2EF15CDB1}" presName="conn2-1" presStyleLbl="parChTrans1D4" presStyleIdx="3" presStyleCnt="6"/>
      <dgm:spPr/>
      <dgm:t>
        <a:bodyPr/>
        <a:lstStyle/>
        <a:p>
          <a:endParaRPr lang="es-ES_tradnl"/>
        </a:p>
      </dgm:t>
    </dgm:pt>
    <dgm:pt modelId="{BC1B74B3-8E28-4F20-ABB3-0B646DDC15BE}" type="pres">
      <dgm:prSet presAssocID="{649783B4-E252-484D-83D8-4CC2EF15CDB1}" presName="connTx" presStyleLbl="parChTrans1D4" presStyleIdx="3" presStyleCnt="6"/>
      <dgm:spPr/>
      <dgm:t>
        <a:bodyPr/>
        <a:lstStyle/>
        <a:p>
          <a:endParaRPr lang="es-ES_tradnl"/>
        </a:p>
      </dgm:t>
    </dgm:pt>
    <dgm:pt modelId="{9A175025-030B-48BE-B847-E4BD6F5E5BB3}" type="pres">
      <dgm:prSet presAssocID="{41C819F1-DC74-4852-B5E8-8BD2A532DF58}" presName="root2" presStyleCnt="0"/>
      <dgm:spPr/>
    </dgm:pt>
    <dgm:pt modelId="{7D623DFC-1BE3-445B-BAA4-1F4053D4FDC4}" type="pres">
      <dgm:prSet presAssocID="{41C819F1-DC74-4852-B5E8-8BD2A532DF58}" presName="LevelTwoTextNode" presStyleLbl="node4" presStyleIdx="3" presStyleCnt="6" custScaleX="129673" custScaleY="162625" custLinFactNeighborX="3490" custLinFactNeighborY="7024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854C326-38E6-407A-9664-539590FF256E}" type="pres">
      <dgm:prSet presAssocID="{41C819F1-DC74-4852-B5E8-8BD2A532DF58}" presName="level3hierChild" presStyleCnt="0"/>
      <dgm:spPr/>
    </dgm:pt>
    <dgm:pt modelId="{06B28720-65ED-4860-A3B2-4A26C3C0724B}" type="pres">
      <dgm:prSet presAssocID="{985B9689-9F8C-4604-81E8-7D2E3E199EE3}" presName="conn2-1" presStyleLbl="parChTrans1D4" presStyleIdx="4" presStyleCnt="6"/>
      <dgm:spPr/>
      <dgm:t>
        <a:bodyPr/>
        <a:lstStyle/>
        <a:p>
          <a:endParaRPr lang="es-ES_tradnl"/>
        </a:p>
      </dgm:t>
    </dgm:pt>
    <dgm:pt modelId="{AE387960-6F37-4D53-85C8-C3568FAF2B55}" type="pres">
      <dgm:prSet presAssocID="{985B9689-9F8C-4604-81E8-7D2E3E199EE3}" presName="connTx" presStyleLbl="parChTrans1D4" presStyleIdx="4" presStyleCnt="6"/>
      <dgm:spPr/>
      <dgm:t>
        <a:bodyPr/>
        <a:lstStyle/>
        <a:p>
          <a:endParaRPr lang="es-ES_tradnl"/>
        </a:p>
      </dgm:t>
    </dgm:pt>
    <dgm:pt modelId="{13CE3DD7-BC75-4CCE-89A3-EE3796A18D0B}" type="pres">
      <dgm:prSet presAssocID="{A775BC1B-3DCE-4771-809D-0CD79AD4EB83}" presName="root2" presStyleCnt="0"/>
      <dgm:spPr/>
    </dgm:pt>
    <dgm:pt modelId="{DAEA362E-8A77-4AAA-8353-86A764EEE92F}" type="pres">
      <dgm:prSet presAssocID="{A775BC1B-3DCE-4771-809D-0CD79AD4EB83}" presName="LevelTwoTextNode" presStyleLbl="node4" presStyleIdx="4" presStyleCnt="6" custScaleX="127456" custScaleY="219575" custLinFactNeighborX="-5962" custLinFactNeighborY="6945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A57B96C-EC33-4B7E-A8F2-CF240E0E2A85}" type="pres">
      <dgm:prSet presAssocID="{A775BC1B-3DCE-4771-809D-0CD79AD4EB83}" presName="level3hierChild" presStyleCnt="0"/>
      <dgm:spPr/>
    </dgm:pt>
    <dgm:pt modelId="{025A8C89-945C-476E-AFC4-7FB0A416F000}" type="pres">
      <dgm:prSet presAssocID="{1FA0836D-ED2A-424F-81C7-788938A55470}" presName="conn2-1" presStyleLbl="parChTrans1D4" presStyleIdx="5" presStyleCnt="6"/>
      <dgm:spPr/>
      <dgm:t>
        <a:bodyPr/>
        <a:lstStyle/>
        <a:p>
          <a:endParaRPr lang="es-ES_tradnl"/>
        </a:p>
      </dgm:t>
    </dgm:pt>
    <dgm:pt modelId="{E4B50299-414E-4BE8-8133-6C8AAC990177}" type="pres">
      <dgm:prSet presAssocID="{1FA0836D-ED2A-424F-81C7-788938A55470}" presName="connTx" presStyleLbl="parChTrans1D4" presStyleIdx="5" presStyleCnt="6"/>
      <dgm:spPr/>
      <dgm:t>
        <a:bodyPr/>
        <a:lstStyle/>
        <a:p>
          <a:endParaRPr lang="es-ES_tradnl"/>
        </a:p>
      </dgm:t>
    </dgm:pt>
    <dgm:pt modelId="{B9E2DE7D-16B9-4907-9DE8-752B74E3287F}" type="pres">
      <dgm:prSet presAssocID="{E0F6A986-67EC-4335-B8B7-66A7C167A56A}" presName="root2" presStyleCnt="0"/>
      <dgm:spPr/>
    </dgm:pt>
    <dgm:pt modelId="{A3E63967-4E1A-46C7-935C-8A9F52B740C6}" type="pres">
      <dgm:prSet presAssocID="{E0F6A986-67EC-4335-B8B7-66A7C167A56A}" presName="LevelTwoTextNode" presStyleLbl="node4" presStyleIdx="5" presStyleCnt="6" custScaleX="163662" custScaleY="292356" custLinFactNeighborX="-11650" custLinFactNeighborY="6897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6756BF3-6342-45E7-9005-D2CCE5D6FBE8}" type="pres">
      <dgm:prSet presAssocID="{E0F6A986-67EC-4335-B8B7-66A7C167A56A}" presName="level3hierChild" presStyleCnt="0"/>
      <dgm:spPr/>
    </dgm:pt>
    <dgm:pt modelId="{A48FB625-DFA3-4CF3-A52B-CD1F0164A4D9}" type="pres">
      <dgm:prSet presAssocID="{C1700517-DA4A-47B4-B6EF-39C4EBA03BB3}" presName="conn2-1" presStyleLbl="parChTrans1D3" presStyleIdx="3" presStyleCnt="4"/>
      <dgm:spPr/>
      <dgm:t>
        <a:bodyPr/>
        <a:lstStyle/>
        <a:p>
          <a:endParaRPr lang="es-EC"/>
        </a:p>
      </dgm:t>
    </dgm:pt>
    <dgm:pt modelId="{1C77F341-6034-4EAC-B69A-FC1FDD600B46}" type="pres">
      <dgm:prSet presAssocID="{C1700517-DA4A-47B4-B6EF-39C4EBA03BB3}" presName="connTx" presStyleLbl="parChTrans1D3" presStyleIdx="3" presStyleCnt="4"/>
      <dgm:spPr/>
      <dgm:t>
        <a:bodyPr/>
        <a:lstStyle/>
        <a:p>
          <a:endParaRPr lang="es-EC"/>
        </a:p>
      </dgm:t>
    </dgm:pt>
    <dgm:pt modelId="{51650661-6418-4E81-97E9-ACF1BEEF55F5}" type="pres">
      <dgm:prSet presAssocID="{3608F05A-0455-4425-9BE7-51DB0556FF07}" presName="root2" presStyleCnt="0"/>
      <dgm:spPr/>
      <dgm:t>
        <a:bodyPr/>
        <a:lstStyle/>
        <a:p>
          <a:endParaRPr lang="es-EC"/>
        </a:p>
      </dgm:t>
    </dgm:pt>
    <dgm:pt modelId="{474F1899-BC6A-4192-8A44-606181A9C9F9}" type="pres">
      <dgm:prSet presAssocID="{3608F05A-0455-4425-9BE7-51DB0556FF07}" presName="LevelTwoTextNode" presStyleLbl="node3" presStyleIdx="3" presStyleCnt="4" custScaleX="135492" custScaleY="2071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5A74A9D-0112-4BE2-88F6-DAC7B0F91A61}" type="pres">
      <dgm:prSet presAssocID="{3608F05A-0455-4425-9BE7-51DB0556FF07}" presName="level3hierChild" presStyleCnt="0"/>
      <dgm:spPr/>
      <dgm:t>
        <a:bodyPr/>
        <a:lstStyle/>
        <a:p>
          <a:endParaRPr lang="es-EC"/>
        </a:p>
      </dgm:t>
    </dgm:pt>
  </dgm:ptLst>
  <dgm:cxnLst>
    <dgm:cxn modelId="{F20BB051-B59C-4A50-B84B-A20D284DDB2F}" type="presOf" srcId="{41C7A955-33AB-4B87-84B2-0E7F88C6C4C9}" destId="{AFBD4C7A-D05D-4221-87BF-8655D320FA85}" srcOrd="1" destOrd="0" presId="urn:microsoft.com/office/officeart/2005/8/layout/hierarchy2"/>
    <dgm:cxn modelId="{6503A107-BB8F-444D-8515-5A8F5F97E9C7}" type="presOf" srcId="{C1700517-DA4A-47B4-B6EF-39C4EBA03BB3}" destId="{A48FB625-DFA3-4CF3-A52B-CD1F0164A4D9}" srcOrd="0" destOrd="0" presId="urn:microsoft.com/office/officeart/2005/8/layout/hierarchy2"/>
    <dgm:cxn modelId="{312154CE-4C58-4728-841F-C56C4E886351}" type="presOf" srcId="{0B04AA6E-55BB-4656-9CAB-747F8360DE3F}" destId="{7EF93BA2-B501-4A88-9934-1B3DAEC1729C}" srcOrd="0" destOrd="0" presId="urn:microsoft.com/office/officeart/2005/8/layout/hierarchy2"/>
    <dgm:cxn modelId="{90B0B74D-3E9F-4115-A700-12D88D4D0C36}" type="presOf" srcId="{1FA0836D-ED2A-424F-81C7-788938A55470}" destId="{E4B50299-414E-4BE8-8133-6C8AAC990177}" srcOrd="1" destOrd="0" presId="urn:microsoft.com/office/officeart/2005/8/layout/hierarchy2"/>
    <dgm:cxn modelId="{85F1AE33-1A2A-4F44-A969-6A86BC71BCC0}" type="presOf" srcId="{B731E0E8-5657-44D9-8112-711795FBC05A}" destId="{8B33A2C6-B1E7-4A87-8E1A-649C46153570}" srcOrd="0" destOrd="0" presId="urn:microsoft.com/office/officeart/2005/8/layout/hierarchy2"/>
    <dgm:cxn modelId="{A6E8A363-1F00-4EE7-9005-ED0C67B79DCF}" type="presOf" srcId="{AE37251F-E359-4916-9E0A-F5B17E97951A}" destId="{F987DCD0-005F-4E12-B64E-B9FC4E75B1A0}" srcOrd="0" destOrd="0" presId="urn:microsoft.com/office/officeart/2005/8/layout/hierarchy2"/>
    <dgm:cxn modelId="{80355192-31F1-4380-9DC5-99EC228DE08B}" type="presOf" srcId="{649783B4-E252-484D-83D8-4CC2EF15CDB1}" destId="{BC1B74B3-8E28-4F20-ABB3-0B646DDC15BE}" srcOrd="1" destOrd="0" presId="urn:microsoft.com/office/officeart/2005/8/layout/hierarchy2"/>
    <dgm:cxn modelId="{765523C1-F16D-49FD-8157-6DF206311105}" srcId="{1DC76F45-18D4-449B-8779-B8EE5B37711F}" destId="{AE37251F-E359-4916-9E0A-F5B17E97951A}" srcOrd="0" destOrd="0" parTransId="{0B04AA6E-55BB-4656-9CAB-747F8360DE3F}" sibTransId="{22F258D7-BD02-4705-A74F-E5F1E0A8410B}"/>
    <dgm:cxn modelId="{AC18B55F-3870-4CC9-AF69-9982F38633B4}" type="presOf" srcId="{FCA058B5-275F-454A-881A-37ED1C4CA1A0}" destId="{2BB3D87F-DB79-494C-A62E-687B704A9215}" srcOrd="0" destOrd="0" presId="urn:microsoft.com/office/officeart/2005/8/layout/hierarchy2"/>
    <dgm:cxn modelId="{82A3EF0D-9205-44BD-A065-303D49004EFD}" type="presOf" srcId="{8D9BA6AF-0FB9-4EBE-A7A2-185995C48E8E}" destId="{D1FC3A0C-4F31-4853-9C75-6471A1091346}" srcOrd="0" destOrd="0" presId="urn:microsoft.com/office/officeart/2005/8/layout/hierarchy2"/>
    <dgm:cxn modelId="{5438A3CF-4737-42DA-A0CF-B01F034E6C11}" type="presOf" srcId="{9E0C0157-98B8-4F6B-A820-71520AA826C7}" destId="{C02DA5D9-7E09-4B44-B397-E572134EA2D5}" srcOrd="0" destOrd="0" presId="urn:microsoft.com/office/officeart/2005/8/layout/hierarchy2"/>
    <dgm:cxn modelId="{62390D0B-A3B1-4FEC-8A9D-83A7F693EBB1}" type="presOf" srcId="{504CB1EE-4509-4337-A7F5-527588E06CD7}" destId="{D07FFC30-0C2E-4F5F-8D27-7AB4DD4976BB}" srcOrd="0" destOrd="0" presId="urn:microsoft.com/office/officeart/2005/8/layout/hierarchy2"/>
    <dgm:cxn modelId="{2E599E8B-3FED-47F1-A228-DAEADBEF98C9}" srcId="{B731E0E8-5657-44D9-8112-711795FBC05A}" destId="{121C3B2D-F61C-4739-94EA-18813A0D350F}" srcOrd="0" destOrd="0" parTransId="{504CB1EE-4509-4337-A7F5-527588E06CD7}" sibTransId="{D4DAFECC-BA0E-41EB-8220-B6AED6C9352E}"/>
    <dgm:cxn modelId="{455753F1-628B-43CD-942A-1A519332BEC4}" type="presOf" srcId="{6CDFB235-F04B-4A2E-A0C3-6A8E98E4266D}" destId="{2CDB51F4-CD12-4F52-8A21-BF0043F16B0E}" srcOrd="1" destOrd="0" presId="urn:microsoft.com/office/officeart/2005/8/layout/hierarchy2"/>
    <dgm:cxn modelId="{4ADB9B26-B88B-4797-AF07-DA93B1BB54D5}" type="presOf" srcId="{B42DCAAB-FA08-418C-9D81-A1279BABF6F2}" destId="{4DFC4ADD-8246-4E02-A984-CB8771534A3E}" srcOrd="1" destOrd="0" presId="urn:microsoft.com/office/officeart/2005/8/layout/hierarchy2"/>
    <dgm:cxn modelId="{7909A8E0-89E4-4410-A2D5-0E1E911FE438}" type="presOf" srcId="{B42DCAAB-FA08-418C-9D81-A1279BABF6F2}" destId="{2BF44933-C2F8-4A58-A377-B3E177492CCB}" srcOrd="0" destOrd="0" presId="urn:microsoft.com/office/officeart/2005/8/layout/hierarchy2"/>
    <dgm:cxn modelId="{00154B3D-5441-49A8-AE34-8AFD9860317D}" srcId="{9E0C0157-98B8-4F6B-A820-71520AA826C7}" destId="{1DC76F45-18D4-449B-8779-B8EE5B37711F}" srcOrd="2" destOrd="0" parTransId="{B42DCAAB-FA08-418C-9D81-A1279BABF6F2}" sibTransId="{09B51818-058B-4B2C-B2E7-EFE5F153EF6A}"/>
    <dgm:cxn modelId="{24501E97-5E74-497F-A96C-0F6BA3F4AEBF}" srcId="{DD614C09-4A62-4413-A6AB-2CC37125F598}" destId="{825EBC79-3433-4B3B-AEA6-AF11F995084E}" srcOrd="0" destOrd="0" parTransId="{6CDFB235-F04B-4A2E-A0C3-6A8E98E4266D}" sibTransId="{81247A7D-D53A-4D74-8E13-3B6C6E1B0288}"/>
    <dgm:cxn modelId="{6819C6FD-DFEC-44B9-8A65-0B1043AA1988}" type="presOf" srcId="{41C7A955-33AB-4B87-84B2-0E7F88C6C4C9}" destId="{6CBEE560-35B6-4B16-A9A3-0DA816FB3F39}" srcOrd="0" destOrd="0" presId="urn:microsoft.com/office/officeart/2005/8/layout/hierarchy2"/>
    <dgm:cxn modelId="{39BAF316-C6C3-4B6F-81FC-080C2483D9EE}" srcId="{AE37251F-E359-4916-9E0A-F5B17E97951A}" destId="{41C819F1-DC74-4852-B5E8-8BD2A532DF58}" srcOrd="0" destOrd="0" parTransId="{649783B4-E252-484D-83D8-4CC2EF15CDB1}" sibTransId="{05E78490-CB72-4B09-BDE1-1A504F2DFD02}"/>
    <dgm:cxn modelId="{A90E6564-FE05-4A92-AC0F-EE2970E78752}" type="presOf" srcId="{1DC76F45-18D4-449B-8779-B8EE5B37711F}" destId="{0B0A49C1-BA72-49CC-9B5C-3DF2E34889B3}" srcOrd="0" destOrd="0" presId="urn:microsoft.com/office/officeart/2005/8/layout/hierarchy2"/>
    <dgm:cxn modelId="{DD6BD0F1-F230-4806-A69C-9A109FA0FBF5}" srcId="{A775BC1B-3DCE-4771-809D-0CD79AD4EB83}" destId="{E0F6A986-67EC-4335-B8B7-66A7C167A56A}" srcOrd="0" destOrd="0" parTransId="{1FA0836D-ED2A-424F-81C7-788938A55470}" sibTransId="{529C1BB4-DCB0-4798-BA96-9C488DE46C90}"/>
    <dgm:cxn modelId="{9AE93AC3-78D6-4E89-8C7F-992FDB80A032}" srcId="{FCA058B5-275F-454A-881A-37ED1C4CA1A0}" destId="{DD614C09-4A62-4413-A6AB-2CC37125F598}" srcOrd="0" destOrd="0" parTransId="{41E1D3C8-617A-48FA-AF0F-879ADD3FCB6F}" sibTransId="{925DBBF6-6121-458E-8C2F-EC75DF60DE86}"/>
    <dgm:cxn modelId="{ABEF31B4-7313-43E6-8D49-20F17A4AB9EF}" srcId="{AF610130-FA9F-42DE-814F-6B5B06080E57}" destId="{9E0C0157-98B8-4F6B-A820-71520AA826C7}" srcOrd="0" destOrd="0" parTransId="{2BA651B6-AA06-499D-B789-83CA4CFF032E}" sibTransId="{E68C5CF7-CA4F-47D0-97FB-C31EA4CE0DF3}"/>
    <dgm:cxn modelId="{E89CF906-2156-409A-90B5-EC9C261A5FDC}" type="presOf" srcId="{41C819F1-DC74-4852-B5E8-8BD2A532DF58}" destId="{7D623DFC-1BE3-445B-BAA4-1F4053D4FDC4}" srcOrd="0" destOrd="0" presId="urn:microsoft.com/office/officeart/2005/8/layout/hierarchy2"/>
    <dgm:cxn modelId="{F627241F-F1F4-4FC7-ABB5-1C8EF7C26DEF}" type="presOf" srcId="{985B9689-9F8C-4604-81E8-7D2E3E199EE3}" destId="{06B28720-65ED-4860-A3B2-4A26C3C0724B}" srcOrd="0" destOrd="0" presId="urn:microsoft.com/office/officeart/2005/8/layout/hierarchy2"/>
    <dgm:cxn modelId="{40949A35-44F4-4B62-B2E9-8D4112F4AF58}" type="presOf" srcId="{0E9EC14C-57D7-43D9-BFDA-6E994C26D7C1}" destId="{BAB3CDD3-A20D-4A76-B099-29F2F2287106}" srcOrd="0" destOrd="0" presId="urn:microsoft.com/office/officeart/2005/8/layout/hierarchy2"/>
    <dgm:cxn modelId="{B8F32463-BAFF-40B4-AF6E-4E4BC23E55AA}" type="presOf" srcId="{765FC1A0-33AF-4F74-AA70-ACDFE77D1754}" destId="{E549E39F-FBBF-4CA8-A6C1-21E45514392A}" srcOrd="0" destOrd="0" presId="urn:microsoft.com/office/officeart/2005/8/layout/hierarchy2"/>
    <dgm:cxn modelId="{8383F6AA-6257-4C39-8866-FA6ADF88D0CC}" type="presOf" srcId="{1FA0836D-ED2A-424F-81C7-788938A55470}" destId="{025A8C89-945C-476E-AFC4-7FB0A416F000}" srcOrd="0" destOrd="0" presId="urn:microsoft.com/office/officeart/2005/8/layout/hierarchy2"/>
    <dgm:cxn modelId="{A4C3CBF6-16D4-4404-85CD-774D89145B8E}" type="presOf" srcId="{09BAE7AD-78EB-4AC2-962C-0ABE912FEBFA}" destId="{8AE4072E-69E6-4C30-A2F5-42C06D30BC1F}" srcOrd="0" destOrd="0" presId="urn:microsoft.com/office/officeart/2005/8/layout/hierarchy2"/>
    <dgm:cxn modelId="{BDC6394B-B311-4CE3-B813-276653870B94}" type="presOf" srcId="{765FC1A0-33AF-4F74-AA70-ACDFE77D1754}" destId="{14E7E058-2F50-4F50-8885-9736371D5D60}" srcOrd="1" destOrd="0" presId="urn:microsoft.com/office/officeart/2005/8/layout/hierarchy2"/>
    <dgm:cxn modelId="{3AE4C8D6-8804-4BB4-851F-BB9B6801A6F4}" type="presOf" srcId="{DD614C09-4A62-4413-A6AB-2CC37125F598}" destId="{1F752504-DC8C-478C-89D2-9FD326F33D9B}" srcOrd="0" destOrd="0" presId="urn:microsoft.com/office/officeart/2005/8/layout/hierarchy2"/>
    <dgm:cxn modelId="{0CC05645-65EC-4E64-8A96-7C1A67EDD593}" type="presOf" srcId="{41E1D3C8-617A-48FA-AF0F-879ADD3FCB6F}" destId="{080A9DFD-466E-4AC1-BCCB-6412B53F1AF9}" srcOrd="0" destOrd="0" presId="urn:microsoft.com/office/officeart/2005/8/layout/hierarchy2"/>
    <dgm:cxn modelId="{16E9DCC1-D1B4-406E-8C8C-8037A5D4694F}" type="presOf" srcId="{C1700517-DA4A-47B4-B6EF-39C4EBA03BB3}" destId="{1C77F341-6034-4EAC-B69A-FC1FDD600B46}" srcOrd="1" destOrd="0" presId="urn:microsoft.com/office/officeart/2005/8/layout/hierarchy2"/>
    <dgm:cxn modelId="{2C9CC772-7915-4CEE-BF8A-1E244FED4052}" srcId="{09BAE7AD-78EB-4AC2-962C-0ABE912FEBFA}" destId="{0E9EC14C-57D7-43D9-BFDA-6E994C26D7C1}" srcOrd="0" destOrd="0" parTransId="{8D9BA6AF-0FB9-4EBE-A7A2-185995C48E8E}" sibTransId="{41B91CC0-A737-4E1D-9099-0BE7B0BD62FC}"/>
    <dgm:cxn modelId="{27CE641F-90B7-44F6-8D30-74ED79A27371}" type="presOf" srcId="{6EF82E0E-6631-4E8D-A2F9-9C6D29ED31ED}" destId="{F6F132DF-B184-4343-9664-4F3DE522FD20}" srcOrd="0" destOrd="0" presId="urn:microsoft.com/office/officeart/2005/8/layout/hierarchy2"/>
    <dgm:cxn modelId="{46CFDF2C-48B3-4755-9A42-B26492CFFB8D}" type="presOf" srcId="{6EF82E0E-6631-4E8D-A2F9-9C6D29ED31ED}" destId="{6470BEEF-8DC9-4BB5-8433-4CDA4C473BA1}" srcOrd="1" destOrd="0" presId="urn:microsoft.com/office/officeart/2005/8/layout/hierarchy2"/>
    <dgm:cxn modelId="{76D494AC-9C72-4BA8-8DF3-29E5D890CBF2}" srcId="{1DC76F45-18D4-449B-8779-B8EE5B37711F}" destId="{3608F05A-0455-4425-9BE7-51DB0556FF07}" srcOrd="1" destOrd="0" parTransId="{C1700517-DA4A-47B4-B6EF-39C4EBA03BB3}" sibTransId="{9A64A172-9B54-41A3-B84F-DDFC9939C52B}"/>
    <dgm:cxn modelId="{9145AEDF-A9D0-48DF-B67E-652628975423}" srcId="{9E0C0157-98B8-4F6B-A820-71520AA826C7}" destId="{B731E0E8-5657-44D9-8112-711795FBC05A}" srcOrd="1" destOrd="0" parTransId="{6EF82E0E-6631-4E8D-A2F9-9C6D29ED31ED}" sibTransId="{8EA7219D-4234-4FAC-B8D0-6FF663DCF67E}"/>
    <dgm:cxn modelId="{E2B76A90-B169-496A-9D12-4C28E4AD61D6}" type="presOf" srcId="{E0F6A986-67EC-4335-B8B7-66A7C167A56A}" destId="{A3E63967-4E1A-46C7-935C-8A9F52B740C6}" srcOrd="0" destOrd="0" presId="urn:microsoft.com/office/officeart/2005/8/layout/hierarchy2"/>
    <dgm:cxn modelId="{9B479639-D534-4716-A481-65AD8159A46D}" type="presOf" srcId="{6CDFB235-F04B-4A2E-A0C3-6A8E98E4266D}" destId="{721696F3-7A13-4860-9048-AF3F5195D156}" srcOrd="0" destOrd="0" presId="urn:microsoft.com/office/officeart/2005/8/layout/hierarchy2"/>
    <dgm:cxn modelId="{8BCA4357-A554-4485-974C-4125B7F84D94}" type="presOf" srcId="{A775BC1B-3DCE-4771-809D-0CD79AD4EB83}" destId="{DAEA362E-8A77-4AAA-8353-86A764EEE92F}" srcOrd="0" destOrd="0" presId="urn:microsoft.com/office/officeart/2005/8/layout/hierarchy2"/>
    <dgm:cxn modelId="{BEA3884E-26AB-4757-BB92-64ADDF158E4A}" type="presOf" srcId="{504CB1EE-4509-4337-A7F5-527588E06CD7}" destId="{4B7DED28-261D-4DAC-B393-DA3819D71518}" srcOrd="1" destOrd="0" presId="urn:microsoft.com/office/officeart/2005/8/layout/hierarchy2"/>
    <dgm:cxn modelId="{663375FE-4E98-42B1-ADB4-B26968453AF2}" type="presOf" srcId="{121C3B2D-F61C-4739-94EA-18813A0D350F}" destId="{B98355D4-4D8A-446C-A446-BD823488501C}" srcOrd="0" destOrd="0" presId="urn:microsoft.com/office/officeart/2005/8/layout/hierarchy2"/>
    <dgm:cxn modelId="{373AC3C2-88D1-429A-91A1-6FBF26846C56}" type="presOf" srcId="{AF610130-FA9F-42DE-814F-6B5B06080E57}" destId="{18CF2083-C149-4AB6-BD8C-5948715F3172}" srcOrd="0" destOrd="0" presId="urn:microsoft.com/office/officeart/2005/8/layout/hierarchy2"/>
    <dgm:cxn modelId="{962BB323-7DA6-4FA4-A93C-54D10FC1A0C2}" type="presOf" srcId="{41E1D3C8-617A-48FA-AF0F-879ADD3FCB6F}" destId="{AE9EB18C-85CB-4665-A772-AE66E79DA556}" srcOrd="1" destOrd="0" presId="urn:microsoft.com/office/officeart/2005/8/layout/hierarchy2"/>
    <dgm:cxn modelId="{37CA5BD1-6C70-4E94-B5A4-3483C184D20C}" type="presOf" srcId="{8D9BA6AF-0FB9-4EBE-A7A2-185995C48E8E}" destId="{7D7510C2-8D3C-4DCE-B731-6810F323980A}" srcOrd="1" destOrd="0" presId="urn:microsoft.com/office/officeart/2005/8/layout/hierarchy2"/>
    <dgm:cxn modelId="{7B7BA852-C755-45D2-A66D-EBE8CDE82BF3}" type="presOf" srcId="{649783B4-E252-484D-83D8-4CC2EF15CDB1}" destId="{2141A3D1-F505-48F3-B576-37DDFED4B9D6}" srcOrd="0" destOrd="0" presId="urn:microsoft.com/office/officeart/2005/8/layout/hierarchy2"/>
    <dgm:cxn modelId="{BC01F598-FE39-4E12-A252-F9E8B9F7FE5A}" srcId="{0E9EC14C-57D7-43D9-BFDA-6E994C26D7C1}" destId="{FCA058B5-275F-454A-881A-37ED1C4CA1A0}" srcOrd="0" destOrd="0" parTransId="{41C7A955-33AB-4B87-84B2-0E7F88C6C4C9}" sibTransId="{19599B46-0D9F-462C-B1D2-C556A0186A71}"/>
    <dgm:cxn modelId="{B47AE515-D9E4-4AB8-9782-41EA46F65131}" srcId="{41C819F1-DC74-4852-B5E8-8BD2A532DF58}" destId="{A775BC1B-3DCE-4771-809D-0CD79AD4EB83}" srcOrd="0" destOrd="0" parTransId="{985B9689-9F8C-4604-81E8-7D2E3E199EE3}" sibTransId="{583835A6-EAFE-4679-B7E8-7B37E24E346A}"/>
    <dgm:cxn modelId="{98FFF5BE-6BD5-4267-8EA5-C21D2A0011FF}" type="presOf" srcId="{0B04AA6E-55BB-4656-9CAB-747F8360DE3F}" destId="{EBFA9BF6-8341-4DC6-A366-0697AAB2DD1B}" srcOrd="1" destOrd="0" presId="urn:microsoft.com/office/officeart/2005/8/layout/hierarchy2"/>
    <dgm:cxn modelId="{67FE7550-038E-4E97-B70F-023863CD9C2D}" type="presOf" srcId="{3608F05A-0455-4425-9BE7-51DB0556FF07}" destId="{474F1899-BC6A-4192-8A44-606181A9C9F9}" srcOrd="0" destOrd="0" presId="urn:microsoft.com/office/officeart/2005/8/layout/hierarchy2"/>
    <dgm:cxn modelId="{64FBA398-D690-4EA1-9443-FE12D4E84A84}" srcId="{9E0C0157-98B8-4F6B-A820-71520AA826C7}" destId="{09BAE7AD-78EB-4AC2-962C-0ABE912FEBFA}" srcOrd="0" destOrd="0" parTransId="{765FC1A0-33AF-4F74-AA70-ACDFE77D1754}" sibTransId="{24FBDB23-A397-4D3E-A57F-43565ACC2BA6}"/>
    <dgm:cxn modelId="{72600950-0CE9-44C5-AF8A-B8B4F1EBE371}" type="presOf" srcId="{985B9689-9F8C-4604-81E8-7D2E3E199EE3}" destId="{AE387960-6F37-4D53-85C8-C3568FAF2B55}" srcOrd="1" destOrd="0" presId="urn:microsoft.com/office/officeart/2005/8/layout/hierarchy2"/>
    <dgm:cxn modelId="{19CD68A8-6738-4658-9F0A-3D0F94D30C8F}" type="presOf" srcId="{825EBC79-3433-4B3B-AEA6-AF11F995084E}" destId="{DFADA45B-E0D8-4D77-8D47-BDD5FE3C33F5}" srcOrd="0" destOrd="0" presId="urn:microsoft.com/office/officeart/2005/8/layout/hierarchy2"/>
    <dgm:cxn modelId="{F0B2423D-DBAE-47D7-B126-168FEA3C37EB}" type="presParOf" srcId="{18CF2083-C149-4AB6-BD8C-5948715F3172}" destId="{59EC8E1C-106D-4CCF-B910-348D13225CCE}" srcOrd="0" destOrd="0" presId="urn:microsoft.com/office/officeart/2005/8/layout/hierarchy2"/>
    <dgm:cxn modelId="{55F73408-E940-426E-A72F-60E94F5C58F5}" type="presParOf" srcId="{59EC8E1C-106D-4CCF-B910-348D13225CCE}" destId="{C02DA5D9-7E09-4B44-B397-E572134EA2D5}" srcOrd="0" destOrd="0" presId="urn:microsoft.com/office/officeart/2005/8/layout/hierarchy2"/>
    <dgm:cxn modelId="{EACC2BCA-34B8-4704-9742-9F40CFEC43ED}" type="presParOf" srcId="{59EC8E1C-106D-4CCF-B910-348D13225CCE}" destId="{9C25AF49-F4B5-402F-BA6A-4C42F7562B16}" srcOrd="1" destOrd="0" presId="urn:microsoft.com/office/officeart/2005/8/layout/hierarchy2"/>
    <dgm:cxn modelId="{8C94B19E-FA0E-44A2-8AD5-49CCF026BDBF}" type="presParOf" srcId="{9C25AF49-F4B5-402F-BA6A-4C42F7562B16}" destId="{E549E39F-FBBF-4CA8-A6C1-21E45514392A}" srcOrd="0" destOrd="0" presId="urn:microsoft.com/office/officeart/2005/8/layout/hierarchy2"/>
    <dgm:cxn modelId="{41B11D86-7B55-4171-8A4E-D1969B06DCF5}" type="presParOf" srcId="{E549E39F-FBBF-4CA8-A6C1-21E45514392A}" destId="{14E7E058-2F50-4F50-8885-9736371D5D60}" srcOrd="0" destOrd="0" presId="urn:microsoft.com/office/officeart/2005/8/layout/hierarchy2"/>
    <dgm:cxn modelId="{48BCA917-1A91-415E-905F-1070BBEC9279}" type="presParOf" srcId="{9C25AF49-F4B5-402F-BA6A-4C42F7562B16}" destId="{579954AB-C481-4B4C-B197-7AB797E5172D}" srcOrd="1" destOrd="0" presId="urn:microsoft.com/office/officeart/2005/8/layout/hierarchy2"/>
    <dgm:cxn modelId="{73F9D453-D1A0-4EA6-9F05-1285C6FF4DF6}" type="presParOf" srcId="{579954AB-C481-4B4C-B197-7AB797E5172D}" destId="{8AE4072E-69E6-4C30-A2F5-42C06D30BC1F}" srcOrd="0" destOrd="0" presId="urn:microsoft.com/office/officeart/2005/8/layout/hierarchy2"/>
    <dgm:cxn modelId="{E4CEB06D-DF28-433F-9D5E-E275F3328D92}" type="presParOf" srcId="{579954AB-C481-4B4C-B197-7AB797E5172D}" destId="{ED129C43-6DD4-43E8-A162-6EFD3CD9077B}" srcOrd="1" destOrd="0" presId="urn:microsoft.com/office/officeart/2005/8/layout/hierarchy2"/>
    <dgm:cxn modelId="{507EB372-21BE-4E98-BD31-95DFA2A915CB}" type="presParOf" srcId="{ED129C43-6DD4-43E8-A162-6EFD3CD9077B}" destId="{D1FC3A0C-4F31-4853-9C75-6471A1091346}" srcOrd="0" destOrd="0" presId="urn:microsoft.com/office/officeart/2005/8/layout/hierarchy2"/>
    <dgm:cxn modelId="{BC4421C4-6755-49EC-A61A-4562C896FA80}" type="presParOf" srcId="{D1FC3A0C-4F31-4853-9C75-6471A1091346}" destId="{7D7510C2-8D3C-4DCE-B731-6810F323980A}" srcOrd="0" destOrd="0" presId="urn:microsoft.com/office/officeart/2005/8/layout/hierarchy2"/>
    <dgm:cxn modelId="{2B2AAF99-FF3A-4B13-B46C-1B37FDCF00D4}" type="presParOf" srcId="{ED129C43-6DD4-43E8-A162-6EFD3CD9077B}" destId="{1B702192-4A94-4CF2-813E-3B22A1D5DC3A}" srcOrd="1" destOrd="0" presId="urn:microsoft.com/office/officeart/2005/8/layout/hierarchy2"/>
    <dgm:cxn modelId="{3C9E9A0D-DFBE-49C5-9F16-D5980FA2C712}" type="presParOf" srcId="{1B702192-4A94-4CF2-813E-3B22A1D5DC3A}" destId="{BAB3CDD3-A20D-4A76-B099-29F2F2287106}" srcOrd="0" destOrd="0" presId="urn:microsoft.com/office/officeart/2005/8/layout/hierarchy2"/>
    <dgm:cxn modelId="{2CE5E218-009D-494D-951D-5C72F02A059B}" type="presParOf" srcId="{1B702192-4A94-4CF2-813E-3B22A1D5DC3A}" destId="{5A6E623F-2A90-405E-A610-011E5B4F02CC}" srcOrd="1" destOrd="0" presId="urn:microsoft.com/office/officeart/2005/8/layout/hierarchy2"/>
    <dgm:cxn modelId="{1AF6E3AC-E302-455B-996F-8726B0653076}" type="presParOf" srcId="{5A6E623F-2A90-405E-A610-011E5B4F02CC}" destId="{6CBEE560-35B6-4B16-A9A3-0DA816FB3F39}" srcOrd="0" destOrd="0" presId="urn:microsoft.com/office/officeart/2005/8/layout/hierarchy2"/>
    <dgm:cxn modelId="{78772BC3-EBCB-4F64-9C1A-8E53E4931B41}" type="presParOf" srcId="{6CBEE560-35B6-4B16-A9A3-0DA816FB3F39}" destId="{AFBD4C7A-D05D-4221-87BF-8655D320FA85}" srcOrd="0" destOrd="0" presId="urn:microsoft.com/office/officeart/2005/8/layout/hierarchy2"/>
    <dgm:cxn modelId="{862A35C6-B4F2-4496-9B55-9228FE4BE722}" type="presParOf" srcId="{5A6E623F-2A90-405E-A610-011E5B4F02CC}" destId="{269CB576-B6A5-4F39-AD9A-97FE084D741B}" srcOrd="1" destOrd="0" presId="urn:microsoft.com/office/officeart/2005/8/layout/hierarchy2"/>
    <dgm:cxn modelId="{7763B665-0BBA-4E39-809D-CBEB8D3BC130}" type="presParOf" srcId="{269CB576-B6A5-4F39-AD9A-97FE084D741B}" destId="{2BB3D87F-DB79-494C-A62E-687B704A9215}" srcOrd="0" destOrd="0" presId="urn:microsoft.com/office/officeart/2005/8/layout/hierarchy2"/>
    <dgm:cxn modelId="{98894851-E20F-48D9-84AD-CD9EDACAF0A8}" type="presParOf" srcId="{269CB576-B6A5-4F39-AD9A-97FE084D741B}" destId="{A2308165-161C-435A-AC1D-FE0CAAC3BBD5}" srcOrd="1" destOrd="0" presId="urn:microsoft.com/office/officeart/2005/8/layout/hierarchy2"/>
    <dgm:cxn modelId="{2A98184E-70A2-43A9-A605-7BDE1A280FB6}" type="presParOf" srcId="{A2308165-161C-435A-AC1D-FE0CAAC3BBD5}" destId="{080A9DFD-466E-4AC1-BCCB-6412B53F1AF9}" srcOrd="0" destOrd="0" presId="urn:microsoft.com/office/officeart/2005/8/layout/hierarchy2"/>
    <dgm:cxn modelId="{9BC97DCF-4AB3-4B7F-A8AA-D72AA60272AD}" type="presParOf" srcId="{080A9DFD-466E-4AC1-BCCB-6412B53F1AF9}" destId="{AE9EB18C-85CB-4665-A772-AE66E79DA556}" srcOrd="0" destOrd="0" presId="urn:microsoft.com/office/officeart/2005/8/layout/hierarchy2"/>
    <dgm:cxn modelId="{FEB3CD36-5BC6-4678-A961-9B60631A0D82}" type="presParOf" srcId="{A2308165-161C-435A-AC1D-FE0CAAC3BBD5}" destId="{ACCF1988-08F6-4A80-913F-20CC9F517080}" srcOrd="1" destOrd="0" presId="urn:microsoft.com/office/officeart/2005/8/layout/hierarchy2"/>
    <dgm:cxn modelId="{5FA5DCAB-9D4D-4107-82FE-8A594A261449}" type="presParOf" srcId="{ACCF1988-08F6-4A80-913F-20CC9F517080}" destId="{1F752504-DC8C-478C-89D2-9FD326F33D9B}" srcOrd="0" destOrd="0" presId="urn:microsoft.com/office/officeart/2005/8/layout/hierarchy2"/>
    <dgm:cxn modelId="{E07FEC7F-EC43-4750-869A-63A320FCC31E}" type="presParOf" srcId="{ACCF1988-08F6-4A80-913F-20CC9F517080}" destId="{E56B9DFC-0193-4AEC-9087-46B2B42E4092}" srcOrd="1" destOrd="0" presId="urn:microsoft.com/office/officeart/2005/8/layout/hierarchy2"/>
    <dgm:cxn modelId="{45FD8D6A-784A-4325-869F-2B0014DCEDFB}" type="presParOf" srcId="{E56B9DFC-0193-4AEC-9087-46B2B42E4092}" destId="{721696F3-7A13-4860-9048-AF3F5195D156}" srcOrd="0" destOrd="0" presId="urn:microsoft.com/office/officeart/2005/8/layout/hierarchy2"/>
    <dgm:cxn modelId="{681B743D-3B54-4DAB-ABFE-94A4B0CDC3E3}" type="presParOf" srcId="{721696F3-7A13-4860-9048-AF3F5195D156}" destId="{2CDB51F4-CD12-4F52-8A21-BF0043F16B0E}" srcOrd="0" destOrd="0" presId="urn:microsoft.com/office/officeart/2005/8/layout/hierarchy2"/>
    <dgm:cxn modelId="{D4F18967-532D-4B99-A34F-498DBC714F4F}" type="presParOf" srcId="{E56B9DFC-0193-4AEC-9087-46B2B42E4092}" destId="{24AFFEAB-4319-469E-9A61-F28535D251D3}" srcOrd="1" destOrd="0" presId="urn:microsoft.com/office/officeart/2005/8/layout/hierarchy2"/>
    <dgm:cxn modelId="{D80F369F-C812-4847-B37E-7EC30F88A46B}" type="presParOf" srcId="{24AFFEAB-4319-469E-9A61-F28535D251D3}" destId="{DFADA45B-E0D8-4D77-8D47-BDD5FE3C33F5}" srcOrd="0" destOrd="0" presId="urn:microsoft.com/office/officeart/2005/8/layout/hierarchy2"/>
    <dgm:cxn modelId="{71A08F26-5BD8-41E9-842F-75236ECC5B64}" type="presParOf" srcId="{24AFFEAB-4319-469E-9A61-F28535D251D3}" destId="{41817CA3-5D7F-4ED3-BA91-9D8DCC053096}" srcOrd="1" destOrd="0" presId="urn:microsoft.com/office/officeart/2005/8/layout/hierarchy2"/>
    <dgm:cxn modelId="{E1420A7B-1073-46E4-8FFB-CE21340FD57A}" type="presParOf" srcId="{9C25AF49-F4B5-402F-BA6A-4C42F7562B16}" destId="{F6F132DF-B184-4343-9664-4F3DE522FD20}" srcOrd="2" destOrd="0" presId="urn:microsoft.com/office/officeart/2005/8/layout/hierarchy2"/>
    <dgm:cxn modelId="{9DF44FF5-3F3C-4AAC-8C42-C00F9E82993A}" type="presParOf" srcId="{F6F132DF-B184-4343-9664-4F3DE522FD20}" destId="{6470BEEF-8DC9-4BB5-8433-4CDA4C473BA1}" srcOrd="0" destOrd="0" presId="urn:microsoft.com/office/officeart/2005/8/layout/hierarchy2"/>
    <dgm:cxn modelId="{E614F67E-F216-4A67-8669-7323DB8F8F17}" type="presParOf" srcId="{9C25AF49-F4B5-402F-BA6A-4C42F7562B16}" destId="{E5A67CD0-B7E3-429E-A952-8F6C8CA726F9}" srcOrd="3" destOrd="0" presId="urn:microsoft.com/office/officeart/2005/8/layout/hierarchy2"/>
    <dgm:cxn modelId="{A875EBF9-3A71-4349-BDFA-42B7BCC60683}" type="presParOf" srcId="{E5A67CD0-B7E3-429E-A952-8F6C8CA726F9}" destId="{8B33A2C6-B1E7-4A87-8E1A-649C46153570}" srcOrd="0" destOrd="0" presId="urn:microsoft.com/office/officeart/2005/8/layout/hierarchy2"/>
    <dgm:cxn modelId="{3F280A34-E667-4E1F-8894-4A279C3FAB52}" type="presParOf" srcId="{E5A67CD0-B7E3-429E-A952-8F6C8CA726F9}" destId="{0E441A76-C50C-4DBF-BA64-F0C4295B7209}" srcOrd="1" destOrd="0" presId="urn:microsoft.com/office/officeart/2005/8/layout/hierarchy2"/>
    <dgm:cxn modelId="{E9A57E05-62A0-46A7-BFCC-12D22A600BCF}" type="presParOf" srcId="{0E441A76-C50C-4DBF-BA64-F0C4295B7209}" destId="{D07FFC30-0C2E-4F5F-8D27-7AB4DD4976BB}" srcOrd="0" destOrd="0" presId="urn:microsoft.com/office/officeart/2005/8/layout/hierarchy2"/>
    <dgm:cxn modelId="{240FB998-CCEA-4BA6-9CBD-D6B0A994BBE2}" type="presParOf" srcId="{D07FFC30-0C2E-4F5F-8D27-7AB4DD4976BB}" destId="{4B7DED28-261D-4DAC-B393-DA3819D71518}" srcOrd="0" destOrd="0" presId="urn:microsoft.com/office/officeart/2005/8/layout/hierarchy2"/>
    <dgm:cxn modelId="{45A71AE6-3E5F-4CFA-A36B-146865D69F64}" type="presParOf" srcId="{0E441A76-C50C-4DBF-BA64-F0C4295B7209}" destId="{B5E2EEC3-4B88-45C8-99AD-4F63F6743BBF}" srcOrd="1" destOrd="0" presId="urn:microsoft.com/office/officeart/2005/8/layout/hierarchy2"/>
    <dgm:cxn modelId="{C12D6883-B819-4DFA-93C1-6B20B70A5FA8}" type="presParOf" srcId="{B5E2EEC3-4B88-45C8-99AD-4F63F6743BBF}" destId="{B98355D4-4D8A-446C-A446-BD823488501C}" srcOrd="0" destOrd="0" presId="urn:microsoft.com/office/officeart/2005/8/layout/hierarchy2"/>
    <dgm:cxn modelId="{1EA0B4FE-788B-4BE5-8AED-0114AFA304E5}" type="presParOf" srcId="{B5E2EEC3-4B88-45C8-99AD-4F63F6743BBF}" destId="{67D4C678-422F-49E5-9D93-C262B446A431}" srcOrd="1" destOrd="0" presId="urn:microsoft.com/office/officeart/2005/8/layout/hierarchy2"/>
    <dgm:cxn modelId="{AD0B3F41-6177-48E5-81CC-A8FABFF57C24}" type="presParOf" srcId="{9C25AF49-F4B5-402F-BA6A-4C42F7562B16}" destId="{2BF44933-C2F8-4A58-A377-B3E177492CCB}" srcOrd="4" destOrd="0" presId="urn:microsoft.com/office/officeart/2005/8/layout/hierarchy2"/>
    <dgm:cxn modelId="{35B948F0-7457-47C9-91A3-BCBF9EAB17D0}" type="presParOf" srcId="{2BF44933-C2F8-4A58-A377-B3E177492CCB}" destId="{4DFC4ADD-8246-4E02-A984-CB8771534A3E}" srcOrd="0" destOrd="0" presId="urn:microsoft.com/office/officeart/2005/8/layout/hierarchy2"/>
    <dgm:cxn modelId="{1F43D73B-C616-4A34-9BAC-945D0CB7BA71}" type="presParOf" srcId="{9C25AF49-F4B5-402F-BA6A-4C42F7562B16}" destId="{D1906525-FE8A-4AB4-A3A8-7ED5C1F2A4C2}" srcOrd="5" destOrd="0" presId="urn:microsoft.com/office/officeart/2005/8/layout/hierarchy2"/>
    <dgm:cxn modelId="{60F6E5C4-BE87-446D-A4DD-C82A68ACEE7E}" type="presParOf" srcId="{D1906525-FE8A-4AB4-A3A8-7ED5C1F2A4C2}" destId="{0B0A49C1-BA72-49CC-9B5C-3DF2E34889B3}" srcOrd="0" destOrd="0" presId="urn:microsoft.com/office/officeart/2005/8/layout/hierarchy2"/>
    <dgm:cxn modelId="{D9242D25-ADE0-47CC-A05C-ED1C2B826D9B}" type="presParOf" srcId="{D1906525-FE8A-4AB4-A3A8-7ED5C1F2A4C2}" destId="{B6EDFF83-317B-4054-A9FA-3A30292FD561}" srcOrd="1" destOrd="0" presId="urn:microsoft.com/office/officeart/2005/8/layout/hierarchy2"/>
    <dgm:cxn modelId="{9B438CB6-380A-4392-B754-605808804AEE}" type="presParOf" srcId="{B6EDFF83-317B-4054-A9FA-3A30292FD561}" destId="{7EF93BA2-B501-4A88-9934-1B3DAEC1729C}" srcOrd="0" destOrd="0" presId="urn:microsoft.com/office/officeart/2005/8/layout/hierarchy2"/>
    <dgm:cxn modelId="{B8DF04A9-FA6D-4291-AB58-40937DCA895C}" type="presParOf" srcId="{7EF93BA2-B501-4A88-9934-1B3DAEC1729C}" destId="{EBFA9BF6-8341-4DC6-A366-0697AAB2DD1B}" srcOrd="0" destOrd="0" presId="urn:microsoft.com/office/officeart/2005/8/layout/hierarchy2"/>
    <dgm:cxn modelId="{5455C2B1-F890-4CCA-AE87-B07485EEB416}" type="presParOf" srcId="{B6EDFF83-317B-4054-A9FA-3A30292FD561}" destId="{FB1932EF-50B5-4106-94E8-CFB4507BC373}" srcOrd="1" destOrd="0" presId="urn:microsoft.com/office/officeart/2005/8/layout/hierarchy2"/>
    <dgm:cxn modelId="{167623B8-E0FF-4F96-8534-F6586E6CC516}" type="presParOf" srcId="{FB1932EF-50B5-4106-94E8-CFB4507BC373}" destId="{F987DCD0-005F-4E12-B64E-B9FC4E75B1A0}" srcOrd="0" destOrd="0" presId="urn:microsoft.com/office/officeart/2005/8/layout/hierarchy2"/>
    <dgm:cxn modelId="{7526FAC2-6E97-44F6-ACA5-F39360CC54E0}" type="presParOf" srcId="{FB1932EF-50B5-4106-94E8-CFB4507BC373}" destId="{53C8B741-EA72-47EF-8E97-1189561E4665}" srcOrd="1" destOrd="0" presId="urn:microsoft.com/office/officeart/2005/8/layout/hierarchy2"/>
    <dgm:cxn modelId="{4D76DDE4-93A3-498F-9CF8-A7ACE7D40AEB}" type="presParOf" srcId="{53C8B741-EA72-47EF-8E97-1189561E4665}" destId="{2141A3D1-F505-48F3-B576-37DDFED4B9D6}" srcOrd="0" destOrd="0" presId="urn:microsoft.com/office/officeart/2005/8/layout/hierarchy2"/>
    <dgm:cxn modelId="{1015F9C9-88F6-41DC-AF86-5028B284B39F}" type="presParOf" srcId="{2141A3D1-F505-48F3-B576-37DDFED4B9D6}" destId="{BC1B74B3-8E28-4F20-ABB3-0B646DDC15BE}" srcOrd="0" destOrd="0" presId="urn:microsoft.com/office/officeart/2005/8/layout/hierarchy2"/>
    <dgm:cxn modelId="{89E17C8C-CBDF-44E5-9C4C-6929BE3CCCCC}" type="presParOf" srcId="{53C8B741-EA72-47EF-8E97-1189561E4665}" destId="{9A175025-030B-48BE-B847-E4BD6F5E5BB3}" srcOrd="1" destOrd="0" presId="urn:microsoft.com/office/officeart/2005/8/layout/hierarchy2"/>
    <dgm:cxn modelId="{24FD1536-B473-4457-80B2-A0A38A64142A}" type="presParOf" srcId="{9A175025-030B-48BE-B847-E4BD6F5E5BB3}" destId="{7D623DFC-1BE3-445B-BAA4-1F4053D4FDC4}" srcOrd="0" destOrd="0" presId="urn:microsoft.com/office/officeart/2005/8/layout/hierarchy2"/>
    <dgm:cxn modelId="{47751C75-CCE8-4CF4-A828-7D90B5EB0374}" type="presParOf" srcId="{9A175025-030B-48BE-B847-E4BD6F5E5BB3}" destId="{4854C326-38E6-407A-9664-539590FF256E}" srcOrd="1" destOrd="0" presId="urn:microsoft.com/office/officeart/2005/8/layout/hierarchy2"/>
    <dgm:cxn modelId="{C9CEA1BD-4061-4DC3-BB42-36B87F1FE201}" type="presParOf" srcId="{4854C326-38E6-407A-9664-539590FF256E}" destId="{06B28720-65ED-4860-A3B2-4A26C3C0724B}" srcOrd="0" destOrd="0" presId="urn:microsoft.com/office/officeart/2005/8/layout/hierarchy2"/>
    <dgm:cxn modelId="{577458D6-43DE-44A3-A9E7-AA2F7065E93E}" type="presParOf" srcId="{06B28720-65ED-4860-A3B2-4A26C3C0724B}" destId="{AE387960-6F37-4D53-85C8-C3568FAF2B55}" srcOrd="0" destOrd="0" presId="urn:microsoft.com/office/officeart/2005/8/layout/hierarchy2"/>
    <dgm:cxn modelId="{48E9766C-1ADC-4BD9-BEC6-6E2D32283CC0}" type="presParOf" srcId="{4854C326-38E6-407A-9664-539590FF256E}" destId="{13CE3DD7-BC75-4CCE-89A3-EE3796A18D0B}" srcOrd="1" destOrd="0" presId="urn:microsoft.com/office/officeart/2005/8/layout/hierarchy2"/>
    <dgm:cxn modelId="{E88B5FD1-7A43-47D9-981B-DCBDADCABA0A}" type="presParOf" srcId="{13CE3DD7-BC75-4CCE-89A3-EE3796A18D0B}" destId="{DAEA362E-8A77-4AAA-8353-86A764EEE92F}" srcOrd="0" destOrd="0" presId="urn:microsoft.com/office/officeart/2005/8/layout/hierarchy2"/>
    <dgm:cxn modelId="{2C9F7211-0887-4EE6-8839-6E33CC7D677C}" type="presParOf" srcId="{13CE3DD7-BC75-4CCE-89A3-EE3796A18D0B}" destId="{3A57B96C-EC33-4B7E-A8F2-CF240E0E2A85}" srcOrd="1" destOrd="0" presId="urn:microsoft.com/office/officeart/2005/8/layout/hierarchy2"/>
    <dgm:cxn modelId="{C927B36A-DC8B-4D2B-B069-E8A2E31F0143}" type="presParOf" srcId="{3A57B96C-EC33-4B7E-A8F2-CF240E0E2A85}" destId="{025A8C89-945C-476E-AFC4-7FB0A416F000}" srcOrd="0" destOrd="0" presId="urn:microsoft.com/office/officeart/2005/8/layout/hierarchy2"/>
    <dgm:cxn modelId="{57BBEBAB-F74B-45F0-8B14-B2195AFD3D4F}" type="presParOf" srcId="{025A8C89-945C-476E-AFC4-7FB0A416F000}" destId="{E4B50299-414E-4BE8-8133-6C8AAC990177}" srcOrd="0" destOrd="0" presId="urn:microsoft.com/office/officeart/2005/8/layout/hierarchy2"/>
    <dgm:cxn modelId="{AAA162B2-01F2-43DE-A9E9-4ECB38F87C84}" type="presParOf" srcId="{3A57B96C-EC33-4B7E-A8F2-CF240E0E2A85}" destId="{B9E2DE7D-16B9-4907-9DE8-752B74E3287F}" srcOrd="1" destOrd="0" presId="urn:microsoft.com/office/officeart/2005/8/layout/hierarchy2"/>
    <dgm:cxn modelId="{91F09E2A-9AF0-4606-9283-2E532D98460A}" type="presParOf" srcId="{B9E2DE7D-16B9-4907-9DE8-752B74E3287F}" destId="{A3E63967-4E1A-46C7-935C-8A9F52B740C6}" srcOrd="0" destOrd="0" presId="urn:microsoft.com/office/officeart/2005/8/layout/hierarchy2"/>
    <dgm:cxn modelId="{D074035C-0442-47DC-B3C5-0C4B2A7CBBB3}" type="presParOf" srcId="{B9E2DE7D-16B9-4907-9DE8-752B74E3287F}" destId="{46756BF3-6342-45E7-9005-D2CCE5D6FBE8}" srcOrd="1" destOrd="0" presId="urn:microsoft.com/office/officeart/2005/8/layout/hierarchy2"/>
    <dgm:cxn modelId="{3E10F560-4EB3-4ABC-9FE7-9DF625CA5222}" type="presParOf" srcId="{B6EDFF83-317B-4054-A9FA-3A30292FD561}" destId="{A48FB625-DFA3-4CF3-A52B-CD1F0164A4D9}" srcOrd="2" destOrd="0" presId="urn:microsoft.com/office/officeart/2005/8/layout/hierarchy2"/>
    <dgm:cxn modelId="{9182C49C-1AEB-44BF-B9B1-7CDBDA95F42F}" type="presParOf" srcId="{A48FB625-DFA3-4CF3-A52B-CD1F0164A4D9}" destId="{1C77F341-6034-4EAC-B69A-FC1FDD600B46}" srcOrd="0" destOrd="0" presId="urn:microsoft.com/office/officeart/2005/8/layout/hierarchy2"/>
    <dgm:cxn modelId="{08711E67-A470-4F54-9864-67FB21A5D926}" type="presParOf" srcId="{B6EDFF83-317B-4054-A9FA-3A30292FD561}" destId="{51650661-6418-4E81-97E9-ACF1BEEF55F5}" srcOrd="3" destOrd="0" presId="urn:microsoft.com/office/officeart/2005/8/layout/hierarchy2"/>
    <dgm:cxn modelId="{87CCA816-4407-4D25-A56A-DCBAF90A59DD}" type="presParOf" srcId="{51650661-6418-4E81-97E9-ACF1BEEF55F5}" destId="{474F1899-BC6A-4192-8A44-606181A9C9F9}" srcOrd="0" destOrd="0" presId="urn:microsoft.com/office/officeart/2005/8/layout/hierarchy2"/>
    <dgm:cxn modelId="{CD1401EC-18BF-4A7B-9DBF-C7B6B859D50C}" type="presParOf" srcId="{51650661-6418-4E81-97E9-ACF1BEEF55F5}" destId="{45A74A9D-0112-4BE2-88F6-DAC7B0F91A61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3FC474-4060-4DE6-BB43-B4B25CC7A675}" type="doc">
      <dgm:prSet loTypeId="urn:microsoft.com/office/officeart/2005/8/layout/hierarchy5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_tradnl"/>
        </a:p>
      </dgm:t>
    </dgm:pt>
    <dgm:pt modelId="{11F97842-DB75-4435-B4D9-673B55B18929}">
      <dgm:prSet phldrT="[Texto]" custT="1"/>
      <dgm:spPr/>
      <dgm:t>
        <a:bodyPr/>
        <a:lstStyle/>
        <a:p>
          <a:r>
            <a:rPr lang="es-ES_tradnl" sz="1400" b="1">
              <a:latin typeface="Arial" pitchFamily="34" charset="0"/>
              <a:cs typeface="Arial" pitchFamily="34" charset="0"/>
            </a:rPr>
            <a:t>NIC 16</a:t>
          </a:r>
          <a:endParaRPr lang="es-ES_tradnl" sz="1100" b="1">
            <a:latin typeface="Arial" pitchFamily="34" charset="0"/>
            <a:cs typeface="Arial" pitchFamily="34" charset="0"/>
          </a:endParaRPr>
        </a:p>
      </dgm:t>
    </dgm:pt>
    <dgm:pt modelId="{34D5CDA2-E437-497F-A41D-FA3B5212B885}" type="parTrans" cxnId="{2F8C564F-DC81-4AD3-A261-2841C23B97DE}">
      <dgm:prSet/>
      <dgm:spPr/>
      <dgm:t>
        <a:bodyPr/>
        <a:lstStyle/>
        <a:p>
          <a:endParaRPr lang="es-ES_tradnl" sz="11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D68072F-F417-4947-9BB2-448FF8E6129F}" type="sibTrans" cxnId="{2F8C564F-DC81-4AD3-A261-2841C23B97DE}">
      <dgm:prSet/>
      <dgm:spPr/>
      <dgm:t>
        <a:bodyPr/>
        <a:lstStyle/>
        <a:p>
          <a:endParaRPr lang="es-ES_tradnl" sz="11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688A2D1-7EAF-4BD3-BAA9-1E6F44153774}">
      <dgm:prSet phldrT="[Texto]" custT="1"/>
      <dgm:spPr/>
      <dgm:t>
        <a:bodyPr/>
        <a:lstStyle/>
        <a:p>
          <a:r>
            <a:rPr lang="es-ES_tradnl" sz="1400" b="1">
              <a:latin typeface="Arial" pitchFamily="34" charset="0"/>
              <a:cs typeface="Arial" pitchFamily="34" charset="0"/>
            </a:rPr>
            <a:t>Medición Inicial</a:t>
          </a:r>
        </a:p>
      </dgm:t>
    </dgm:pt>
    <dgm:pt modelId="{CAA68A7A-4F72-4296-BC17-9748B1A1DCD0}" type="parTrans" cxnId="{2E7CABF8-2BF5-4F3B-A47E-F2250183C3F0}">
      <dgm:prSet custT="1"/>
      <dgm:spPr/>
      <dgm:t>
        <a:bodyPr/>
        <a:lstStyle/>
        <a:p>
          <a:endParaRPr lang="es-ES_tradnl" sz="11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7E0E3AD-73E9-4235-8122-BC6B07FD39EB}" type="sibTrans" cxnId="{2E7CABF8-2BF5-4F3B-A47E-F2250183C3F0}">
      <dgm:prSet/>
      <dgm:spPr/>
      <dgm:t>
        <a:bodyPr/>
        <a:lstStyle/>
        <a:p>
          <a:endParaRPr lang="es-ES_tradnl" sz="11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6D2ABEC-E076-49A6-A713-E2C32776FA8A}">
      <dgm:prSet phldrT="[Texto]" custT="1"/>
      <dgm:spPr/>
      <dgm:t>
        <a:bodyPr/>
        <a:lstStyle/>
        <a:p>
          <a:r>
            <a:rPr lang="es-ES_tradnl" sz="1100">
              <a:latin typeface="Arial" pitchFamily="34" charset="0"/>
              <a:cs typeface="Arial" pitchFamily="34" charset="0"/>
            </a:rPr>
            <a:t>Se valora al Costo</a:t>
          </a:r>
        </a:p>
      </dgm:t>
    </dgm:pt>
    <dgm:pt modelId="{A7DF55FE-F8DC-4008-9C1B-B89DA2EAF78A}" type="parTrans" cxnId="{9B4E0681-953C-4067-BE0C-AC472134AE1F}">
      <dgm:prSet custT="1"/>
      <dgm:spPr/>
      <dgm:t>
        <a:bodyPr/>
        <a:lstStyle/>
        <a:p>
          <a:endParaRPr lang="es-ES_tradnl" sz="11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62CE0EE-48B7-437A-9F14-2F9B1373CD3E}" type="sibTrans" cxnId="{9B4E0681-953C-4067-BE0C-AC472134AE1F}">
      <dgm:prSet/>
      <dgm:spPr/>
      <dgm:t>
        <a:bodyPr/>
        <a:lstStyle/>
        <a:p>
          <a:endParaRPr lang="es-ES_tradnl" sz="11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9371BC1-2357-40A5-8007-CCBE8055DC83}">
      <dgm:prSet phldrT="[Texto]" custT="1"/>
      <dgm:spPr/>
      <dgm:t>
        <a:bodyPr/>
        <a:lstStyle/>
        <a:p>
          <a:r>
            <a:rPr lang="es-ES_tradnl" sz="1400" b="1">
              <a:latin typeface="Arial" pitchFamily="34" charset="0"/>
              <a:cs typeface="Arial" pitchFamily="34" charset="0"/>
            </a:rPr>
            <a:t>Medición Posterior</a:t>
          </a:r>
        </a:p>
      </dgm:t>
    </dgm:pt>
    <dgm:pt modelId="{F25CBC59-94DD-4091-93EE-EBBCDDFA8030}" type="parTrans" cxnId="{07583F2A-5F07-48EF-95D2-8A8E1BA06280}">
      <dgm:prSet custT="1"/>
      <dgm:spPr/>
      <dgm:t>
        <a:bodyPr/>
        <a:lstStyle/>
        <a:p>
          <a:endParaRPr lang="es-ES_tradnl" sz="11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BB62581-352A-4FD4-BDE7-820343452E10}" type="sibTrans" cxnId="{07583F2A-5F07-48EF-95D2-8A8E1BA06280}">
      <dgm:prSet/>
      <dgm:spPr/>
      <dgm:t>
        <a:bodyPr/>
        <a:lstStyle/>
        <a:p>
          <a:endParaRPr lang="es-ES_tradnl" sz="11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C45E0B8-FC10-4E90-BBCD-E14C4CB8DE7E}">
      <dgm:prSet phldrT="[Texto]" custT="1"/>
      <dgm:spPr/>
      <dgm:t>
        <a:bodyPr/>
        <a:lstStyle/>
        <a:p>
          <a:r>
            <a:rPr lang="es-ES_tradnl" sz="1100">
              <a:latin typeface="Arial" pitchFamily="34" charset="0"/>
              <a:cs typeface="Arial" pitchFamily="34" charset="0"/>
            </a:rPr>
            <a:t>Modelo de Revaluo</a:t>
          </a:r>
        </a:p>
      </dgm:t>
    </dgm:pt>
    <dgm:pt modelId="{8C754EC3-F017-4867-82C9-E41A75B784E2}" type="parTrans" cxnId="{A1DCD45B-DD2F-405C-8DFE-05837670AF9B}">
      <dgm:prSet custT="1"/>
      <dgm:spPr/>
      <dgm:t>
        <a:bodyPr/>
        <a:lstStyle/>
        <a:p>
          <a:endParaRPr lang="es-ES_tradnl" sz="11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4205925-E200-4A28-AFB0-80AE1EFB1536}" type="sibTrans" cxnId="{A1DCD45B-DD2F-405C-8DFE-05837670AF9B}">
      <dgm:prSet/>
      <dgm:spPr/>
      <dgm:t>
        <a:bodyPr/>
        <a:lstStyle/>
        <a:p>
          <a:endParaRPr lang="es-ES_tradnl" sz="11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D7EA9FD-0BAA-4398-B9AB-3A7E3DE039A2}">
      <dgm:prSet custT="1"/>
      <dgm:spPr/>
      <dgm:t>
        <a:bodyPr/>
        <a:lstStyle/>
        <a:p>
          <a:r>
            <a:rPr lang="es-ES_tradnl" sz="1100">
              <a:latin typeface="Arial" pitchFamily="34" charset="0"/>
              <a:cs typeface="Arial" pitchFamily="34" charset="0"/>
            </a:rPr>
            <a:t>Modelo del Costo</a:t>
          </a:r>
        </a:p>
      </dgm:t>
    </dgm:pt>
    <dgm:pt modelId="{D625E7CD-C12D-494B-80A8-0D2FB2389594}" type="parTrans" cxnId="{5201DE2F-0EF4-4EE0-8437-A5A166861F03}">
      <dgm:prSet custT="1"/>
      <dgm:spPr/>
      <dgm:t>
        <a:bodyPr/>
        <a:lstStyle/>
        <a:p>
          <a:endParaRPr lang="es-ES_tradnl" sz="11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9C54983-F13C-43DE-9676-03C6F6BDCEA1}" type="sibTrans" cxnId="{5201DE2F-0EF4-4EE0-8437-A5A166861F03}">
      <dgm:prSet/>
      <dgm:spPr/>
      <dgm:t>
        <a:bodyPr/>
        <a:lstStyle/>
        <a:p>
          <a:endParaRPr lang="es-ES_tradnl" sz="11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CA41175-DE44-4A33-941F-0249CC5FB485}">
      <dgm:prSet custT="1"/>
      <dgm:spPr/>
      <dgm:t>
        <a:bodyPr/>
        <a:lstStyle/>
        <a:p>
          <a:pPr algn="just"/>
          <a:r>
            <a:rPr lang="es-ES_tradnl" sz="1100">
              <a:latin typeface="Arial" pitchFamily="34" charset="0"/>
              <a:cs typeface="Arial" pitchFamily="34" charset="0"/>
            </a:rPr>
            <a:t>Costo de Adquisición</a:t>
          </a:r>
        </a:p>
        <a:p>
          <a:pPr algn="just"/>
          <a:r>
            <a:rPr lang="es-ES_tradnl" sz="1100">
              <a:latin typeface="Arial" pitchFamily="34" charset="0"/>
              <a:cs typeface="Arial" pitchFamily="34" charset="0"/>
            </a:rPr>
            <a:t>(+) Costo de Revalúo</a:t>
          </a:r>
        </a:p>
        <a:p>
          <a:pPr algn="just"/>
          <a:r>
            <a:rPr lang="es-ES_tradnl" sz="1100">
              <a:latin typeface="Arial" pitchFamily="34" charset="0"/>
              <a:cs typeface="Arial" pitchFamily="34" charset="0"/>
            </a:rPr>
            <a:t>(-) Depreciación Acum. Costo de adquisición</a:t>
          </a:r>
        </a:p>
        <a:p>
          <a:pPr algn="l"/>
          <a:r>
            <a:rPr lang="es-ES_tradnl" sz="1100">
              <a:latin typeface="Arial" pitchFamily="34" charset="0"/>
              <a:cs typeface="Arial" pitchFamily="34" charset="0"/>
            </a:rPr>
            <a:t>(-) Depreciación Acum.  Revalúo</a:t>
          </a:r>
        </a:p>
        <a:p>
          <a:pPr algn="just"/>
          <a:r>
            <a:rPr lang="es-ES_tradnl" sz="1100">
              <a:latin typeface="Arial" pitchFamily="34" charset="0"/>
              <a:cs typeface="Arial" pitchFamily="34" charset="0"/>
            </a:rPr>
            <a:t>(-) Pérdida por Deterioro</a:t>
          </a:r>
        </a:p>
      </dgm:t>
    </dgm:pt>
    <dgm:pt modelId="{88788F77-3E88-4AB9-AC79-3741A6CCD163}" type="parTrans" cxnId="{A055AD41-6337-4774-B687-F13984840596}">
      <dgm:prSet custT="1"/>
      <dgm:spPr/>
      <dgm:t>
        <a:bodyPr/>
        <a:lstStyle/>
        <a:p>
          <a:endParaRPr lang="es-ES_tradnl" sz="11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79C32C2-704E-404B-A837-27080394040E}" type="sibTrans" cxnId="{A055AD41-6337-4774-B687-F13984840596}">
      <dgm:prSet/>
      <dgm:spPr/>
      <dgm:t>
        <a:bodyPr/>
        <a:lstStyle/>
        <a:p>
          <a:endParaRPr lang="es-ES_tradnl" sz="11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1EFAF51-43F7-44EB-A471-C321F66BF7F7}">
      <dgm:prSet custT="1"/>
      <dgm:spPr/>
      <dgm:t>
        <a:bodyPr/>
        <a:lstStyle/>
        <a:p>
          <a:pPr algn="just"/>
          <a:r>
            <a:rPr lang="es-ES_tradnl" sz="1100">
              <a:latin typeface="Arial" pitchFamily="34" charset="0"/>
              <a:cs typeface="Arial" pitchFamily="34" charset="0"/>
            </a:rPr>
            <a:t>Costo de Aquisición</a:t>
          </a:r>
        </a:p>
        <a:p>
          <a:pPr algn="just"/>
          <a:r>
            <a:rPr lang="es-ES_tradnl" sz="1100">
              <a:latin typeface="Arial" pitchFamily="34" charset="0"/>
              <a:cs typeface="Arial" pitchFamily="34" charset="0"/>
            </a:rPr>
            <a:t> (-) Depreciación Acum. </a:t>
          </a:r>
        </a:p>
        <a:p>
          <a:pPr algn="just"/>
          <a:r>
            <a:rPr lang="es-ES_tradnl" sz="1100">
              <a:latin typeface="Arial" pitchFamily="34" charset="0"/>
              <a:cs typeface="Arial" pitchFamily="34" charset="0"/>
            </a:rPr>
            <a:t>(-) Pérdida por deterioro</a:t>
          </a:r>
        </a:p>
      </dgm:t>
    </dgm:pt>
    <dgm:pt modelId="{ECED6BC3-0FD3-49F2-856F-D1AC2EB79B9C}" type="parTrans" cxnId="{2FD80917-022F-45FE-9D94-73C047EFE53F}">
      <dgm:prSet custT="1"/>
      <dgm:spPr/>
      <dgm:t>
        <a:bodyPr/>
        <a:lstStyle/>
        <a:p>
          <a:endParaRPr lang="es-ES_tradnl" sz="11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65EAA49-2E3B-4052-AAF6-1281ECC28436}" type="sibTrans" cxnId="{2FD80917-022F-45FE-9D94-73C047EFE53F}">
      <dgm:prSet/>
      <dgm:spPr/>
      <dgm:t>
        <a:bodyPr/>
        <a:lstStyle/>
        <a:p>
          <a:endParaRPr lang="es-ES_tradnl" sz="11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01BD572-6365-4C90-AEB2-9ED1E8EF4F7B}" type="pres">
      <dgm:prSet presAssocID="{F53FC474-4060-4DE6-BB43-B4B25CC7A67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43A5AAE1-CFFD-4D42-AECE-A0D6F282638B}" type="pres">
      <dgm:prSet presAssocID="{F53FC474-4060-4DE6-BB43-B4B25CC7A675}" presName="hierFlow" presStyleCnt="0"/>
      <dgm:spPr/>
      <dgm:t>
        <a:bodyPr/>
        <a:lstStyle/>
        <a:p>
          <a:endParaRPr lang="es-EC"/>
        </a:p>
      </dgm:t>
    </dgm:pt>
    <dgm:pt modelId="{E0DB1A56-A4C6-4F0B-8BC8-CA3E5B24DA07}" type="pres">
      <dgm:prSet presAssocID="{F53FC474-4060-4DE6-BB43-B4B25CC7A675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E918406-75A7-47BE-9A61-1027A90BCEE1}" type="pres">
      <dgm:prSet presAssocID="{11F97842-DB75-4435-B4D9-673B55B18929}" presName="Name17" presStyleCnt="0"/>
      <dgm:spPr/>
      <dgm:t>
        <a:bodyPr/>
        <a:lstStyle/>
        <a:p>
          <a:endParaRPr lang="es-EC"/>
        </a:p>
      </dgm:t>
    </dgm:pt>
    <dgm:pt modelId="{6211159E-085C-47F1-A940-F1345EF527E7}" type="pres">
      <dgm:prSet presAssocID="{11F97842-DB75-4435-B4D9-673B55B18929}" presName="level1Shape" presStyleLbl="node0" presStyleIdx="0" presStyleCnt="1" custScaleX="249280" custScaleY="455532" custLinFactNeighborX="-212" custLinFactNeighborY="-9064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F26ECA1D-F1CE-4DED-AB11-424859A195FC}" type="pres">
      <dgm:prSet presAssocID="{11F97842-DB75-4435-B4D9-673B55B18929}" presName="hierChild2" presStyleCnt="0"/>
      <dgm:spPr/>
      <dgm:t>
        <a:bodyPr/>
        <a:lstStyle/>
        <a:p>
          <a:endParaRPr lang="es-EC"/>
        </a:p>
      </dgm:t>
    </dgm:pt>
    <dgm:pt modelId="{680B3867-2CED-4D4D-9CD9-771410068C28}" type="pres">
      <dgm:prSet presAssocID="{CAA68A7A-4F72-4296-BC17-9748B1A1DCD0}" presName="Name25" presStyleLbl="parChTrans1D2" presStyleIdx="0" presStyleCnt="2"/>
      <dgm:spPr/>
      <dgm:t>
        <a:bodyPr/>
        <a:lstStyle/>
        <a:p>
          <a:endParaRPr lang="es-ES_tradnl"/>
        </a:p>
      </dgm:t>
    </dgm:pt>
    <dgm:pt modelId="{2CADA89C-B846-48DE-A61C-BEDEC21D3BE4}" type="pres">
      <dgm:prSet presAssocID="{CAA68A7A-4F72-4296-BC17-9748B1A1DCD0}" presName="connTx" presStyleLbl="parChTrans1D2" presStyleIdx="0" presStyleCnt="2"/>
      <dgm:spPr/>
      <dgm:t>
        <a:bodyPr/>
        <a:lstStyle/>
        <a:p>
          <a:endParaRPr lang="es-ES_tradnl"/>
        </a:p>
      </dgm:t>
    </dgm:pt>
    <dgm:pt modelId="{6D6F3EB8-7145-4A3F-8E9A-ECB57B63E95F}" type="pres">
      <dgm:prSet presAssocID="{B688A2D1-7EAF-4BD3-BAA9-1E6F44153774}" presName="Name30" presStyleCnt="0"/>
      <dgm:spPr/>
      <dgm:t>
        <a:bodyPr/>
        <a:lstStyle/>
        <a:p>
          <a:endParaRPr lang="es-EC"/>
        </a:p>
      </dgm:t>
    </dgm:pt>
    <dgm:pt modelId="{460EB9E5-65D0-4C2E-8494-7E6DCD334C6F}" type="pres">
      <dgm:prSet presAssocID="{B688A2D1-7EAF-4BD3-BAA9-1E6F44153774}" presName="level2Shape" presStyleLbl="node2" presStyleIdx="0" presStyleCnt="2" custScaleX="218286" custScaleY="656117" custLinFactNeighborX="-554" custLinFactNeighborY="-40054"/>
      <dgm:spPr/>
      <dgm:t>
        <a:bodyPr/>
        <a:lstStyle/>
        <a:p>
          <a:endParaRPr lang="es-ES_tradnl"/>
        </a:p>
      </dgm:t>
    </dgm:pt>
    <dgm:pt modelId="{FBBD4A56-9B44-4604-A565-332A7A2CED3D}" type="pres">
      <dgm:prSet presAssocID="{B688A2D1-7EAF-4BD3-BAA9-1E6F44153774}" presName="hierChild3" presStyleCnt="0"/>
      <dgm:spPr/>
      <dgm:t>
        <a:bodyPr/>
        <a:lstStyle/>
        <a:p>
          <a:endParaRPr lang="es-EC"/>
        </a:p>
      </dgm:t>
    </dgm:pt>
    <dgm:pt modelId="{74A4486A-6BEF-403F-8E6D-B14056C04F00}" type="pres">
      <dgm:prSet presAssocID="{A7DF55FE-F8DC-4008-9C1B-B89DA2EAF78A}" presName="Name25" presStyleLbl="parChTrans1D3" presStyleIdx="0" presStyleCnt="3"/>
      <dgm:spPr/>
      <dgm:t>
        <a:bodyPr/>
        <a:lstStyle/>
        <a:p>
          <a:endParaRPr lang="es-ES_tradnl"/>
        </a:p>
      </dgm:t>
    </dgm:pt>
    <dgm:pt modelId="{04E1E7D4-8B5E-440C-904A-F5CB279AA5B4}" type="pres">
      <dgm:prSet presAssocID="{A7DF55FE-F8DC-4008-9C1B-B89DA2EAF78A}" presName="connTx" presStyleLbl="parChTrans1D3" presStyleIdx="0" presStyleCnt="3"/>
      <dgm:spPr/>
      <dgm:t>
        <a:bodyPr/>
        <a:lstStyle/>
        <a:p>
          <a:endParaRPr lang="es-ES_tradnl"/>
        </a:p>
      </dgm:t>
    </dgm:pt>
    <dgm:pt modelId="{A05D0E8B-F203-4ACC-8FB3-216433BD2EBB}" type="pres">
      <dgm:prSet presAssocID="{F6D2ABEC-E076-49A6-A713-E2C32776FA8A}" presName="Name30" presStyleCnt="0"/>
      <dgm:spPr/>
      <dgm:t>
        <a:bodyPr/>
        <a:lstStyle/>
        <a:p>
          <a:endParaRPr lang="es-EC"/>
        </a:p>
      </dgm:t>
    </dgm:pt>
    <dgm:pt modelId="{04A45CC3-6E46-450F-BE5F-0489C0A541F6}" type="pres">
      <dgm:prSet presAssocID="{F6D2ABEC-E076-49A6-A713-E2C32776FA8A}" presName="level2Shape" presStyleLbl="node3" presStyleIdx="0" presStyleCnt="3" custScaleX="184189" custScaleY="381278" custLinFactY="-32410" custLinFactNeighborX="-4945" custLinFactNeighborY="-100000"/>
      <dgm:spPr/>
      <dgm:t>
        <a:bodyPr/>
        <a:lstStyle/>
        <a:p>
          <a:endParaRPr lang="es-ES_tradnl"/>
        </a:p>
      </dgm:t>
    </dgm:pt>
    <dgm:pt modelId="{490C7CE3-C4CC-4A10-AB89-98B583D2C7D8}" type="pres">
      <dgm:prSet presAssocID="{F6D2ABEC-E076-49A6-A713-E2C32776FA8A}" presName="hierChild3" presStyleCnt="0"/>
      <dgm:spPr/>
      <dgm:t>
        <a:bodyPr/>
        <a:lstStyle/>
        <a:p>
          <a:endParaRPr lang="es-EC"/>
        </a:p>
      </dgm:t>
    </dgm:pt>
    <dgm:pt modelId="{A6E5F33A-9750-49A9-A0B6-89048F03EE44}" type="pres">
      <dgm:prSet presAssocID="{F25CBC59-94DD-4091-93EE-EBBCDDFA8030}" presName="Name25" presStyleLbl="parChTrans1D2" presStyleIdx="1" presStyleCnt="2"/>
      <dgm:spPr/>
      <dgm:t>
        <a:bodyPr/>
        <a:lstStyle/>
        <a:p>
          <a:endParaRPr lang="es-ES_tradnl"/>
        </a:p>
      </dgm:t>
    </dgm:pt>
    <dgm:pt modelId="{CAF64FA4-9210-47D9-AE5A-C782A70B7949}" type="pres">
      <dgm:prSet presAssocID="{F25CBC59-94DD-4091-93EE-EBBCDDFA8030}" presName="connTx" presStyleLbl="parChTrans1D2" presStyleIdx="1" presStyleCnt="2"/>
      <dgm:spPr/>
      <dgm:t>
        <a:bodyPr/>
        <a:lstStyle/>
        <a:p>
          <a:endParaRPr lang="es-ES_tradnl"/>
        </a:p>
      </dgm:t>
    </dgm:pt>
    <dgm:pt modelId="{762EF843-D21D-46E3-A798-F7FAF869FA80}" type="pres">
      <dgm:prSet presAssocID="{39371BC1-2357-40A5-8007-CCBE8055DC83}" presName="Name30" presStyleCnt="0"/>
      <dgm:spPr/>
      <dgm:t>
        <a:bodyPr/>
        <a:lstStyle/>
        <a:p>
          <a:endParaRPr lang="es-EC"/>
        </a:p>
      </dgm:t>
    </dgm:pt>
    <dgm:pt modelId="{3E072B74-292D-486C-A27F-283258E408D9}" type="pres">
      <dgm:prSet presAssocID="{39371BC1-2357-40A5-8007-CCBE8055DC83}" presName="level2Shape" presStyleLbl="node2" presStyleIdx="1" presStyleCnt="2" custScaleX="209773" custScaleY="674608" custLinFactNeighborX="-2090"/>
      <dgm:spPr/>
      <dgm:t>
        <a:bodyPr/>
        <a:lstStyle/>
        <a:p>
          <a:endParaRPr lang="es-ES_tradnl"/>
        </a:p>
      </dgm:t>
    </dgm:pt>
    <dgm:pt modelId="{85B02321-B408-4EF9-B9D5-6AE67EEFC587}" type="pres">
      <dgm:prSet presAssocID="{39371BC1-2357-40A5-8007-CCBE8055DC83}" presName="hierChild3" presStyleCnt="0"/>
      <dgm:spPr/>
      <dgm:t>
        <a:bodyPr/>
        <a:lstStyle/>
        <a:p>
          <a:endParaRPr lang="es-EC"/>
        </a:p>
      </dgm:t>
    </dgm:pt>
    <dgm:pt modelId="{8AA45876-E240-4BD4-A818-56AC2FE48B17}" type="pres">
      <dgm:prSet presAssocID="{8C754EC3-F017-4867-82C9-E41A75B784E2}" presName="Name25" presStyleLbl="parChTrans1D3" presStyleIdx="1" presStyleCnt="3"/>
      <dgm:spPr/>
      <dgm:t>
        <a:bodyPr/>
        <a:lstStyle/>
        <a:p>
          <a:endParaRPr lang="es-ES_tradnl"/>
        </a:p>
      </dgm:t>
    </dgm:pt>
    <dgm:pt modelId="{F1E2DC68-B39D-4BAD-9913-6971637D0A98}" type="pres">
      <dgm:prSet presAssocID="{8C754EC3-F017-4867-82C9-E41A75B784E2}" presName="connTx" presStyleLbl="parChTrans1D3" presStyleIdx="1" presStyleCnt="3"/>
      <dgm:spPr/>
      <dgm:t>
        <a:bodyPr/>
        <a:lstStyle/>
        <a:p>
          <a:endParaRPr lang="es-ES_tradnl"/>
        </a:p>
      </dgm:t>
    </dgm:pt>
    <dgm:pt modelId="{92782DFC-D9DF-4BDC-8AAA-4F3D84805295}" type="pres">
      <dgm:prSet presAssocID="{3C45E0B8-FC10-4E90-BBCD-E14C4CB8DE7E}" presName="Name30" presStyleCnt="0"/>
      <dgm:spPr/>
      <dgm:t>
        <a:bodyPr/>
        <a:lstStyle/>
        <a:p>
          <a:endParaRPr lang="es-EC"/>
        </a:p>
      </dgm:t>
    </dgm:pt>
    <dgm:pt modelId="{7AC4D7B0-67DB-40E3-A777-3767E6AF882C}" type="pres">
      <dgm:prSet presAssocID="{3C45E0B8-FC10-4E90-BBCD-E14C4CB8DE7E}" presName="level2Shape" presStyleLbl="node3" presStyleIdx="1" presStyleCnt="3" custScaleX="193133" custScaleY="549834" custLinFactNeighborX="-2093" custLinFactNeighborY="-29253"/>
      <dgm:spPr/>
      <dgm:t>
        <a:bodyPr/>
        <a:lstStyle/>
        <a:p>
          <a:endParaRPr lang="es-ES_tradnl"/>
        </a:p>
      </dgm:t>
    </dgm:pt>
    <dgm:pt modelId="{245936D3-E455-474B-B66F-D07E0DAC995C}" type="pres">
      <dgm:prSet presAssocID="{3C45E0B8-FC10-4E90-BBCD-E14C4CB8DE7E}" presName="hierChild3" presStyleCnt="0"/>
      <dgm:spPr/>
      <dgm:t>
        <a:bodyPr/>
        <a:lstStyle/>
        <a:p>
          <a:endParaRPr lang="es-EC"/>
        </a:p>
      </dgm:t>
    </dgm:pt>
    <dgm:pt modelId="{89B51126-3AF3-4013-9DCD-362A25E5F4AF}" type="pres">
      <dgm:prSet presAssocID="{88788F77-3E88-4AB9-AC79-3741A6CCD163}" presName="Name25" presStyleLbl="parChTrans1D4" presStyleIdx="0" presStyleCnt="2"/>
      <dgm:spPr/>
      <dgm:t>
        <a:bodyPr/>
        <a:lstStyle/>
        <a:p>
          <a:endParaRPr lang="es-ES_tradnl"/>
        </a:p>
      </dgm:t>
    </dgm:pt>
    <dgm:pt modelId="{C4122F12-3EFA-4E75-807C-A77F7E5B04CA}" type="pres">
      <dgm:prSet presAssocID="{88788F77-3E88-4AB9-AC79-3741A6CCD163}" presName="connTx" presStyleLbl="parChTrans1D4" presStyleIdx="0" presStyleCnt="2"/>
      <dgm:spPr/>
      <dgm:t>
        <a:bodyPr/>
        <a:lstStyle/>
        <a:p>
          <a:endParaRPr lang="es-ES_tradnl"/>
        </a:p>
      </dgm:t>
    </dgm:pt>
    <dgm:pt modelId="{5D2E4B5C-DAB7-4BDA-91CC-4F05A91FA5A6}" type="pres">
      <dgm:prSet presAssocID="{ECA41175-DE44-4A33-941F-0249CC5FB485}" presName="Name30" presStyleCnt="0"/>
      <dgm:spPr/>
      <dgm:t>
        <a:bodyPr/>
        <a:lstStyle/>
        <a:p>
          <a:endParaRPr lang="es-EC"/>
        </a:p>
      </dgm:t>
    </dgm:pt>
    <dgm:pt modelId="{0C1036E2-F0AE-4B59-A57A-BC3CBBB693A0}" type="pres">
      <dgm:prSet presAssocID="{ECA41175-DE44-4A33-941F-0249CC5FB485}" presName="level2Shape" presStyleLbl="node4" presStyleIdx="0" presStyleCnt="2" custScaleX="358417" custScaleY="585946" custLinFactNeighborX="-14563" custLinFactNeighborY="-29253"/>
      <dgm:spPr/>
      <dgm:t>
        <a:bodyPr/>
        <a:lstStyle/>
        <a:p>
          <a:endParaRPr lang="es-ES_tradnl"/>
        </a:p>
      </dgm:t>
    </dgm:pt>
    <dgm:pt modelId="{340DA9C5-6C88-4BD2-946B-95BBB2171BF4}" type="pres">
      <dgm:prSet presAssocID="{ECA41175-DE44-4A33-941F-0249CC5FB485}" presName="hierChild3" presStyleCnt="0"/>
      <dgm:spPr/>
      <dgm:t>
        <a:bodyPr/>
        <a:lstStyle/>
        <a:p>
          <a:endParaRPr lang="es-EC"/>
        </a:p>
      </dgm:t>
    </dgm:pt>
    <dgm:pt modelId="{7411A5C4-F110-4E11-A6CB-5AD3F5484C43}" type="pres">
      <dgm:prSet presAssocID="{D625E7CD-C12D-494B-80A8-0D2FB2389594}" presName="Name25" presStyleLbl="parChTrans1D3" presStyleIdx="2" presStyleCnt="3"/>
      <dgm:spPr/>
      <dgm:t>
        <a:bodyPr/>
        <a:lstStyle/>
        <a:p>
          <a:endParaRPr lang="es-ES_tradnl"/>
        </a:p>
      </dgm:t>
    </dgm:pt>
    <dgm:pt modelId="{4714326D-B679-41A9-B751-82DFA1A92F2B}" type="pres">
      <dgm:prSet presAssocID="{D625E7CD-C12D-494B-80A8-0D2FB2389594}" presName="connTx" presStyleLbl="parChTrans1D3" presStyleIdx="2" presStyleCnt="3"/>
      <dgm:spPr/>
      <dgm:t>
        <a:bodyPr/>
        <a:lstStyle/>
        <a:p>
          <a:endParaRPr lang="es-ES_tradnl"/>
        </a:p>
      </dgm:t>
    </dgm:pt>
    <dgm:pt modelId="{1B22422C-89D0-44BD-9E4F-622D5D7594DC}" type="pres">
      <dgm:prSet presAssocID="{AD7EA9FD-0BAA-4398-B9AB-3A7E3DE039A2}" presName="Name30" presStyleCnt="0"/>
      <dgm:spPr/>
      <dgm:t>
        <a:bodyPr/>
        <a:lstStyle/>
        <a:p>
          <a:endParaRPr lang="es-EC"/>
        </a:p>
      </dgm:t>
    </dgm:pt>
    <dgm:pt modelId="{FC987823-F1AF-4BA7-B0B4-FBDFC7A4099A}" type="pres">
      <dgm:prSet presAssocID="{AD7EA9FD-0BAA-4398-B9AB-3A7E3DE039A2}" presName="level2Shape" presStyleLbl="node3" presStyleIdx="2" presStyleCnt="3" custScaleX="189357" custScaleY="552420" custLinFactNeighborX="6265" custLinFactNeighborY="-4179"/>
      <dgm:spPr/>
      <dgm:t>
        <a:bodyPr/>
        <a:lstStyle/>
        <a:p>
          <a:endParaRPr lang="es-ES_tradnl"/>
        </a:p>
      </dgm:t>
    </dgm:pt>
    <dgm:pt modelId="{95450EC2-A297-4390-9947-5510223190E5}" type="pres">
      <dgm:prSet presAssocID="{AD7EA9FD-0BAA-4398-B9AB-3A7E3DE039A2}" presName="hierChild3" presStyleCnt="0"/>
      <dgm:spPr/>
      <dgm:t>
        <a:bodyPr/>
        <a:lstStyle/>
        <a:p>
          <a:endParaRPr lang="es-EC"/>
        </a:p>
      </dgm:t>
    </dgm:pt>
    <dgm:pt modelId="{F2C54279-CA79-4826-B707-E5D2D59A9515}" type="pres">
      <dgm:prSet presAssocID="{ECED6BC3-0FD3-49F2-856F-D1AC2EB79B9C}" presName="Name25" presStyleLbl="parChTrans1D4" presStyleIdx="1" presStyleCnt="2"/>
      <dgm:spPr/>
      <dgm:t>
        <a:bodyPr/>
        <a:lstStyle/>
        <a:p>
          <a:endParaRPr lang="es-ES_tradnl"/>
        </a:p>
      </dgm:t>
    </dgm:pt>
    <dgm:pt modelId="{FB6F7228-6DD2-427F-B038-FC58BD6A3341}" type="pres">
      <dgm:prSet presAssocID="{ECED6BC3-0FD3-49F2-856F-D1AC2EB79B9C}" presName="connTx" presStyleLbl="parChTrans1D4" presStyleIdx="1" presStyleCnt="2"/>
      <dgm:spPr/>
      <dgm:t>
        <a:bodyPr/>
        <a:lstStyle/>
        <a:p>
          <a:endParaRPr lang="es-ES_tradnl"/>
        </a:p>
      </dgm:t>
    </dgm:pt>
    <dgm:pt modelId="{AE235A76-E3AD-4C29-98D8-967C23742C7C}" type="pres">
      <dgm:prSet presAssocID="{A1EFAF51-43F7-44EB-A471-C321F66BF7F7}" presName="Name30" presStyleCnt="0"/>
      <dgm:spPr/>
      <dgm:t>
        <a:bodyPr/>
        <a:lstStyle/>
        <a:p>
          <a:endParaRPr lang="es-EC"/>
        </a:p>
      </dgm:t>
    </dgm:pt>
    <dgm:pt modelId="{297A136F-9742-4E19-B1C4-36EB3834102C}" type="pres">
      <dgm:prSet presAssocID="{A1EFAF51-43F7-44EB-A471-C321F66BF7F7}" presName="level2Shape" presStyleLbl="node4" presStyleIdx="1" presStyleCnt="2" custScaleX="348911" custScaleY="506481" custLinFactNeighborX="-2239" custLinFactNeighborY="-1736"/>
      <dgm:spPr/>
      <dgm:t>
        <a:bodyPr/>
        <a:lstStyle/>
        <a:p>
          <a:endParaRPr lang="es-ES_tradnl"/>
        </a:p>
      </dgm:t>
    </dgm:pt>
    <dgm:pt modelId="{12E6AA93-045A-41F1-8898-B26056BD17BD}" type="pres">
      <dgm:prSet presAssocID="{A1EFAF51-43F7-44EB-A471-C321F66BF7F7}" presName="hierChild3" presStyleCnt="0"/>
      <dgm:spPr/>
      <dgm:t>
        <a:bodyPr/>
        <a:lstStyle/>
        <a:p>
          <a:endParaRPr lang="es-EC"/>
        </a:p>
      </dgm:t>
    </dgm:pt>
    <dgm:pt modelId="{9D3E1B4D-EFDC-46E1-AF70-6C82F5B85212}" type="pres">
      <dgm:prSet presAssocID="{F53FC474-4060-4DE6-BB43-B4B25CC7A675}" presName="bgShapesFlow" presStyleCnt="0"/>
      <dgm:spPr/>
      <dgm:t>
        <a:bodyPr/>
        <a:lstStyle/>
        <a:p>
          <a:endParaRPr lang="es-EC"/>
        </a:p>
      </dgm:t>
    </dgm:pt>
  </dgm:ptLst>
  <dgm:cxnLst>
    <dgm:cxn modelId="{EA82C68E-4BB8-489D-BE8E-46BDE8B9F6A2}" type="presOf" srcId="{ECA41175-DE44-4A33-941F-0249CC5FB485}" destId="{0C1036E2-F0AE-4B59-A57A-BC3CBBB693A0}" srcOrd="0" destOrd="0" presId="urn:microsoft.com/office/officeart/2005/8/layout/hierarchy5"/>
    <dgm:cxn modelId="{E6B96155-B3B6-472F-878D-FA8A21B2E00E}" type="presOf" srcId="{F53FC474-4060-4DE6-BB43-B4B25CC7A675}" destId="{A01BD572-6365-4C90-AEB2-9ED1E8EF4F7B}" srcOrd="0" destOrd="0" presId="urn:microsoft.com/office/officeart/2005/8/layout/hierarchy5"/>
    <dgm:cxn modelId="{5201DE2F-0EF4-4EE0-8437-A5A166861F03}" srcId="{39371BC1-2357-40A5-8007-CCBE8055DC83}" destId="{AD7EA9FD-0BAA-4398-B9AB-3A7E3DE039A2}" srcOrd="1" destOrd="0" parTransId="{D625E7CD-C12D-494B-80A8-0D2FB2389594}" sibTransId="{A9C54983-F13C-43DE-9676-03C6F6BDCEA1}"/>
    <dgm:cxn modelId="{9B4E0681-953C-4067-BE0C-AC472134AE1F}" srcId="{B688A2D1-7EAF-4BD3-BAA9-1E6F44153774}" destId="{F6D2ABEC-E076-49A6-A713-E2C32776FA8A}" srcOrd="0" destOrd="0" parTransId="{A7DF55FE-F8DC-4008-9C1B-B89DA2EAF78A}" sibTransId="{A62CE0EE-48B7-437A-9F14-2F9B1373CD3E}"/>
    <dgm:cxn modelId="{438A5B71-D670-4B97-AD32-653AC6BAE2B6}" type="presOf" srcId="{D625E7CD-C12D-494B-80A8-0D2FB2389594}" destId="{7411A5C4-F110-4E11-A6CB-5AD3F5484C43}" srcOrd="0" destOrd="0" presId="urn:microsoft.com/office/officeart/2005/8/layout/hierarchy5"/>
    <dgm:cxn modelId="{2F8C564F-DC81-4AD3-A261-2841C23B97DE}" srcId="{F53FC474-4060-4DE6-BB43-B4B25CC7A675}" destId="{11F97842-DB75-4435-B4D9-673B55B18929}" srcOrd="0" destOrd="0" parTransId="{34D5CDA2-E437-497F-A41D-FA3B5212B885}" sibTransId="{3D68072F-F417-4947-9BB2-448FF8E6129F}"/>
    <dgm:cxn modelId="{9A94D71F-AE2A-4B8E-97EE-3342647C0C9E}" type="presOf" srcId="{CAA68A7A-4F72-4296-BC17-9748B1A1DCD0}" destId="{2CADA89C-B846-48DE-A61C-BEDEC21D3BE4}" srcOrd="1" destOrd="0" presId="urn:microsoft.com/office/officeart/2005/8/layout/hierarchy5"/>
    <dgm:cxn modelId="{02E0968F-2988-4830-87D5-4E555F05FD8D}" type="presOf" srcId="{CAA68A7A-4F72-4296-BC17-9748B1A1DCD0}" destId="{680B3867-2CED-4D4D-9CD9-771410068C28}" srcOrd="0" destOrd="0" presId="urn:microsoft.com/office/officeart/2005/8/layout/hierarchy5"/>
    <dgm:cxn modelId="{54CFD191-BDA7-43F7-BCD3-C667349DD39A}" type="presOf" srcId="{F25CBC59-94DD-4091-93EE-EBBCDDFA8030}" destId="{A6E5F33A-9750-49A9-A0B6-89048F03EE44}" srcOrd="0" destOrd="0" presId="urn:microsoft.com/office/officeart/2005/8/layout/hierarchy5"/>
    <dgm:cxn modelId="{72096C13-84FA-45E7-8EF8-D01D51FEB365}" type="presOf" srcId="{ECED6BC3-0FD3-49F2-856F-D1AC2EB79B9C}" destId="{F2C54279-CA79-4826-B707-E5D2D59A9515}" srcOrd="0" destOrd="0" presId="urn:microsoft.com/office/officeart/2005/8/layout/hierarchy5"/>
    <dgm:cxn modelId="{2FD80917-022F-45FE-9D94-73C047EFE53F}" srcId="{AD7EA9FD-0BAA-4398-B9AB-3A7E3DE039A2}" destId="{A1EFAF51-43F7-44EB-A471-C321F66BF7F7}" srcOrd="0" destOrd="0" parTransId="{ECED6BC3-0FD3-49F2-856F-D1AC2EB79B9C}" sibTransId="{065EAA49-2E3B-4052-AAF6-1281ECC28436}"/>
    <dgm:cxn modelId="{9F756EB4-211F-48DD-B7E7-CB72D6494D67}" type="presOf" srcId="{39371BC1-2357-40A5-8007-CCBE8055DC83}" destId="{3E072B74-292D-486C-A27F-283258E408D9}" srcOrd="0" destOrd="0" presId="urn:microsoft.com/office/officeart/2005/8/layout/hierarchy5"/>
    <dgm:cxn modelId="{F6E7E963-F502-4805-B9C1-0F47AD381A29}" type="presOf" srcId="{A7DF55FE-F8DC-4008-9C1B-B89DA2EAF78A}" destId="{74A4486A-6BEF-403F-8E6D-B14056C04F00}" srcOrd="0" destOrd="0" presId="urn:microsoft.com/office/officeart/2005/8/layout/hierarchy5"/>
    <dgm:cxn modelId="{2D072431-7355-4464-9131-B78A2345FDB2}" type="presOf" srcId="{D625E7CD-C12D-494B-80A8-0D2FB2389594}" destId="{4714326D-B679-41A9-B751-82DFA1A92F2B}" srcOrd="1" destOrd="0" presId="urn:microsoft.com/office/officeart/2005/8/layout/hierarchy5"/>
    <dgm:cxn modelId="{8EA0B14B-E6EE-4C5F-834B-3A83C9FFDD46}" type="presOf" srcId="{AD7EA9FD-0BAA-4398-B9AB-3A7E3DE039A2}" destId="{FC987823-F1AF-4BA7-B0B4-FBDFC7A4099A}" srcOrd="0" destOrd="0" presId="urn:microsoft.com/office/officeart/2005/8/layout/hierarchy5"/>
    <dgm:cxn modelId="{A055AD41-6337-4774-B687-F13984840596}" srcId="{3C45E0B8-FC10-4E90-BBCD-E14C4CB8DE7E}" destId="{ECA41175-DE44-4A33-941F-0249CC5FB485}" srcOrd="0" destOrd="0" parTransId="{88788F77-3E88-4AB9-AC79-3741A6CCD163}" sibTransId="{779C32C2-704E-404B-A837-27080394040E}"/>
    <dgm:cxn modelId="{53F88462-4ECD-40D1-954E-3E03A8D3DF38}" type="presOf" srcId="{A7DF55FE-F8DC-4008-9C1B-B89DA2EAF78A}" destId="{04E1E7D4-8B5E-440C-904A-F5CB279AA5B4}" srcOrd="1" destOrd="0" presId="urn:microsoft.com/office/officeart/2005/8/layout/hierarchy5"/>
    <dgm:cxn modelId="{702D2ED5-9266-494A-AE06-BCFC3F81930B}" type="presOf" srcId="{F25CBC59-94DD-4091-93EE-EBBCDDFA8030}" destId="{CAF64FA4-9210-47D9-AE5A-C782A70B7949}" srcOrd="1" destOrd="0" presId="urn:microsoft.com/office/officeart/2005/8/layout/hierarchy5"/>
    <dgm:cxn modelId="{3D6C6F0D-C9A9-41C0-9CDF-DE8F5A24C0E1}" type="presOf" srcId="{A1EFAF51-43F7-44EB-A471-C321F66BF7F7}" destId="{297A136F-9742-4E19-B1C4-36EB3834102C}" srcOrd="0" destOrd="0" presId="urn:microsoft.com/office/officeart/2005/8/layout/hierarchy5"/>
    <dgm:cxn modelId="{07583F2A-5F07-48EF-95D2-8A8E1BA06280}" srcId="{11F97842-DB75-4435-B4D9-673B55B18929}" destId="{39371BC1-2357-40A5-8007-CCBE8055DC83}" srcOrd="1" destOrd="0" parTransId="{F25CBC59-94DD-4091-93EE-EBBCDDFA8030}" sibTransId="{8BB62581-352A-4FD4-BDE7-820343452E10}"/>
    <dgm:cxn modelId="{325ED26E-4F23-404F-BF33-819B3DC106A5}" type="presOf" srcId="{11F97842-DB75-4435-B4D9-673B55B18929}" destId="{6211159E-085C-47F1-A940-F1345EF527E7}" srcOrd="0" destOrd="0" presId="urn:microsoft.com/office/officeart/2005/8/layout/hierarchy5"/>
    <dgm:cxn modelId="{9A7D10E4-32FA-4493-9417-6ADAE6829768}" type="presOf" srcId="{8C754EC3-F017-4867-82C9-E41A75B784E2}" destId="{8AA45876-E240-4BD4-A818-56AC2FE48B17}" srcOrd="0" destOrd="0" presId="urn:microsoft.com/office/officeart/2005/8/layout/hierarchy5"/>
    <dgm:cxn modelId="{7B99F256-FB00-4CF4-98E2-67C034727470}" type="presOf" srcId="{88788F77-3E88-4AB9-AC79-3741A6CCD163}" destId="{C4122F12-3EFA-4E75-807C-A77F7E5B04CA}" srcOrd="1" destOrd="0" presId="urn:microsoft.com/office/officeart/2005/8/layout/hierarchy5"/>
    <dgm:cxn modelId="{68990539-8A4C-4BFA-9F54-243798D6E400}" type="presOf" srcId="{ECED6BC3-0FD3-49F2-856F-D1AC2EB79B9C}" destId="{FB6F7228-6DD2-427F-B038-FC58BD6A3341}" srcOrd="1" destOrd="0" presId="urn:microsoft.com/office/officeart/2005/8/layout/hierarchy5"/>
    <dgm:cxn modelId="{80429FC6-BDD5-4104-B624-50BA44A5627F}" type="presOf" srcId="{F6D2ABEC-E076-49A6-A713-E2C32776FA8A}" destId="{04A45CC3-6E46-450F-BE5F-0489C0A541F6}" srcOrd="0" destOrd="0" presId="urn:microsoft.com/office/officeart/2005/8/layout/hierarchy5"/>
    <dgm:cxn modelId="{2E7CABF8-2BF5-4F3B-A47E-F2250183C3F0}" srcId="{11F97842-DB75-4435-B4D9-673B55B18929}" destId="{B688A2D1-7EAF-4BD3-BAA9-1E6F44153774}" srcOrd="0" destOrd="0" parTransId="{CAA68A7A-4F72-4296-BC17-9748B1A1DCD0}" sibTransId="{B7E0E3AD-73E9-4235-8122-BC6B07FD39EB}"/>
    <dgm:cxn modelId="{BC781CA3-5902-4B4B-9257-E88B8D0D2C06}" type="presOf" srcId="{88788F77-3E88-4AB9-AC79-3741A6CCD163}" destId="{89B51126-3AF3-4013-9DCD-362A25E5F4AF}" srcOrd="0" destOrd="0" presId="urn:microsoft.com/office/officeart/2005/8/layout/hierarchy5"/>
    <dgm:cxn modelId="{BDED041E-F62D-4622-8A2C-7FDF1F13004D}" type="presOf" srcId="{8C754EC3-F017-4867-82C9-E41A75B784E2}" destId="{F1E2DC68-B39D-4BAD-9913-6971637D0A98}" srcOrd="1" destOrd="0" presId="urn:microsoft.com/office/officeart/2005/8/layout/hierarchy5"/>
    <dgm:cxn modelId="{3809FB19-9C88-4C01-805A-AC4FB05E57B5}" type="presOf" srcId="{3C45E0B8-FC10-4E90-BBCD-E14C4CB8DE7E}" destId="{7AC4D7B0-67DB-40E3-A777-3767E6AF882C}" srcOrd="0" destOrd="0" presId="urn:microsoft.com/office/officeart/2005/8/layout/hierarchy5"/>
    <dgm:cxn modelId="{A1DCD45B-DD2F-405C-8DFE-05837670AF9B}" srcId="{39371BC1-2357-40A5-8007-CCBE8055DC83}" destId="{3C45E0B8-FC10-4E90-BBCD-E14C4CB8DE7E}" srcOrd="0" destOrd="0" parTransId="{8C754EC3-F017-4867-82C9-E41A75B784E2}" sibTransId="{B4205925-E200-4A28-AFB0-80AE1EFB1536}"/>
    <dgm:cxn modelId="{7E12100E-F588-4B15-BCA1-F1B569360C9A}" type="presOf" srcId="{B688A2D1-7EAF-4BD3-BAA9-1E6F44153774}" destId="{460EB9E5-65D0-4C2E-8494-7E6DCD334C6F}" srcOrd="0" destOrd="0" presId="urn:microsoft.com/office/officeart/2005/8/layout/hierarchy5"/>
    <dgm:cxn modelId="{8F536CFC-C062-4DDE-A802-F71F245E7714}" type="presParOf" srcId="{A01BD572-6365-4C90-AEB2-9ED1E8EF4F7B}" destId="{43A5AAE1-CFFD-4D42-AECE-A0D6F282638B}" srcOrd="0" destOrd="0" presId="urn:microsoft.com/office/officeart/2005/8/layout/hierarchy5"/>
    <dgm:cxn modelId="{0B5FBCD1-038F-47E1-A0F5-A32DB19362AF}" type="presParOf" srcId="{43A5AAE1-CFFD-4D42-AECE-A0D6F282638B}" destId="{E0DB1A56-A4C6-4F0B-8BC8-CA3E5B24DA07}" srcOrd="0" destOrd="0" presId="urn:microsoft.com/office/officeart/2005/8/layout/hierarchy5"/>
    <dgm:cxn modelId="{E086377A-0924-4DF3-B181-B34570D98E3B}" type="presParOf" srcId="{E0DB1A56-A4C6-4F0B-8BC8-CA3E5B24DA07}" destId="{4E918406-75A7-47BE-9A61-1027A90BCEE1}" srcOrd="0" destOrd="0" presId="urn:microsoft.com/office/officeart/2005/8/layout/hierarchy5"/>
    <dgm:cxn modelId="{8BD2C4F3-6057-4B71-88CE-F82299E1663D}" type="presParOf" srcId="{4E918406-75A7-47BE-9A61-1027A90BCEE1}" destId="{6211159E-085C-47F1-A940-F1345EF527E7}" srcOrd="0" destOrd="0" presId="urn:microsoft.com/office/officeart/2005/8/layout/hierarchy5"/>
    <dgm:cxn modelId="{8AB519E1-8C00-4060-BCFF-F2C9AEC5D8ED}" type="presParOf" srcId="{4E918406-75A7-47BE-9A61-1027A90BCEE1}" destId="{F26ECA1D-F1CE-4DED-AB11-424859A195FC}" srcOrd="1" destOrd="0" presId="urn:microsoft.com/office/officeart/2005/8/layout/hierarchy5"/>
    <dgm:cxn modelId="{4A555845-C6D7-4E81-AD6F-A2A06ADD5909}" type="presParOf" srcId="{F26ECA1D-F1CE-4DED-AB11-424859A195FC}" destId="{680B3867-2CED-4D4D-9CD9-771410068C28}" srcOrd="0" destOrd="0" presId="urn:microsoft.com/office/officeart/2005/8/layout/hierarchy5"/>
    <dgm:cxn modelId="{E92CDA0A-3CF6-4D2E-A108-C95BFFF4EE5F}" type="presParOf" srcId="{680B3867-2CED-4D4D-9CD9-771410068C28}" destId="{2CADA89C-B846-48DE-A61C-BEDEC21D3BE4}" srcOrd="0" destOrd="0" presId="urn:microsoft.com/office/officeart/2005/8/layout/hierarchy5"/>
    <dgm:cxn modelId="{BDE08CEE-5DDC-4BC0-B501-DC77D61F96D3}" type="presParOf" srcId="{F26ECA1D-F1CE-4DED-AB11-424859A195FC}" destId="{6D6F3EB8-7145-4A3F-8E9A-ECB57B63E95F}" srcOrd="1" destOrd="0" presId="urn:microsoft.com/office/officeart/2005/8/layout/hierarchy5"/>
    <dgm:cxn modelId="{614BFA0E-BB24-45E9-9A40-2034753464FE}" type="presParOf" srcId="{6D6F3EB8-7145-4A3F-8E9A-ECB57B63E95F}" destId="{460EB9E5-65D0-4C2E-8494-7E6DCD334C6F}" srcOrd="0" destOrd="0" presId="urn:microsoft.com/office/officeart/2005/8/layout/hierarchy5"/>
    <dgm:cxn modelId="{3882C99E-F3FA-4215-A347-3377F06199CF}" type="presParOf" srcId="{6D6F3EB8-7145-4A3F-8E9A-ECB57B63E95F}" destId="{FBBD4A56-9B44-4604-A565-332A7A2CED3D}" srcOrd="1" destOrd="0" presId="urn:microsoft.com/office/officeart/2005/8/layout/hierarchy5"/>
    <dgm:cxn modelId="{F4C1E09D-4903-4030-B372-EC2A236DC250}" type="presParOf" srcId="{FBBD4A56-9B44-4604-A565-332A7A2CED3D}" destId="{74A4486A-6BEF-403F-8E6D-B14056C04F00}" srcOrd="0" destOrd="0" presId="urn:microsoft.com/office/officeart/2005/8/layout/hierarchy5"/>
    <dgm:cxn modelId="{EA73E6BF-5724-48DC-A821-E0D5648027EE}" type="presParOf" srcId="{74A4486A-6BEF-403F-8E6D-B14056C04F00}" destId="{04E1E7D4-8B5E-440C-904A-F5CB279AA5B4}" srcOrd="0" destOrd="0" presId="urn:microsoft.com/office/officeart/2005/8/layout/hierarchy5"/>
    <dgm:cxn modelId="{2BAA0B60-7AAC-471C-86EC-0A130AB02C33}" type="presParOf" srcId="{FBBD4A56-9B44-4604-A565-332A7A2CED3D}" destId="{A05D0E8B-F203-4ACC-8FB3-216433BD2EBB}" srcOrd="1" destOrd="0" presId="urn:microsoft.com/office/officeart/2005/8/layout/hierarchy5"/>
    <dgm:cxn modelId="{98664BC9-6F49-4241-8953-E775B22B9402}" type="presParOf" srcId="{A05D0E8B-F203-4ACC-8FB3-216433BD2EBB}" destId="{04A45CC3-6E46-450F-BE5F-0489C0A541F6}" srcOrd="0" destOrd="0" presId="urn:microsoft.com/office/officeart/2005/8/layout/hierarchy5"/>
    <dgm:cxn modelId="{52B0FE09-B2F7-4FD3-8D1F-0957D5660D4C}" type="presParOf" srcId="{A05D0E8B-F203-4ACC-8FB3-216433BD2EBB}" destId="{490C7CE3-C4CC-4A10-AB89-98B583D2C7D8}" srcOrd="1" destOrd="0" presId="urn:microsoft.com/office/officeart/2005/8/layout/hierarchy5"/>
    <dgm:cxn modelId="{E275467F-1134-446A-B010-CF3C8DBEBF1B}" type="presParOf" srcId="{F26ECA1D-F1CE-4DED-AB11-424859A195FC}" destId="{A6E5F33A-9750-49A9-A0B6-89048F03EE44}" srcOrd="2" destOrd="0" presId="urn:microsoft.com/office/officeart/2005/8/layout/hierarchy5"/>
    <dgm:cxn modelId="{F6D9544B-A757-40B3-841B-E16A112D572C}" type="presParOf" srcId="{A6E5F33A-9750-49A9-A0B6-89048F03EE44}" destId="{CAF64FA4-9210-47D9-AE5A-C782A70B7949}" srcOrd="0" destOrd="0" presId="urn:microsoft.com/office/officeart/2005/8/layout/hierarchy5"/>
    <dgm:cxn modelId="{E0E9F653-C422-4FE6-86E7-183CEF953F70}" type="presParOf" srcId="{F26ECA1D-F1CE-4DED-AB11-424859A195FC}" destId="{762EF843-D21D-46E3-A798-F7FAF869FA80}" srcOrd="3" destOrd="0" presId="urn:microsoft.com/office/officeart/2005/8/layout/hierarchy5"/>
    <dgm:cxn modelId="{B037321A-6B40-42B3-8AD7-CF8A7F135303}" type="presParOf" srcId="{762EF843-D21D-46E3-A798-F7FAF869FA80}" destId="{3E072B74-292D-486C-A27F-283258E408D9}" srcOrd="0" destOrd="0" presId="urn:microsoft.com/office/officeart/2005/8/layout/hierarchy5"/>
    <dgm:cxn modelId="{D3B44CAD-1FB8-4C13-9ACD-8EEA643DE628}" type="presParOf" srcId="{762EF843-D21D-46E3-A798-F7FAF869FA80}" destId="{85B02321-B408-4EF9-B9D5-6AE67EEFC587}" srcOrd="1" destOrd="0" presId="urn:microsoft.com/office/officeart/2005/8/layout/hierarchy5"/>
    <dgm:cxn modelId="{8C23042A-92D9-46BE-BD08-624D1C2CD24C}" type="presParOf" srcId="{85B02321-B408-4EF9-B9D5-6AE67EEFC587}" destId="{8AA45876-E240-4BD4-A818-56AC2FE48B17}" srcOrd="0" destOrd="0" presId="urn:microsoft.com/office/officeart/2005/8/layout/hierarchy5"/>
    <dgm:cxn modelId="{387748FA-C0F7-46C8-B08D-71787F8076F8}" type="presParOf" srcId="{8AA45876-E240-4BD4-A818-56AC2FE48B17}" destId="{F1E2DC68-B39D-4BAD-9913-6971637D0A98}" srcOrd="0" destOrd="0" presId="urn:microsoft.com/office/officeart/2005/8/layout/hierarchy5"/>
    <dgm:cxn modelId="{79755E2C-5A74-4001-83B4-FA1A887A7E45}" type="presParOf" srcId="{85B02321-B408-4EF9-B9D5-6AE67EEFC587}" destId="{92782DFC-D9DF-4BDC-8AAA-4F3D84805295}" srcOrd="1" destOrd="0" presId="urn:microsoft.com/office/officeart/2005/8/layout/hierarchy5"/>
    <dgm:cxn modelId="{98332044-F82E-4033-8811-26AD7A9BBC17}" type="presParOf" srcId="{92782DFC-D9DF-4BDC-8AAA-4F3D84805295}" destId="{7AC4D7B0-67DB-40E3-A777-3767E6AF882C}" srcOrd="0" destOrd="0" presId="urn:microsoft.com/office/officeart/2005/8/layout/hierarchy5"/>
    <dgm:cxn modelId="{598AE446-AA7D-4A35-9820-B84DDAE10861}" type="presParOf" srcId="{92782DFC-D9DF-4BDC-8AAA-4F3D84805295}" destId="{245936D3-E455-474B-B66F-D07E0DAC995C}" srcOrd="1" destOrd="0" presId="urn:microsoft.com/office/officeart/2005/8/layout/hierarchy5"/>
    <dgm:cxn modelId="{FEEB30DE-E723-4650-B53C-0B8A15BBB333}" type="presParOf" srcId="{245936D3-E455-474B-B66F-D07E0DAC995C}" destId="{89B51126-3AF3-4013-9DCD-362A25E5F4AF}" srcOrd="0" destOrd="0" presId="urn:microsoft.com/office/officeart/2005/8/layout/hierarchy5"/>
    <dgm:cxn modelId="{6AAA604E-C15E-4969-A448-ECE17F261CAC}" type="presParOf" srcId="{89B51126-3AF3-4013-9DCD-362A25E5F4AF}" destId="{C4122F12-3EFA-4E75-807C-A77F7E5B04CA}" srcOrd="0" destOrd="0" presId="urn:microsoft.com/office/officeart/2005/8/layout/hierarchy5"/>
    <dgm:cxn modelId="{F2003715-9787-4413-818E-D8BDF411D7FB}" type="presParOf" srcId="{245936D3-E455-474B-B66F-D07E0DAC995C}" destId="{5D2E4B5C-DAB7-4BDA-91CC-4F05A91FA5A6}" srcOrd="1" destOrd="0" presId="urn:microsoft.com/office/officeart/2005/8/layout/hierarchy5"/>
    <dgm:cxn modelId="{2B45FB98-335B-4BFB-AA38-C41D53AD6D2E}" type="presParOf" srcId="{5D2E4B5C-DAB7-4BDA-91CC-4F05A91FA5A6}" destId="{0C1036E2-F0AE-4B59-A57A-BC3CBBB693A0}" srcOrd="0" destOrd="0" presId="urn:microsoft.com/office/officeart/2005/8/layout/hierarchy5"/>
    <dgm:cxn modelId="{DA925FFF-5F26-4A83-9CE0-57BB6AB2CD46}" type="presParOf" srcId="{5D2E4B5C-DAB7-4BDA-91CC-4F05A91FA5A6}" destId="{340DA9C5-6C88-4BD2-946B-95BBB2171BF4}" srcOrd="1" destOrd="0" presId="urn:microsoft.com/office/officeart/2005/8/layout/hierarchy5"/>
    <dgm:cxn modelId="{BAF824DB-A539-4613-B338-970C7F13A6C9}" type="presParOf" srcId="{85B02321-B408-4EF9-B9D5-6AE67EEFC587}" destId="{7411A5C4-F110-4E11-A6CB-5AD3F5484C43}" srcOrd="2" destOrd="0" presId="urn:microsoft.com/office/officeart/2005/8/layout/hierarchy5"/>
    <dgm:cxn modelId="{FFF9EA25-7AA5-4B5E-9CE8-A3DFF79D5466}" type="presParOf" srcId="{7411A5C4-F110-4E11-A6CB-5AD3F5484C43}" destId="{4714326D-B679-41A9-B751-82DFA1A92F2B}" srcOrd="0" destOrd="0" presId="urn:microsoft.com/office/officeart/2005/8/layout/hierarchy5"/>
    <dgm:cxn modelId="{B36B6ACC-BB43-42C3-A459-BDC1AA912B00}" type="presParOf" srcId="{85B02321-B408-4EF9-B9D5-6AE67EEFC587}" destId="{1B22422C-89D0-44BD-9E4F-622D5D7594DC}" srcOrd="3" destOrd="0" presId="urn:microsoft.com/office/officeart/2005/8/layout/hierarchy5"/>
    <dgm:cxn modelId="{E001EDD1-2BE3-4132-8894-0B93E3A8264F}" type="presParOf" srcId="{1B22422C-89D0-44BD-9E4F-622D5D7594DC}" destId="{FC987823-F1AF-4BA7-B0B4-FBDFC7A4099A}" srcOrd="0" destOrd="0" presId="urn:microsoft.com/office/officeart/2005/8/layout/hierarchy5"/>
    <dgm:cxn modelId="{29D0CA83-51F8-40C6-99B7-9C7055C96F5C}" type="presParOf" srcId="{1B22422C-89D0-44BD-9E4F-622D5D7594DC}" destId="{95450EC2-A297-4390-9947-5510223190E5}" srcOrd="1" destOrd="0" presId="urn:microsoft.com/office/officeart/2005/8/layout/hierarchy5"/>
    <dgm:cxn modelId="{75CA4EED-33FA-4972-BB3B-6EFF80C98C45}" type="presParOf" srcId="{95450EC2-A297-4390-9947-5510223190E5}" destId="{F2C54279-CA79-4826-B707-E5D2D59A9515}" srcOrd="0" destOrd="0" presId="urn:microsoft.com/office/officeart/2005/8/layout/hierarchy5"/>
    <dgm:cxn modelId="{6AF06C58-5EC9-4277-8949-98A0322526BF}" type="presParOf" srcId="{F2C54279-CA79-4826-B707-E5D2D59A9515}" destId="{FB6F7228-6DD2-427F-B038-FC58BD6A3341}" srcOrd="0" destOrd="0" presId="urn:microsoft.com/office/officeart/2005/8/layout/hierarchy5"/>
    <dgm:cxn modelId="{604CB0D4-B945-4207-99AC-FC61DD95D8DB}" type="presParOf" srcId="{95450EC2-A297-4390-9947-5510223190E5}" destId="{AE235A76-E3AD-4C29-98D8-967C23742C7C}" srcOrd="1" destOrd="0" presId="urn:microsoft.com/office/officeart/2005/8/layout/hierarchy5"/>
    <dgm:cxn modelId="{1AD623E5-64A7-4A38-A08C-3C8857FDAD1E}" type="presParOf" srcId="{AE235A76-E3AD-4C29-98D8-967C23742C7C}" destId="{297A136F-9742-4E19-B1C4-36EB3834102C}" srcOrd="0" destOrd="0" presId="urn:microsoft.com/office/officeart/2005/8/layout/hierarchy5"/>
    <dgm:cxn modelId="{F625A350-85CA-40B6-B18E-4924D7350C3E}" type="presParOf" srcId="{AE235A76-E3AD-4C29-98D8-967C23742C7C}" destId="{12E6AA93-045A-41F1-8898-B26056BD17BD}" srcOrd="1" destOrd="0" presId="urn:microsoft.com/office/officeart/2005/8/layout/hierarchy5"/>
    <dgm:cxn modelId="{73348FBE-0A9E-4F7C-8100-9ACFA4E08464}" type="presParOf" srcId="{A01BD572-6365-4C90-AEB2-9ED1E8EF4F7B}" destId="{9D3E1B4D-EFDC-46E1-AF70-6C82F5B85212}" srcOrd="1" destOrd="0" presId="urn:microsoft.com/office/officeart/2005/8/layout/hierarchy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5C116D-2866-41BF-B265-2497EBB73347}" type="doc">
      <dgm:prSet loTypeId="urn:microsoft.com/office/officeart/2005/8/layout/process1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418BF246-8912-4A49-9D47-6AB4EA69B77A}">
      <dgm:prSet phldrT="[Texto]" custT="1"/>
      <dgm:spPr/>
      <dgm:t>
        <a:bodyPr/>
        <a:lstStyle/>
        <a:p>
          <a:r>
            <a:rPr lang="es-EC" sz="1050">
              <a:latin typeface="Arial" pitchFamily="34" charset="0"/>
              <a:cs typeface="Arial" pitchFamily="34" charset="0"/>
            </a:rPr>
            <a:t>Perdida Por deterioro</a:t>
          </a:r>
        </a:p>
      </dgm:t>
    </dgm:pt>
    <dgm:pt modelId="{770E16A8-EE69-4395-802D-B808D04C1877}" type="parTrans" cxnId="{62C6E3D2-AC29-430E-A90E-C1EEAF0B0E2B}">
      <dgm:prSet/>
      <dgm:spPr/>
      <dgm:t>
        <a:bodyPr/>
        <a:lstStyle/>
        <a:p>
          <a:endParaRPr lang="es-EC" sz="1050">
            <a:latin typeface="Arial" pitchFamily="34" charset="0"/>
            <a:cs typeface="Arial" pitchFamily="34" charset="0"/>
          </a:endParaRPr>
        </a:p>
      </dgm:t>
    </dgm:pt>
    <dgm:pt modelId="{404E2E29-51DE-486D-97B8-93CD5173A93F}" type="sibTrans" cxnId="{62C6E3D2-AC29-430E-A90E-C1EEAF0B0E2B}">
      <dgm:prSet custT="1"/>
      <dgm:spPr/>
      <dgm:t>
        <a:bodyPr/>
        <a:lstStyle/>
        <a:p>
          <a:endParaRPr lang="es-EC" sz="1050">
            <a:latin typeface="Arial" pitchFamily="34" charset="0"/>
            <a:cs typeface="Arial" pitchFamily="34" charset="0"/>
          </a:endParaRPr>
        </a:p>
      </dgm:t>
    </dgm:pt>
    <dgm:pt modelId="{91182CD5-897A-4F6B-8034-00FC3A769D34}">
      <dgm:prSet phldrT="[Texto]" custT="1"/>
      <dgm:spPr/>
      <dgm:t>
        <a:bodyPr/>
        <a:lstStyle/>
        <a:p>
          <a:r>
            <a:rPr lang="es-EC" sz="1050">
              <a:latin typeface="Arial" pitchFamily="34" charset="0"/>
              <a:cs typeface="Arial" pitchFamily="34" charset="0"/>
            </a:rPr>
            <a:t>Existe sí:</a:t>
          </a:r>
        </a:p>
      </dgm:t>
    </dgm:pt>
    <dgm:pt modelId="{942EDCEC-C63D-4202-A97E-0776293706CA}" type="parTrans" cxnId="{B5A4DFC0-B797-4CEA-BC3D-F0430DC294A5}">
      <dgm:prSet/>
      <dgm:spPr/>
      <dgm:t>
        <a:bodyPr/>
        <a:lstStyle/>
        <a:p>
          <a:endParaRPr lang="es-EC" sz="1050">
            <a:latin typeface="Arial" pitchFamily="34" charset="0"/>
            <a:cs typeface="Arial" pitchFamily="34" charset="0"/>
          </a:endParaRPr>
        </a:p>
      </dgm:t>
    </dgm:pt>
    <dgm:pt modelId="{AF227BC3-18CD-4516-8D6D-565F6B150726}" type="sibTrans" cxnId="{B5A4DFC0-B797-4CEA-BC3D-F0430DC294A5}">
      <dgm:prSet/>
      <dgm:spPr/>
      <dgm:t>
        <a:bodyPr/>
        <a:lstStyle/>
        <a:p>
          <a:endParaRPr lang="es-EC" sz="1050">
            <a:latin typeface="Arial" pitchFamily="34" charset="0"/>
            <a:cs typeface="Arial" pitchFamily="34" charset="0"/>
          </a:endParaRPr>
        </a:p>
      </dgm:t>
    </dgm:pt>
    <dgm:pt modelId="{189A0141-4BEF-4A3A-8173-60DBD30B0E39}">
      <dgm:prSet phldrT="[Texto]" custT="1"/>
      <dgm:spPr/>
      <dgm:t>
        <a:bodyPr/>
        <a:lstStyle/>
        <a:p>
          <a:r>
            <a:rPr lang="es-EC" sz="1050">
              <a:latin typeface="Arial" pitchFamily="34" charset="0"/>
              <a:cs typeface="Arial" pitchFamily="34" charset="0"/>
            </a:rPr>
            <a:t>El Valor en Libros es superior al Importe Recuperable</a:t>
          </a:r>
        </a:p>
      </dgm:t>
    </dgm:pt>
    <dgm:pt modelId="{B468BFD5-88AF-4319-AD0F-EDE150D6C2EA}" type="parTrans" cxnId="{42D62922-F856-4F4B-9E55-5A82E1C43C21}">
      <dgm:prSet/>
      <dgm:spPr/>
      <dgm:t>
        <a:bodyPr/>
        <a:lstStyle/>
        <a:p>
          <a:endParaRPr lang="es-EC" sz="1050">
            <a:latin typeface="Arial" pitchFamily="34" charset="0"/>
            <a:cs typeface="Arial" pitchFamily="34" charset="0"/>
          </a:endParaRPr>
        </a:p>
      </dgm:t>
    </dgm:pt>
    <dgm:pt modelId="{1DE99CE1-5541-494D-8114-1EB3487CA02D}" type="sibTrans" cxnId="{42D62922-F856-4F4B-9E55-5A82E1C43C21}">
      <dgm:prSet/>
      <dgm:spPr/>
      <dgm:t>
        <a:bodyPr/>
        <a:lstStyle/>
        <a:p>
          <a:endParaRPr lang="es-EC" sz="1050">
            <a:latin typeface="Arial" pitchFamily="34" charset="0"/>
            <a:cs typeface="Arial" pitchFamily="34" charset="0"/>
          </a:endParaRPr>
        </a:p>
      </dgm:t>
    </dgm:pt>
    <dgm:pt modelId="{1096A06B-FE79-4789-8D6C-63FB5CC9DA66}" type="pres">
      <dgm:prSet presAssocID="{155C116D-2866-41BF-B265-2497EBB733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A92D295-237C-4C16-95CE-2403F7644A01}" type="pres">
      <dgm:prSet presAssocID="{418BF246-8912-4A49-9D47-6AB4EA69B77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A3F858-2725-4E4F-AF9E-5B718D444DA0}" type="pres">
      <dgm:prSet presAssocID="{404E2E29-51DE-486D-97B8-93CD5173A93F}" presName="sibTrans" presStyleLbl="sibTrans2D1" presStyleIdx="0" presStyleCnt="1"/>
      <dgm:spPr/>
      <dgm:t>
        <a:bodyPr/>
        <a:lstStyle/>
        <a:p>
          <a:endParaRPr lang="es-EC"/>
        </a:p>
      </dgm:t>
    </dgm:pt>
    <dgm:pt modelId="{4EF8E177-95DE-4BFD-BA5B-F167A6E1F36C}" type="pres">
      <dgm:prSet presAssocID="{404E2E29-51DE-486D-97B8-93CD5173A93F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518B0570-FBBC-4893-AE8F-6F300D98C421}" type="pres">
      <dgm:prSet presAssocID="{189A0141-4BEF-4A3A-8173-60DBD30B0E39}" presName="node" presStyleLbl="node1" presStyleIdx="1" presStyleCnt="2" custLinFactNeighborX="-90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2D62922-F856-4F4B-9E55-5A82E1C43C21}" srcId="{155C116D-2866-41BF-B265-2497EBB73347}" destId="{189A0141-4BEF-4A3A-8173-60DBD30B0E39}" srcOrd="1" destOrd="0" parTransId="{B468BFD5-88AF-4319-AD0F-EDE150D6C2EA}" sibTransId="{1DE99CE1-5541-494D-8114-1EB3487CA02D}"/>
    <dgm:cxn modelId="{B5A4DFC0-B797-4CEA-BC3D-F0430DC294A5}" srcId="{418BF246-8912-4A49-9D47-6AB4EA69B77A}" destId="{91182CD5-897A-4F6B-8034-00FC3A769D34}" srcOrd="0" destOrd="0" parTransId="{942EDCEC-C63D-4202-A97E-0776293706CA}" sibTransId="{AF227BC3-18CD-4516-8D6D-565F6B150726}"/>
    <dgm:cxn modelId="{099C2458-0711-41CC-AF8C-157E2EDDA8A5}" type="presOf" srcId="{418BF246-8912-4A49-9D47-6AB4EA69B77A}" destId="{9A92D295-237C-4C16-95CE-2403F7644A01}" srcOrd="0" destOrd="0" presId="urn:microsoft.com/office/officeart/2005/8/layout/process1"/>
    <dgm:cxn modelId="{03A9F8D2-C879-46B5-9AEA-6251D3B5D530}" type="presOf" srcId="{155C116D-2866-41BF-B265-2497EBB73347}" destId="{1096A06B-FE79-4789-8D6C-63FB5CC9DA66}" srcOrd="0" destOrd="0" presId="urn:microsoft.com/office/officeart/2005/8/layout/process1"/>
    <dgm:cxn modelId="{62C6E3D2-AC29-430E-A90E-C1EEAF0B0E2B}" srcId="{155C116D-2866-41BF-B265-2497EBB73347}" destId="{418BF246-8912-4A49-9D47-6AB4EA69B77A}" srcOrd="0" destOrd="0" parTransId="{770E16A8-EE69-4395-802D-B808D04C1877}" sibTransId="{404E2E29-51DE-486D-97B8-93CD5173A93F}"/>
    <dgm:cxn modelId="{A5C1CBF3-247C-4A86-B25A-1A784B9495C7}" type="presOf" srcId="{91182CD5-897A-4F6B-8034-00FC3A769D34}" destId="{9A92D295-237C-4C16-95CE-2403F7644A01}" srcOrd="0" destOrd="1" presId="urn:microsoft.com/office/officeart/2005/8/layout/process1"/>
    <dgm:cxn modelId="{6F0B2E2C-1938-4CE9-A4BD-324A63A0F328}" type="presOf" srcId="{404E2E29-51DE-486D-97B8-93CD5173A93F}" destId="{4EF8E177-95DE-4BFD-BA5B-F167A6E1F36C}" srcOrd="1" destOrd="0" presId="urn:microsoft.com/office/officeart/2005/8/layout/process1"/>
    <dgm:cxn modelId="{6A551114-3CF2-4A62-B2B7-66375A7CD9C0}" type="presOf" srcId="{189A0141-4BEF-4A3A-8173-60DBD30B0E39}" destId="{518B0570-FBBC-4893-AE8F-6F300D98C421}" srcOrd="0" destOrd="0" presId="urn:microsoft.com/office/officeart/2005/8/layout/process1"/>
    <dgm:cxn modelId="{13686161-B1FC-4064-B9E7-1E85030C9734}" type="presOf" srcId="{404E2E29-51DE-486D-97B8-93CD5173A93F}" destId="{8BA3F858-2725-4E4F-AF9E-5B718D444DA0}" srcOrd="0" destOrd="0" presId="urn:microsoft.com/office/officeart/2005/8/layout/process1"/>
    <dgm:cxn modelId="{84053292-2E93-4C81-AFD5-106F47AB1611}" type="presParOf" srcId="{1096A06B-FE79-4789-8D6C-63FB5CC9DA66}" destId="{9A92D295-237C-4C16-95CE-2403F7644A01}" srcOrd="0" destOrd="0" presId="urn:microsoft.com/office/officeart/2005/8/layout/process1"/>
    <dgm:cxn modelId="{F78DF1A2-BAE1-4664-9ACD-62430DC7B820}" type="presParOf" srcId="{1096A06B-FE79-4789-8D6C-63FB5CC9DA66}" destId="{8BA3F858-2725-4E4F-AF9E-5B718D444DA0}" srcOrd="1" destOrd="0" presId="urn:microsoft.com/office/officeart/2005/8/layout/process1"/>
    <dgm:cxn modelId="{49C72805-09E8-4B51-AB92-AE27F09B7BA1}" type="presParOf" srcId="{8BA3F858-2725-4E4F-AF9E-5B718D444DA0}" destId="{4EF8E177-95DE-4BFD-BA5B-F167A6E1F36C}" srcOrd="0" destOrd="0" presId="urn:microsoft.com/office/officeart/2005/8/layout/process1"/>
    <dgm:cxn modelId="{E05F37A5-4CEE-4969-A949-636608843871}" type="presParOf" srcId="{1096A06B-FE79-4789-8D6C-63FB5CC9DA66}" destId="{518B0570-FBBC-4893-AE8F-6F300D98C421}" srcOrd="2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EEB66A-4B3F-4119-AF1B-BCF8E4E3404E}">
      <dsp:nvSpPr>
        <dsp:cNvPr id="0" name=""/>
        <dsp:cNvSpPr/>
      </dsp:nvSpPr>
      <dsp:spPr>
        <a:xfrm>
          <a:off x="0" y="0"/>
          <a:ext cx="8229600" cy="5357850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4158287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 smtClean="0"/>
            <a:t>Consejo de Normas Internacionales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 smtClean="0"/>
            <a:t> de Contabilidad (IASB)</a:t>
          </a:r>
          <a:endParaRPr lang="es-ES_tradnl" sz="2800" kern="1200" dirty="0"/>
        </a:p>
      </dsp:txBody>
      <dsp:txXfrm>
        <a:off x="0" y="0"/>
        <a:ext cx="8229600" cy="5357850"/>
      </dsp:txXfrm>
    </dsp:sp>
    <dsp:sp modelId="{1621ACA8-E6F0-4092-8BCF-64F16B4C9E00}">
      <dsp:nvSpPr>
        <dsp:cNvPr id="0" name=""/>
        <dsp:cNvSpPr/>
      </dsp:nvSpPr>
      <dsp:spPr>
        <a:xfrm>
          <a:off x="205740" y="1339462"/>
          <a:ext cx="1234440" cy="184411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500" kern="1200" dirty="0"/>
        </a:p>
      </dsp:txBody>
      <dsp:txXfrm>
        <a:off x="205740" y="1339462"/>
        <a:ext cx="1234440" cy="1844115"/>
      </dsp:txXfrm>
    </dsp:sp>
    <dsp:sp modelId="{6826ECEF-42D8-4CA7-9870-D0F7F4A6B1F5}">
      <dsp:nvSpPr>
        <dsp:cNvPr id="0" name=""/>
        <dsp:cNvSpPr/>
      </dsp:nvSpPr>
      <dsp:spPr>
        <a:xfrm>
          <a:off x="205740" y="3244275"/>
          <a:ext cx="1234440" cy="184411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Emite y publica</a:t>
          </a:r>
          <a:endParaRPr lang="es-ES_tradnl" sz="1500" kern="1200" dirty="0"/>
        </a:p>
      </dsp:txBody>
      <dsp:txXfrm>
        <a:off x="205740" y="3244275"/>
        <a:ext cx="1234440" cy="1844115"/>
      </dsp:txXfrm>
    </dsp:sp>
    <dsp:sp modelId="{8549A22E-E141-4254-8788-DE96A6486AB5}">
      <dsp:nvSpPr>
        <dsp:cNvPr id="0" name=""/>
        <dsp:cNvSpPr/>
      </dsp:nvSpPr>
      <dsp:spPr>
        <a:xfrm>
          <a:off x="1645920" y="1339462"/>
          <a:ext cx="6377940" cy="3750495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2381564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Las Normas Internacionales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de Información Financiera</a:t>
          </a:r>
          <a:endParaRPr lang="es-ES_tradnl" sz="2500" kern="1200" dirty="0"/>
        </a:p>
      </dsp:txBody>
      <dsp:txXfrm>
        <a:off x="1645920" y="1339462"/>
        <a:ext cx="6377940" cy="3750495"/>
      </dsp:txXfrm>
    </dsp:sp>
    <dsp:sp modelId="{86462218-0FE0-4912-A590-2887BB7C0AA9}">
      <dsp:nvSpPr>
        <dsp:cNvPr id="0" name=""/>
        <dsp:cNvSpPr/>
      </dsp:nvSpPr>
      <dsp:spPr>
        <a:xfrm>
          <a:off x="1805368" y="2652135"/>
          <a:ext cx="1275588" cy="215653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spc="-150" dirty="0" smtClean="0"/>
            <a:t>Establecen</a:t>
          </a:r>
          <a:endParaRPr lang="es-ES_tradnl" sz="2000" kern="1200" spc="-150" dirty="0"/>
        </a:p>
      </dsp:txBody>
      <dsp:txXfrm>
        <a:off x="1805368" y="2652135"/>
        <a:ext cx="1275588" cy="2156534"/>
      </dsp:txXfrm>
    </dsp:sp>
    <dsp:sp modelId="{C672081F-3DD5-4357-853F-4F43B88C4C74}">
      <dsp:nvSpPr>
        <dsp:cNvPr id="0" name=""/>
        <dsp:cNvSpPr/>
      </dsp:nvSpPr>
      <dsp:spPr>
        <a:xfrm>
          <a:off x="3250692" y="2678925"/>
          <a:ext cx="4567428" cy="2143140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1209683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Normas e interpretaciones de carácter técnico</a:t>
          </a:r>
          <a:endParaRPr lang="es-ES_tradnl" sz="2500" kern="1200" dirty="0"/>
        </a:p>
      </dsp:txBody>
      <dsp:txXfrm>
        <a:off x="3250692" y="2678925"/>
        <a:ext cx="4567428" cy="2143140"/>
      </dsp:txXfrm>
    </dsp:sp>
    <dsp:sp modelId="{707F54F3-C315-46A1-B70B-021F3D7DD470}">
      <dsp:nvSpPr>
        <dsp:cNvPr id="0" name=""/>
        <dsp:cNvSpPr/>
      </dsp:nvSpPr>
      <dsp:spPr>
        <a:xfrm>
          <a:off x="3364877" y="3643338"/>
          <a:ext cx="2137748" cy="96441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El reconocimiento,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 La valuación,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La presentación</a:t>
          </a:r>
          <a:endParaRPr lang="es-ES_tradnl" sz="1500" kern="1200" dirty="0"/>
        </a:p>
      </dsp:txBody>
      <dsp:txXfrm>
        <a:off x="3364877" y="3643338"/>
        <a:ext cx="2137748" cy="964413"/>
      </dsp:txXfrm>
    </dsp:sp>
    <dsp:sp modelId="{60F9E88A-F2E5-4E84-9748-63AC11B2296C}">
      <dsp:nvSpPr>
        <dsp:cNvPr id="0" name=""/>
        <dsp:cNvSpPr/>
      </dsp:nvSpPr>
      <dsp:spPr>
        <a:xfrm>
          <a:off x="5563443" y="3643338"/>
          <a:ext cx="2137748" cy="96441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_tradnl" sz="1500" kern="1200" dirty="0" smtClean="0"/>
            <a:t>y  la Revelación de la información  financiera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500" kern="1200" dirty="0"/>
        </a:p>
      </dsp:txBody>
      <dsp:txXfrm>
        <a:off x="5563443" y="3643338"/>
        <a:ext cx="2137748" cy="96441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4151BC-00D4-4ABD-A055-966AB97384CF}">
      <dsp:nvSpPr>
        <dsp:cNvPr id="0" name=""/>
        <dsp:cNvSpPr/>
      </dsp:nvSpPr>
      <dsp:spPr>
        <a:xfrm>
          <a:off x="834" y="1092883"/>
          <a:ext cx="1245091" cy="6225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/>
            <a:t>El Importe Recuperable es el mayor de </a:t>
          </a:r>
        </a:p>
      </dsp:txBody>
      <dsp:txXfrm>
        <a:off x="834" y="1092883"/>
        <a:ext cx="1245091" cy="622545"/>
      </dsp:txXfrm>
    </dsp:sp>
    <dsp:sp modelId="{6480ED8B-E089-46EE-8C6D-B734BCBD514B}">
      <dsp:nvSpPr>
        <dsp:cNvPr id="0" name=""/>
        <dsp:cNvSpPr/>
      </dsp:nvSpPr>
      <dsp:spPr>
        <a:xfrm rot="19457599">
          <a:off x="1188277" y="1205222"/>
          <a:ext cx="613333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613333" y="199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9457599">
        <a:off x="1479610" y="1209840"/>
        <a:ext cx="30666" cy="30666"/>
      </dsp:txXfrm>
    </dsp:sp>
    <dsp:sp modelId="{083AE420-3EF7-44E1-8767-A0463F6A242A}">
      <dsp:nvSpPr>
        <dsp:cNvPr id="0" name=""/>
        <dsp:cNvSpPr/>
      </dsp:nvSpPr>
      <dsp:spPr>
        <a:xfrm>
          <a:off x="1743962" y="734919"/>
          <a:ext cx="1245091" cy="6225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/>
            <a:t>Valor Razonable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/>
            <a:t>- Costo de venta</a:t>
          </a:r>
        </a:p>
      </dsp:txBody>
      <dsp:txXfrm>
        <a:off x="1743962" y="734919"/>
        <a:ext cx="1245091" cy="622545"/>
      </dsp:txXfrm>
    </dsp:sp>
    <dsp:sp modelId="{FA69F683-C285-4D24-8820-90E7AAEA5E11}">
      <dsp:nvSpPr>
        <dsp:cNvPr id="0" name=""/>
        <dsp:cNvSpPr/>
      </dsp:nvSpPr>
      <dsp:spPr>
        <a:xfrm rot="2142401">
          <a:off x="1188277" y="1563186"/>
          <a:ext cx="613333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613333" y="199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2142401">
        <a:off x="1479610" y="1567804"/>
        <a:ext cx="30666" cy="30666"/>
      </dsp:txXfrm>
    </dsp:sp>
    <dsp:sp modelId="{22A02968-1E4C-4C7E-BF07-DBBDC1FA823B}">
      <dsp:nvSpPr>
        <dsp:cNvPr id="0" name=""/>
        <dsp:cNvSpPr/>
      </dsp:nvSpPr>
      <dsp:spPr>
        <a:xfrm>
          <a:off x="1743962" y="1450846"/>
          <a:ext cx="1245091" cy="6225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/>
            <a:t>Valor en uso</a:t>
          </a:r>
        </a:p>
      </dsp:txBody>
      <dsp:txXfrm>
        <a:off x="1743962" y="1450846"/>
        <a:ext cx="1245091" cy="62254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3B7A72-573B-4D38-8F5F-7107F9BE7403}">
      <dsp:nvSpPr>
        <dsp:cNvPr id="0" name=""/>
        <dsp:cNvSpPr/>
      </dsp:nvSpPr>
      <dsp:spPr>
        <a:xfrm rot="5400000">
          <a:off x="-186399" y="189425"/>
          <a:ext cx="1242665" cy="8698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0" kern="1200">
              <a:latin typeface="Arial" pitchFamily="34" charset="0"/>
              <a:cs typeface="Arial" pitchFamily="34" charset="0"/>
            </a:rPr>
            <a:t>(a)</a:t>
          </a:r>
        </a:p>
      </dsp:txBody>
      <dsp:txXfrm rot="5400000">
        <a:off x="-186399" y="189425"/>
        <a:ext cx="1242665" cy="869865"/>
      </dsp:txXfrm>
    </dsp:sp>
    <dsp:sp modelId="{62463D84-C935-408C-9941-5462F0609FA7}">
      <dsp:nvSpPr>
        <dsp:cNvPr id="0" name=""/>
        <dsp:cNvSpPr/>
      </dsp:nvSpPr>
      <dsp:spPr>
        <a:xfrm rot="5400000">
          <a:off x="2767370" y="-1894478"/>
          <a:ext cx="807732" cy="46027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b="0" kern="1200">
              <a:latin typeface="Arial" pitchFamily="34" charset="0"/>
              <a:cs typeface="Arial" pitchFamily="34" charset="0"/>
            </a:rPr>
            <a:t>El importe de los ingresos de actividades ordinarias pueda medirse con fiabilidad;</a:t>
          </a:r>
        </a:p>
      </dsp:txBody>
      <dsp:txXfrm rot="5400000">
        <a:off x="2767370" y="-1894478"/>
        <a:ext cx="807732" cy="4602742"/>
      </dsp:txXfrm>
    </dsp:sp>
    <dsp:sp modelId="{F2FB0D4C-334F-4731-B9AE-A9071208907F}">
      <dsp:nvSpPr>
        <dsp:cNvPr id="0" name=""/>
        <dsp:cNvSpPr/>
      </dsp:nvSpPr>
      <dsp:spPr>
        <a:xfrm rot="5400000">
          <a:off x="-186399" y="1285354"/>
          <a:ext cx="1242665" cy="8698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0" kern="1200">
              <a:latin typeface="Arial" pitchFamily="34" charset="0"/>
              <a:cs typeface="Arial" pitchFamily="34" charset="0"/>
            </a:rPr>
            <a:t>(b)</a:t>
          </a:r>
        </a:p>
      </dsp:txBody>
      <dsp:txXfrm rot="5400000">
        <a:off x="-186399" y="1285354"/>
        <a:ext cx="1242665" cy="869865"/>
      </dsp:txXfrm>
    </dsp:sp>
    <dsp:sp modelId="{A2FC7B64-2390-4104-8172-0736857F69D6}">
      <dsp:nvSpPr>
        <dsp:cNvPr id="0" name=""/>
        <dsp:cNvSpPr/>
      </dsp:nvSpPr>
      <dsp:spPr>
        <a:xfrm rot="5400000">
          <a:off x="2767370" y="-798549"/>
          <a:ext cx="807732" cy="46027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b="0" kern="1200">
              <a:latin typeface="Arial" pitchFamily="34" charset="0"/>
              <a:cs typeface="Arial" pitchFamily="34" charset="0"/>
            </a:rPr>
            <a:t>Sea probable que la entidad reciba los beneficios económicos asociados con la transacción;</a:t>
          </a:r>
        </a:p>
      </dsp:txBody>
      <dsp:txXfrm rot="5400000">
        <a:off x="2767370" y="-798549"/>
        <a:ext cx="807732" cy="4602742"/>
      </dsp:txXfrm>
    </dsp:sp>
    <dsp:sp modelId="{77D873F7-FC0C-432D-9DD0-91C46F4D3479}">
      <dsp:nvSpPr>
        <dsp:cNvPr id="0" name=""/>
        <dsp:cNvSpPr/>
      </dsp:nvSpPr>
      <dsp:spPr>
        <a:xfrm rot="5400000">
          <a:off x="-186399" y="2381283"/>
          <a:ext cx="1242665" cy="8698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0" kern="1200">
              <a:latin typeface="Arial" pitchFamily="34" charset="0"/>
              <a:cs typeface="Arial" pitchFamily="34" charset="0"/>
            </a:rPr>
            <a:t>(c)</a:t>
          </a:r>
        </a:p>
      </dsp:txBody>
      <dsp:txXfrm rot="5400000">
        <a:off x="-186399" y="2381283"/>
        <a:ext cx="1242665" cy="869865"/>
      </dsp:txXfrm>
    </dsp:sp>
    <dsp:sp modelId="{260C4DB3-E7D2-4F46-A116-89BC7B48E938}">
      <dsp:nvSpPr>
        <dsp:cNvPr id="0" name=""/>
        <dsp:cNvSpPr/>
      </dsp:nvSpPr>
      <dsp:spPr>
        <a:xfrm rot="5400000">
          <a:off x="2767370" y="297378"/>
          <a:ext cx="807732" cy="46027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b="0" kern="1200">
              <a:latin typeface="Arial" pitchFamily="34" charset="0"/>
              <a:cs typeface="Arial" pitchFamily="34" charset="0"/>
            </a:rPr>
            <a:t>El grado de realización de la transacción, al final del periodo sobre el que se informa, pueda ser medido con fiabilidad; y</a:t>
          </a:r>
        </a:p>
      </dsp:txBody>
      <dsp:txXfrm rot="5400000">
        <a:off x="2767370" y="297378"/>
        <a:ext cx="807732" cy="4602742"/>
      </dsp:txXfrm>
    </dsp:sp>
    <dsp:sp modelId="{431F4019-2B74-418F-A06D-641E30AAA735}">
      <dsp:nvSpPr>
        <dsp:cNvPr id="0" name=""/>
        <dsp:cNvSpPr/>
      </dsp:nvSpPr>
      <dsp:spPr>
        <a:xfrm rot="5400000">
          <a:off x="-186399" y="3477212"/>
          <a:ext cx="1242665" cy="8698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0" kern="1200">
              <a:latin typeface="Arial" pitchFamily="34" charset="0"/>
              <a:cs typeface="Arial" pitchFamily="34" charset="0"/>
            </a:rPr>
            <a:t>(d)</a:t>
          </a:r>
        </a:p>
      </dsp:txBody>
      <dsp:txXfrm rot="5400000">
        <a:off x="-186399" y="3477212"/>
        <a:ext cx="1242665" cy="869865"/>
      </dsp:txXfrm>
    </dsp:sp>
    <dsp:sp modelId="{C7680CE4-0E05-4137-B14F-A9A5A4BB3B0F}">
      <dsp:nvSpPr>
        <dsp:cNvPr id="0" name=""/>
        <dsp:cNvSpPr/>
      </dsp:nvSpPr>
      <dsp:spPr>
        <a:xfrm rot="5400000">
          <a:off x="2767370" y="1393307"/>
          <a:ext cx="807732" cy="46027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b="0" kern="1200" dirty="0">
              <a:latin typeface="Arial" pitchFamily="34" charset="0"/>
              <a:cs typeface="Arial" pitchFamily="34" charset="0"/>
            </a:rPr>
            <a:t>los costos ya incurridos en la prestación, así como los que quedan por incurrir hasta completarla, puedan ser medidos con fiabilidad</a:t>
          </a:r>
        </a:p>
      </dsp:txBody>
      <dsp:txXfrm rot="5400000">
        <a:off x="2767370" y="1393307"/>
        <a:ext cx="807732" cy="460274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3BF21B-4BB4-4CC7-9ACC-ACBFC1E39670}">
      <dsp:nvSpPr>
        <dsp:cNvPr id="0" name=""/>
        <dsp:cNvSpPr/>
      </dsp:nvSpPr>
      <dsp:spPr>
        <a:xfrm>
          <a:off x="1644" y="1043329"/>
          <a:ext cx="693059" cy="1554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>
              <a:latin typeface="Arial" pitchFamily="34" charset="0"/>
              <a:cs typeface="Arial" pitchFamily="34" charset="0"/>
            </a:rPr>
            <a:t>NIC 37</a:t>
          </a:r>
        </a:p>
      </dsp:txBody>
      <dsp:txXfrm>
        <a:off x="1644" y="1043329"/>
        <a:ext cx="693059" cy="1554300"/>
      </dsp:txXfrm>
    </dsp:sp>
    <dsp:sp modelId="{297D8024-765B-45DE-A322-245CBDA8AA96}">
      <dsp:nvSpPr>
        <dsp:cNvPr id="0" name=""/>
        <dsp:cNvSpPr/>
      </dsp:nvSpPr>
      <dsp:spPr>
        <a:xfrm rot="18100372">
          <a:off x="568152" y="1585210"/>
          <a:ext cx="532926" cy="16984"/>
        </a:xfrm>
        <a:custGeom>
          <a:avLst/>
          <a:gdLst/>
          <a:ahLst/>
          <a:cxnLst/>
          <a:rect l="0" t="0" r="0" b="0"/>
          <a:pathLst>
            <a:path>
              <a:moveTo>
                <a:pt x="0" y="8492"/>
              </a:moveTo>
              <a:lnTo>
                <a:pt x="532926" y="849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200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8100372">
        <a:off x="821291" y="1580380"/>
        <a:ext cx="26646" cy="26646"/>
      </dsp:txXfrm>
    </dsp:sp>
    <dsp:sp modelId="{8026FBA6-187C-467C-97FD-B00847110AB1}">
      <dsp:nvSpPr>
        <dsp:cNvPr id="0" name=""/>
        <dsp:cNvSpPr/>
      </dsp:nvSpPr>
      <dsp:spPr>
        <a:xfrm>
          <a:off x="974526" y="942932"/>
          <a:ext cx="1469667" cy="8479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>
              <a:latin typeface="Arial" pitchFamily="34" charset="0"/>
              <a:cs typeface="Arial" pitchFamily="34" charset="0"/>
            </a:rPr>
            <a:t>Provisión</a:t>
          </a:r>
        </a:p>
      </dsp:txBody>
      <dsp:txXfrm>
        <a:off x="974526" y="942932"/>
        <a:ext cx="1469667" cy="847989"/>
      </dsp:txXfrm>
    </dsp:sp>
    <dsp:sp modelId="{D35858A7-064A-482B-B6D7-D044DE54856A}">
      <dsp:nvSpPr>
        <dsp:cNvPr id="0" name=""/>
        <dsp:cNvSpPr/>
      </dsp:nvSpPr>
      <dsp:spPr>
        <a:xfrm>
          <a:off x="2444193" y="1358434"/>
          <a:ext cx="277223" cy="16984"/>
        </a:xfrm>
        <a:custGeom>
          <a:avLst/>
          <a:gdLst/>
          <a:ahLst/>
          <a:cxnLst/>
          <a:rect l="0" t="0" r="0" b="0"/>
          <a:pathLst>
            <a:path>
              <a:moveTo>
                <a:pt x="0" y="8492"/>
              </a:moveTo>
              <a:lnTo>
                <a:pt x="277223" y="849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200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575874" y="1359996"/>
        <a:ext cx="13861" cy="13861"/>
      </dsp:txXfrm>
    </dsp:sp>
    <dsp:sp modelId="{C3A1E591-ED0E-4EC1-A215-C1F74E2D16CB}">
      <dsp:nvSpPr>
        <dsp:cNvPr id="0" name=""/>
        <dsp:cNvSpPr/>
      </dsp:nvSpPr>
      <dsp:spPr>
        <a:xfrm>
          <a:off x="2721417" y="1007089"/>
          <a:ext cx="1347453" cy="7196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>
              <a:latin typeface="Arial" pitchFamily="34" charset="0"/>
              <a:cs typeface="Arial" pitchFamily="34" charset="0"/>
            </a:rPr>
            <a:t>Pasivo Incierto</a:t>
          </a:r>
        </a:p>
      </dsp:txBody>
      <dsp:txXfrm>
        <a:off x="2721417" y="1007089"/>
        <a:ext cx="1347453" cy="719676"/>
      </dsp:txXfrm>
    </dsp:sp>
    <dsp:sp modelId="{681FB8DE-EC56-429A-BEF3-874E3FBC1F81}">
      <dsp:nvSpPr>
        <dsp:cNvPr id="0" name=""/>
        <dsp:cNvSpPr/>
      </dsp:nvSpPr>
      <dsp:spPr>
        <a:xfrm>
          <a:off x="4068870" y="1358434"/>
          <a:ext cx="277223" cy="16984"/>
        </a:xfrm>
        <a:custGeom>
          <a:avLst/>
          <a:gdLst/>
          <a:ahLst/>
          <a:cxnLst/>
          <a:rect l="0" t="0" r="0" b="0"/>
          <a:pathLst>
            <a:path>
              <a:moveTo>
                <a:pt x="0" y="8492"/>
              </a:moveTo>
              <a:lnTo>
                <a:pt x="277223" y="84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200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200551" y="1359996"/>
        <a:ext cx="13861" cy="13861"/>
      </dsp:txXfrm>
    </dsp:sp>
    <dsp:sp modelId="{EC883F9A-BB0D-408B-AFFE-F9843BFF0215}">
      <dsp:nvSpPr>
        <dsp:cNvPr id="0" name=""/>
        <dsp:cNvSpPr/>
      </dsp:nvSpPr>
      <dsp:spPr>
        <a:xfrm>
          <a:off x="4346094" y="845251"/>
          <a:ext cx="1440579" cy="10433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>
              <a:latin typeface="Arial" pitchFamily="34" charset="0"/>
              <a:cs typeface="Arial" pitchFamily="34" charset="0"/>
            </a:rPr>
            <a:t>Estimación Fiable del Monto</a:t>
          </a:r>
        </a:p>
      </dsp:txBody>
      <dsp:txXfrm>
        <a:off x="4346094" y="845251"/>
        <a:ext cx="1440579" cy="1043352"/>
      </dsp:txXfrm>
    </dsp:sp>
    <dsp:sp modelId="{547B8756-F700-4C8C-861D-F08005A904AE}">
      <dsp:nvSpPr>
        <dsp:cNvPr id="0" name=""/>
        <dsp:cNvSpPr/>
      </dsp:nvSpPr>
      <dsp:spPr>
        <a:xfrm>
          <a:off x="5786673" y="1358434"/>
          <a:ext cx="277223" cy="16984"/>
        </a:xfrm>
        <a:custGeom>
          <a:avLst/>
          <a:gdLst/>
          <a:ahLst/>
          <a:cxnLst/>
          <a:rect l="0" t="0" r="0" b="0"/>
          <a:pathLst>
            <a:path>
              <a:moveTo>
                <a:pt x="0" y="8492"/>
              </a:moveTo>
              <a:lnTo>
                <a:pt x="277223" y="84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200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918354" y="1359996"/>
        <a:ext cx="13861" cy="13861"/>
      </dsp:txXfrm>
    </dsp:sp>
    <dsp:sp modelId="{C366178D-FDF2-49ED-89F1-550B2D6C63E5}">
      <dsp:nvSpPr>
        <dsp:cNvPr id="0" name=""/>
        <dsp:cNvSpPr/>
      </dsp:nvSpPr>
      <dsp:spPr>
        <a:xfrm>
          <a:off x="6063897" y="951367"/>
          <a:ext cx="1060651" cy="8311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>
              <a:latin typeface="Arial" pitchFamily="34" charset="0"/>
              <a:cs typeface="Arial" pitchFamily="34" charset="0"/>
            </a:rPr>
            <a:t>Ajuste y Nota</a:t>
          </a:r>
        </a:p>
      </dsp:txBody>
      <dsp:txXfrm>
        <a:off x="6063897" y="951367"/>
        <a:ext cx="1060651" cy="831120"/>
      </dsp:txXfrm>
    </dsp:sp>
    <dsp:sp modelId="{40C2AA6B-31D5-404E-912B-FE789EAD5405}">
      <dsp:nvSpPr>
        <dsp:cNvPr id="0" name=""/>
        <dsp:cNvSpPr/>
      </dsp:nvSpPr>
      <dsp:spPr>
        <a:xfrm rot="4341082">
          <a:off x="399090" y="2216251"/>
          <a:ext cx="848462" cy="16984"/>
        </a:xfrm>
        <a:custGeom>
          <a:avLst/>
          <a:gdLst/>
          <a:ahLst/>
          <a:cxnLst/>
          <a:rect l="0" t="0" r="0" b="0"/>
          <a:pathLst>
            <a:path>
              <a:moveTo>
                <a:pt x="0" y="8492"/>
              </a:moveTo>
              <a:lnTo>
                <a:pt x="848462" y="849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200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4341082">
        <a:off x="802110" y="2203531"/>
        <a:ext cx="42423" cy="42423"/>
      </dsp:txXfrm>
    </dsp:sp>
    <dsp:sp modelId="{06F193C2-C410-4654-8C4A-C9A53B289FA2}">
      <dsp:nvSpPr>
        <dsp:cNvPr id="0" name=""/>
        <dsp:cNvSpPr/>
      </dsp:nvSpPr>
      <dsp:spPr>
        <a:xfrm>
          <a:off x="951939" y="2171124"/>
          <a:ext cx="1469833" cy="9157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>
              <a:latin typeface="Arial" pitchFamily="34" charset="0"/>
              <a:cs typeface="Arial" pitchFamily="34" charset="0"/>
            </a:rPr>
            <a:t>Activos y Pasivos Contingentes</a:t>
          </a:r>
        </a:p>
      </dsp:txBody>
      <dsp:txXfrm>
        <a:off x="951939" y="2171124"/>
        <a:ext cx="1469833" cy="915767"/>
      </dsp:txXfrm>
    </dsp:sp>
    <dsp:sp modelId="{13282B11-AC78-4634-8234-6E00DCFB0C5F}">
      <dsp:nvSpPr>
        <dsp:cNvPr id="0" name=""/>
        <dsp:cNvSpPr/>
      </dsp:nvSpPr>
      <dsp:spPr>
        <a:xfrm>
          <a:off x="2421773" y="2620515"/>
          <a:ext cx="356274" cy="16984"/>
        </a:xfrm>
        <a:custGeom>
          <a:avLst/>
          <a:gdLst/>
          <a:ahLst/>
          <a:cxnLst/>
          <a:rect l="0" t="0" r="0" b="0"/>
          <a:pathLst>
            <a:path>
              <a:moveTo>
                <a:pt x="0" y="8492"/>
              </a:moveTo>
              <a:lnTo>
                <a:pt x="356274" y="849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200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591003" y="2620100"/>
        <a:ext cx="17813" cy="17813"/>
      </dsp:txXfrm>
    </dsp:sp>
    <dsp:sp modelId="{83DED082-EC68-4EAD-BBBA-9B7747515084}">
      <dsp:nvSpPr>
        <dsp:cNvPr id="0" name=""/>
        <dsp:cNvSpPr/>
      </dsp:nvSpPr>
      <dsp:spPr>
        <a:xfrm>
          <a:off x="2778047" y="2336666"/>
          <a:ext cx="1247077" cy="5846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>
              <a:latin typeface="Arial" pitchFamily="34" charset="0"/>
              <a:cs typeface="Arial" pitchFamily="34" charset="0"/>
            </a:rPr>
            <a:t>Inciertos</a:t>
          </a:r>
        </a:p>
      </dsp:txBody>
      <dsp:txXfrm>
        <a:off x="2778047" y="2336666"/>
        <a:ext cx="1247077" cy="584682"/>
      </dsp:txXfrm>
    </dsp:sp>
    <dsp:sp modelId="{97E72C00-65A3-48A3-8E05-B6E82389E695}">
      <dsp:nvSpPr>
        <dsp:cNvPr id="0" name=""/>
        <dsp:cNvSpPr/>
      </dsp:nvSpPr>
      <dsp:spPr>
        <a:xfrm rot="21460118">
          <a:off x="4025009" y="2614871"/>
          <a:ext cx="277453" cy="16984"/>
        </a:xfrm>
        <a:custGeom>
          <a:avLst/>
          <a:gdLst/>
          <a:ahLst/>
          <a:cxnLst/>
          <a:rect l="0" t="0" r="0" b="0"/>
          <a:pathLst>
            <a:path>
              <a:moveTo>
                <a:pt x="0" y="8492"/>
              </a:moveTo>
              <a:lnTo>
                <a:pt x="277453" y="84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200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21460118">
        <a:off x="4156800" y="2616428"/>
        <a:ext cx="13872" cy="13872"/>
      </dsp:txXfrm>
    </dsp:sp>
    <dsp:sp modelId="{749DD8B7-B3FA-447C-A510-B8F0EAD587B7}">
      <dsp:nvSpPr>
        <dsp:cNvPr id="0" name=""/>
        <dsp:cNvSpPr/>
      </dsp:nvSpPr>
      <dsp:spPr>
        <a:xfrm>
          <a:off x="4302348" y="2189031"/>
          <a:ext cx="1688867" cy="8573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>
              <a:latin typeface="Arial" pitchFamily="34" charset="0"/>
              <a:cs typeface="Arial" pitchFamily="34" charset="0"/>
            </a:rPr>
            <a:t>Nota en los Estados Financieros</a:t>
          </a:r>
        </a:p>
      </dsp:txBody>
      <dsp:txXfrm>
        <a:off x="4302348" y="2189031"/>
        <a:ext cx="1688867" cy="85738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3980EB-8778-4CAB-BBCD-2F96211C242E}">
      <dsp:nvSpPr>
        <dsp:cNvPr id="0" name=""/>
        <dsp:cNvSpPr/>
      </dsp:nvSpPr>
      <dsp:spPr>
        <a:xfrm>
          <a:off x="2214" y="1538204"/>
          <a:ext cx="2344127" cy="11720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>
              <a:latin typeface="Arial" pitchFamily="34" charset="0"/>
              <a:cs typeface="Arial" pitchFamily="34" charset="0"/>
            </a:rPr>
            <a:t>OBJETIVO DE NIC 38</a:t>
          </a:r>
        </a:p>
      </dsp:txBody>
      <dsp:txXfrm>
        <a:off x="2214" y="1538204"/>
        <a:ext cx="2344127" cy="1172063"/>
      </dsp:txXfrm>
    </dsp:sp>
    <dsp:sp modelId="{6192C163-936C-4B08-BF25-7D41F7ABDBC8}">
      <dsp:nvSpPr>
        <dsp:cNvPr id="0" name=""/>
        <dsp:cNvSpPr/>
      </dsp:nvSpPr>
      <dsp:spPr>
        <a:xfrm rot="18427290">
          <a:off x="2038332" y="1479991"/>
          <a:ext cx="1553669" cy="49658"/>
        </a:xfrm>
        <a:custGeom>
          <a:avLst/>
          <a:gdLst/>
          <a:ahLst/>
          <a:cxnLst/>
          <a:rect l="0" t="0" r="0" b="0"/>
          <a:pathLst>
            <a:path>
              <a:moveTo>
                <a:pt x="0" y="24829"/>
              </a:moveTo>
              <a:lnTo>
                <a:pt x="1553669" y="2482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Arial" pitchFamily="34" charset="0"/>
            <a:cs typeface="Arial" pitchFamily="34" charset="0"/>
          </a:endParaRPr>
        </a:p>
      </dsp:txBody>
      <dsp:txXfrm rot="18427290">
        <a:off x="2776325" y="1465979"/>
        <a:ext cx="77683" cy="77683"/>
      </dsp:txXfrm>
    </dsp:sp>
    <dsp:sp modelId="{33BF1D65-B391-4E10-BEEF-110C3B1258FB}">
      <dsp:nvSpPr>
        <dsp:cNvPr id="0" name=""/>
        <dsp:cNvSpPr/>
      </dsp:nvSpPr>
      <dsp:spPr>
        <a:xfrm>
          <a:off x="3283993" y="583569"/>
          <a:ext cx="3770576" cy="6036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_tradnl" sz="1400" b="0" kern="1200" dirty="0">
              <a:latin typeface="Arial" pitchFamily="34" charset="0"/>
              <a:cs typeface="Arial" pitchFamily="34" charset="0"/>
            </a:rPr>
            <a:t>Establecer el tratamiento contable  de los activos intangibles</a:t>
          </a:r>
          <a:endParaRPr lang="es-ES" sz="1400" b="0" kern="1200">
            <a:latin typeface="Arial" pitchFamily="34" charset="0"/>
            <a:cs typeface="Arial" pitchFamily="34" charset="0"/>
          </a:endParaRPr>
        </a:p>
      </dsp:txBody>
      <dsp:txXfrm>
        <a:off x="3283993" y="583569"/>
        <a:ext cx="3770576" cy="603671"/>
      </dsp:txXfrm>
    </dsp:sp>
    <dsp:sp modelId="{8BE4C52D-421B-47F2-BBFC-39386EE765E6}">
      <dsp:nvSpPr>
        <dsp:cNvPr id="0" name=""/>
        <dsp:cNvSpPr/>
      </dsp:nvSpPr>
      <dsp:spPr>
        <a:xfrm rot="943277">
          <a:off x="2328115" y="2231425"/>
          <a:ext cx="974455" cy="49658"/>
        </a:xfrm>
        <a:custGeom>
          <a:avLst/>
          <a:gdLst/>
          <a:ahLst/>
          <a:cxnLst/>
          <a:rect l="0" t="0" r="0" b="0"/>
          <a:pathLst>
            <a:path>
              <a:moveTo>
                <a:pt x="0" y="24829"/>
              </a:moveTo>
              <a:lnTo>
                <a:pt x="974455" y="2482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Arial" pitchFamily="34" charset="0"/>
            <a:cs typeface="Arial" pitchFamily="34" charset="0"/>
          </a:endParaRPr>
        </a:p>
      </dsp:txBody>
      <dsp:txXfrm rot="943277">
        <a:off x="2790982" y="2231892"/>
        <a:ext cx="48722" cy="48722"/>
      </dsp:txXfrm>
    </dsp:sp>
    <dsp:sp modelId="{5643F6E7-7C45-43B4-90CC-F23EC16096D2}">
      <dsp:nvSpPr>
        <dsp:cNvPr id="0" name=""/>
        <dsp:cNvSpPr/>
      </dsp:nvSpPr>
      <dsp:spPr>
        <a:xfrm>
          <a:off x="3284344" y="2071293"/>
          <a:ext cx="3648165" cy="6339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_tradnl" sz="1400" b="0" kern="1200" dirty="0">
              <a:latin typeface="Arial" pitchFamily="34" charset="0"/>
              <a:cs typeface="Arial" pitchFamily="34" charset="0"/>
            </a:rPr>
            <a:t>Establecer la medición del valor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_tradnl" sz="1400" b="0" kern="1200" dirty="0">
              <a:latin typeface="Arial" pitchFamily="34" charset="0"/>
              <a:cs typeface="Arial" pitchFamily="34" charset="0"/>
            </a:rPr>
            <a:t>contable de los activos intangibles</a:t>
          </a:r>
          <a:endParaRPr lang="es-ES" sz="1400" b="0" kern="1200">
            <a:latin typeface="Arial" pitchFamily="34" charset="0"/>
            <a:cs typeface="Arial" pitchFamily="34" charset="0"/>
          </a:endParaRPr>
        </a:p>
      </dsp:txBody>
      <dsp:txXfrm>
        <a:off x="3284344" y="2071293"/>
        <a:ext cx="3648165" cy="633957"/>
      </dsp:txXfrm>
    </dsp:sp>
    <dsp:sp modelId="{89867ADA-C91D-4E7A-95F1-9A9D54762D6D}">
      <dsp:nvSpPr>
        <dsp:cNvPr id="0" name=""/>
        <dsp:cNvSpPr/>
      </dsp:nvSpPr>
      <dsp:spPr>
        <a:xfrm rot="20000330">
          <a:off x="2289536" y="1859672"/>
          <a:ext cx="1068538" cy="49658"/>
        </a:xfrm>
        <a:custGeom>
          <a:avLst/>
          <a:gdLst/>
          <a:ahLst/>
          <a:cxnLst/>
          <a:rect l="0" t="0" r="0" b="0"/>
          <a:pathLst>
            <a:path>
              <a:moveTo>
                <a:pt x="0" y="24829"/>
              </a:moveTo>
              <a:lnTo>
                <a:pt x="1068538" y="2482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Arial" pitchFamily="34" charset="0"/>
            <a:cs typeface="Arial" pitchFamily="34" charset="0"/>
          </a:endParaRPr>
        </a:p>
      </dsp:txBody>
      <dsp:txXfrm rot="20000330">
        <a:off x="2797092" y="1857788"/>
        <a:ext cx="53426" cy="53426"/>
      </dsp:txXfrm>
    </dsp:sp>
    <dsp:sp modelId="{858D14F1-75EF-41F9-8A62-3913AF013110}">
      <dsp:nvSpPr>
        <dsp:cNvPr id="0" name=""/>
        <dsp:cNvSpPr/>
      </dsp:nvSpPr>
      <dsp:spPr>
        <a:xfrm>
          <a:off x="3301269" y="1334018"/>
          <a:ext cx="3692540" cy="6214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_tradnl" sz="1400" b="0" kern="1200" dirty="0">
              <a:latin typeface="Arial" pitchFamily="34" charset="0"/>
              <a:cs typeface="Arial" pitchFamily="34" charset="0"/>
            </a:rPr>
            <a:t>Establecer cuando se reconoce  un activo intangible</a:t>
          </a:r>
        </a:p>
      </dsp:txBody>
      <dsp:txXfrm>
        <a:off x="3301269" y="1334018"/>
        <a:ext cx="3692540" cy="621498"/>
      </dsp:txXfrm>
    </dsp:sp>
    <dsp:sp modelId="{FB6B53F7-396F-4C46-AA9F-8BE5D1DF4299}">
      <dsp:nvSpPr>
        <dsp:cNvPr id="0" name=""/>
        <dsp:cNvSpPr/>
      </dsp:nvSpPr>
      <dsp:spPr>
        <a:xfrm rot="3072075">
          <a:off x="2063356" y="2690027"/>
          <a:ext cx="1515671" cy="49658"/>
        </a:xfrm>
        <a:custGeom>
          <a:avLst/>
          <a:gdLst/>
          <a:ahLst/>
          <a:cxnLst/>
          <a:rect l="0" t="0" r="0" b="0"/>
          <a:pathLst>
            <a:path>
              <a:moveTo>
                <a:pt x="0" y="24829"/>
              </a:moveTo>
              <a:lnTo>
                <a:pt x="1515671" y="2482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Arial" pitchFamily="34" charset="0"/>
            <a:cs typeface="Arial" pitchFamily="34" charset="0"/>
          </a:endParaRPr>
        </a:p>
      </dsp:txBody>
      <dsp:txXfrm rot="3072075">
        <a:off x="2783300" y="2676964"/>
        <a:ext cx="75783" cy="75783"/>
      </dsp:txXfrm>
    </dsp:sp>
    <dsp:sp modelId="{5AF54ECA-23BE-4038-AFD3-2E31AD5EC8DA}">
      <dsp:nvSpPr>
        <dsp:cNvPr id="0" name=""/>
        <dsp:cNvSpPr/>
      </dsp:nvSpPr>
      <dsp:spPr>
        <a:xfrm>
          <a:off x="3296042" y="2958089"/>
          <a:ext cx="3642938" cy="6947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_tradnl" sz="1400" b="0" kern="1200" dirty="0">
              <a:latin typeface="Arial" pitchFamily="34" charset="0"/>
              <a:cs typeface="Arial" pitchFamily="34" charset="0"/>
            </a:rPr>
            <a:t>Establecer que revelaciones deben hacerse sobre activos intangibles</a:t>
          </a:r>
        </a:p>
      </dsp:txBody>
      <dsp:txXfrm>
        <a:off x="3296042" y="2958089"/>
        <a:ext cx="3642938" cy="69477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8A0812-A8D2-4CB0-99A3-F898D479C368}">
      <dsp:nvSpPr>
        <dsp:cNvPr id="0" name=""/>
        <dsp:cNvSpPr/>
      </dsp:nvSpPr>
      <dsp:spPr>
        <a:xfrm>
          <a:off x="166138" y="2188885"/>
          <a:ext cx="1164508" cy="14023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>
              <a:latin typeface="Arial" pitchFamily="34" charset="0"/>
              <a:cs typeface="Arial" pitchFamily="34" charset="0"/>
            </a:rPr>
            <a:t>NIC 38</a:t>
          </a:r>
        </a:p>
      </dsp:txBody>
      <dsp:txXfrm>
        <a:off x="166138" y="2188885"/>
        <a:ext cx="1164508" cy="1402340"/>
      </dsp:txXfrm>
    </dsp:sp>
    <dsp:sp modelId="{8FFC1FF5-DB03-49BC-AADA-03EF6132DD63}">
      <dsp:nvSpPr>
        <dsp:cNvPr id="0" name=""/>
        <dsp:cNvSpPr/>
      </dsp:nvSpPr>
      <dsp:spPr>
        <a:xfrm rot="16566517">
          <a:off x="224943" y="1654578"/>
          <a:ext cx="2474754" cy="10251"/>
        </a:xfrm>
        <a:custGeom>
          <a:avLst/>
          <a:gdLst/>
          <a:ahLst/>
          <a:cxnLst/>
          <a:rect l="0" t="0" r="0" b="0"/>
          <a:pathLst>
            <a:path>
              <a:moveTo>
                <a:pt x="0" y="5125"/>
              </a:moveTo>
              <a:lnTo>
                <a:pt x="2474754" y="51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900" kern="1200">
            <a:latin typeface="Arial" pitchFamily="34" charset="0"/>
            <a:cs typeface="Arial" pitchFamily="34" charset="0"/>
          </a:endParaRPr>
        </a:p>
      </dsp:txBody>
      <dsp:txXfrm rot="16566517">
        <a:off x="1400451" y="1597835"/>
        <a:ext cx="123737" cy="123737"/>
      </dsp:txXfrm>
    </dsp:sp>
    <dsp:sp modelId="{20CCA52E-2AD8-42F7-9393-ED8D5DB22665}">
      <dsp:nvSpPr>
        <dsp:cNvPr id="0" name=""/>
        <dsp:cNvSpPr/>
      </dsp:nvSpPr>
      <dsp:spPr>
        <a:xfrm>
          <a:off x="1593994" y="5865"/>
          <a:ext cx="903373" cy="84697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>
              <a:latin typeface="Arial" pitchFamily="34" charset="0"/>
              <a:cs typeface="Arial" pitchFamily="34" charset="0"/>
            </a:rPr>
            <a:t>Registro Inicial</a:t>
          </a:r>
        </a:p>
      </dsp:txBody>
      <dsp:txXfrm>
        <a:off x="1593994" y="5865"/>
        <a:ext cx="903373" cy="846974"/>
      </dsp:txXfrm>
    </dsp:sp>
    <dsp:sp modelId="{24C4157B-CED5-465E-B0CA-32FFD7E2ADAD}">
      <dsp:nvSpPr>
        <dsp:cNvPr id="0" name=""/>
        <dsp:cNvSpPr/>
      </dsp:nvSpPr>
      <dsp:spPr>
        <a:xfrm>
          <a:off x="2497367" y="424227"/>
          <a:ext cx="299083" cy="10251"/>
        </a:xfrm>
        <a:custGeom>
          <a:avLst/>
          <a:gdLst/>
          <a:ahLst/>
          <a:cxnLst/>
          <a:rect l="0" t="0" r="0" b="0"/>
          <a:pathLst>
            <a:path>
              <a:moveTo>
                <a:pt x="0" y="5125"/>
              </a:moveTo>
              <a:lnTo>
                <a:pt x="299083" y="512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900" kern="1200">
            <a:latin typeface="Arial" pitchFamily="34" charset="0"/>
            <a:cs typeface="Arial" pitchFamily="34" charset="0"/>
          </a:endParaRPr>
        </a:p>
      </dsp:txBody>
      <dsp:txXfrm>
        <a:off x="2639432" y="421875"/>
        <a:ext cx="14954" cy="14954"/>
      </dsp:txXfrm>
    </dsp:sp>
    <dsp:sp modelId="{D4FC94F8-F804-42FE-ABC8-A5971D8C6B70}">
      <dsp:nvSpPr>
        <dsp:cNvPr id="0" name=""/>
        <dsp:cNvSpPr/>
      </dsp:nvSpPr>
      <dsp:spPr>
        <a:xfrm>
          <a:off x="2796451" y="146634"/>
          <a:ext cx="2131322" cy="565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>
              <a:latin typeface="Arial" pitchFamily="34" charset="0"/>
              <a:cs typeface="Arial" pitchFamily="34" charset="0"/>
            </a:rPr>
            <a:t>Al Costo</a:t>
          </a:r>
        </a:p>
      </dsp:txBody>
      <dsp:txXfrm>
        <a:off x="2796451" y="146634"/>
        <a:ext cx="2131322" cy="565436"/>
      </dsp:txXfrm>
    </dsp:sp>
    <dsp:sp modelId="{DC9DA233-EC69-4CF2-99D4-61F8FB1F1883}">
      <dsp:nvSpPr>
        <dsp:cNvPr id="0" name=""/>
        <dsp:cNvSpPr/>
      </dsp:nvSpPr>
      <dsp:spPr>
        <a:xfrm rot="16811820">
          <a:off x="696322" y="2126326"/>
          <a:ext cx="1541556" cy="10251"/>
        </a:xfrm>
        <a:custGeom>
          <a:avLst/>
          <a:gdLst/>
          <a:ahLst/>
          <a:cxnLst/>
          <a:rect l="0" t="0" r="0" b="0"/>
          <a:pathLst>
            <a:path>
              <a:moveTo>
                <a:pt x="0" y="5125"/>
              </a:moveTo>
              <a:lnTo>
                <a:pt x="1541556" y="51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900" kern="1200">
            <a:latin typeface="Arial" pitchFamily="34" charset="0"/>
            <a:cs typeface="Arial" pitchFamily="34" charset="0"/>
          </a:endParaRPr>
        </a:p>
      </dsp:txBody>
      <dsp:txXfrm rot="16811820">
        <a:off x="1428561" y="2092913"/>
        <a:ext cx="77077" cy="77077"/>
      </dsp:txXfrm>
    </dsp:sp>
    <dsp:sp modelId="{D2428B51-D92E-4173-BCAD-71450D1AE557}">
      <dsp:nvSpPr>
        <dsp:cNvPr id="0" name=""/>
        <dsp:cNvSpPr/>
      </dsp:nvSpPr>
      <dsp:spPr>
        <a:xfrm>
          <a:off x="1603553" y="1036034"/>
          <a:ext cx="943020" cy="67362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>
              <a:latin typeface="Arial" pitchFamily="34" charset="0"/>
              <a:cs typeface="Arial" pitchFamily="34" charset="0"/>
            </a:rPr>
            <a:t>Valor Residual</a:t>
          </a:r>
        </a:p>
      </dsp:txBody>
      <dsp:txXfrm>
        <a:off x="1603553" y="1036034"/>
        <a:ext cx="943020" cy="673629"/>
      </dsp:txXfrm>
    </dsp:sp>
    <dsp:sp modelId="{61C63E7E-3D9E-480E-9224-B7A47C07A765}">
      <dsp:nvSpPr>
        <dsp:cNvPr id="0" name=""/>
        <dsp:cNvSpPr/>
      </dsp:nvSpPr>
      <dsp:spPr>
        <a:xfrm rot="19726638">
          <a:off x="2523568" y="1285389"/>
          <a:ext cx="317667" cy="10251"/>
        </a:xfrm>
        <a:custGeom>
          <a:avLst/>
          <a:gdLst/>
          <a:ahLst/>
          <a:cxnLst/>
          <a:rect l="0" t="0" r="0" b="0"/>
          <a:pathLst>
            <a:path>
              <a:moveTo>
                <a:pt x="0" y="5125"/>
              </a:moveTo>
              <a:lnTo>
                <a:pt x="317667" y="512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900" kern="1200">
            <a:latin typeface="Arial" pitchFamily="34" charset="0"/>
            <a:cs typeface="Arial" pitchFamily="34" charset="0"/>
          </a:endParaRPr>
        </a:p>
      </dsp:txBody>
      <dsp:txXfrm rot="19726638">
        <a:off x="2674460" y="1282573"/>
        <a:ext cx="15883" cy="15883"/>
      </dsp:txXfrm>
    </dsp:sp>
    <dsp:sp modelId="{ED52C72E-EAB1-4B95-A7FD-4723C2B16B87}">
      <dsp:nvSpPr>
        <dsp:cNvPr id="0" name=""/>
        <dsp:cNvSpPr/>
      </dsp:nvSpPr>
      <dsp:spPr>
        <a:xfrm>
          <a:off x="2818230" y="845726"/>
          <a:ext cx="2116456" cy="724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>
              <a:latin typeface="Arial" pitchFamily="34" charset="0"/>
              <a:cs typeface="Arial" pitchFamily="34" charset="0"/>
            </a:rPr>
            <a:t>Casi siempre es cero a menos que se encuentre un mercado activo.</a:t>
          </a:r>
        </a:p>
      </dsp:txBody>
      <dsp:txXfrm>
        <a:off x="2818230" y="845726"/>
        <a:ext cx="2116456" cy="724909"/>
      </dsp:txXfrm>
    </dsp:sp>
    <dsp:sp modelId="{B696B376-5333-4488-BEF9-D2535D22EA72}">
      <dsp:nvSpPr>
        <dsp:cNvPr id="0" name=""/>
        <dsp:cNvSpPr/>
      </dsp:nvSpPr>
      <dsp:spPr>
        <a:xfrm rot="17893908">
          <a:off x="1183964" y="2639686"/>
          <a:ext cx="556712" cy="10251"/>
        </a:xfrm>
        <a:custGeom>
          <a:avLst/>
          <a:gdLst/>
          <a:ahLst/>
          <a:cxnLst/>
          <a:rect l="0" t="0" r="0" b="0"/>
          <a:pathLst>
            <a:path>
              <a:moveTo>
                <a:pt x="0" y="5125"/>
              </a:moveTo>
              <a:lnTo>
                <a:pt x="556712" y="51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900" kern="1200">
            <a:latin typeface="Arial" pitchFamily="34" charset="0"/>
            <a:cs typeface="Arial" pitchFamily="34" charset="0"/>
          </a:endParaRPr>
        </a:p>
      </dsp:txBody>
      <dsp:txXfrm rot="17893908">
        <a:off x="1448402" y="2630894"/>
        <a:ext cx="27835" cy="27835"/>
      </dsp:txXfrm>
    </dsp:sp>
    <dsp:sp modelId="{DA9EB84A-4C5A-4654-8EB2-22E3A2C2517A}">
      <dsp:nvSpPr>
        <dsp:cNvPr id="0" name=""/>
        <dsp:cNvSpPr/>
      </dsp:nvSpPr>
      <dsp:spPr>
        <a:xfrm>
          <a:off x="1593994" y="1944985"/>
          <a:ext cx="977946" cy="90916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>
              <a:latin typeface="Arial" pitchFamily="34" charset="0"/>
              <a:cs typeface="Arial" pitchFamily="34" charset="0"/>
            </a:rPr>
            <a:t>Vida Útil</a:t>
          </a:r>
        </a:p>
      </dsp:txBody>
      <dsp:txXfrm>
        <a:off x="1593994" y="1944985"/>
        <a:ext cx="977946" cy="909167"/>
      </dsp:txXfrm>
    </dsp:sp>
    <dsp:sp modelId="{C2C7FE4F-35AB-45AA-B07B-5C6277BC29C1}">
      <dsp:nvSpPr>
        <dsp:cNvPr id="0" name=""/>
        <dsp:cNvSpPr/>
      </dsp:nvSpPr>
      <dsp:spPr>
        <a:xfrm rot="18209140">
          <a:off x="2464958" y="2195398"/>
          <a:ext cx="477313" cy="10251"/>
        </a:xfrm>
        <a:custGeom>
          <a:avLst/>
          <a:gdLst/>
          <a:ahLst/>
          <a:cxnLst/>
          <a:rect l="0" t="0" r="0" b="0"/>
          <a:pathLst>
            <a:path>
              <a:moveTo>
                <a:pt x="0" y="5125"/>
              </a:moveTo>
              <a:lnTo>
                <a:pt x="477313" y="512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900" kern="1200">
            <a:latin typeface="Arial" pitchFamily="34" charset="0"/>
            <a:cs typeface="Arial" pitchFamily="34" charset="0"/>
          </a:endParaRPr>
        </a:p>
      </dsp:txBody>
      <dsp:txXfrm rot="18209140">
        <a:off x="2691681" y="2188591"/>
        <a:ext cx="23865" cy="23865"/>
      </dsp:txXfrm>
    </dsp:sp>
    <dsp:sp modelId="{67DE3337-7615-4091-B300-706AF512CC4B}">
      <dsp:nvSpPr>
        <dsp:cNvPr id="0" name=""/>
        <dsp:cNvSpPr/>
      </dsp:nvSpPr>
      <dsp:spPr>
        <a:xfrm>
          <a:off x="2835288" y="1650864"/>
          <a:ext cx="2095816" cy="7012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>
              <a:latin typeface="Arial" pitchFamily="34" charset="0"/>
              <a:cs typeface="Arial" pitchFamily="34" charset="0"/>
            </a:rPr>
            <a:t>Finita: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>
              <a:latin typeface="Arial" pitchFamily="34" charset="0"/>
              <a:cs typeface="Arial" pitchFamily="34" charset="0"/>
            </a:rPr>
            <a:t> Se amoriza a linea recta</a:t>
          </a:r>
        </a:p>
      </dsp:txBody>
      <dsp:txXfrm>
        <a:off x="2835288" y="1650864"/>
        <a:ext cx="2095816" cy="701227"/>
      </dsp:txXfrm>
    </dsp:sp>
    <dsp:sp modelId="{EEE9DCD0-D37E-473E-A855-CB5EED3A2248}">
      <dsp:nvSpPr>
        <dsp:cNvPr id="0" name=""/>
        <dsp:cNvSpPr/>
      </dsp:nvSpPr>
      <dsp:spPr>
        <a:xfrm rot="3334462">
          <a:off x="2470702" y="2586563"/>
          <a:ext cx="465824" cy="10251"/>
        </a:xfrm>
        <a:custGeom>
          <a:avLst/>
          <a:gdLst/>
          <a:ahLst/>
          <a:cxnLst/>
          <a:rect l="0" t="0" r="0" b="0"/>
          <a:pathLst>
            <a:path>
              <a:moveTo>
                <a:pt x="0" y="5125"/>
              </a:moveTo>
              <a:lnTo>
                <a:pt x="465824" y="512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900" kern="1200">
            <a:latin typeface="Arial" pitchFamily="34" charset="0"/>
            <a:cs typeface="Arial" pitchFamily="34" charset="0"/>
          </a:endParaRPr>
        </a:p>
      </dsp:txBody>
      <dsp:txXfrm rot="3334462">
        <a:off x="2691969" y="2580043"/>
        <a:ext cx="23291" cy="23291"/>
      </dsp:txXfrm>
    </dsp:sp>
    <dsp:sp modelId="{873F3BAC-4522-4B8E-9CDB-B21165A9E6A8}">
      <dsp:nvSpPr>
        <dsp:cNvPr id="0" name=""/>
        <dsp:cNvSpPr/>
      </dsp:nvSpPr>
      <dsp:spPr>
        <a:xfrm>
          <a:off x="2835288" y="2410407"/>
          <a:ext cx="2133343" cy="746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>
              <a:latin typeface="Arial" pitchFamily="34" charset="0"/>
              <a:cs typeface="Arial" pitchFamily="34" charset="0"/>
            </a:rPr>
            <a:t>Infinita: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>
              <a:latin typeface="Arial" pitchFamily="34" charset="0"/>
              <a:cs typeface="Arial" pitchFamily="34" charset="0"/>
            </a:rPr>
            <a:t>No se amoriza, se calcula importe recuperable de forma anual</a:t>
          </a:r>
        </a:p>
      </dsp:txBody>
      <dsp:txXfrm>
        <a:off x="2835288" y="2410407"/>
        <a:ext cx="2133343" cy="746803"/>
      </dsp:txXfrm>
    </dsp:sp>
    <dsp:sp modelId="{08093F0C-53C1-4B3F-BC18-4F484D95CD56}">
      <dsp:nvSpPr>
        <dsp:cNvPr id="0" name=""/>
        <dsp:cNvSpPr/>
      </dsp:nvSpPr>
      <dsp:spPr>
        <a:xfrm rot="4620372">
          <a:off x="876702" y="3455553"/>
          <a:ext cx="1171236" cy="10251"/>
        </a:xfrm>
        <a:custGeom>
          <a:avLst/>
          <a:gdLst/>
          <a:ahLst/>
          <a:cxnLst/>
          <a:rect l="0" t="0" r="0" b="0"/>
          <a:pathLst>
            <a:path>
              <a:moveTo>
                <a:pt x="0" y="5125"/>
              </a:moveTo>
              <a:lnTo>
                <a:pt x="1171236" y="51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900" kern="1200">
            <a:latin typeface="Arial" pitchFamily="34" charset="0"/>
            <a:cs typeface="Arial" pitchFamily="34" charset="0"/>
          </a:endParaRPr>
        </a:p>
      </dsp:txBody>
      <dsp:txXfrm rot="4620372">
        <a:off x="1433039" y="3431398"/>
        <a:ext cx="58561" cy="58561"/>
      </dsp:txXfrm>
    </dsp:sp>
    <dsp:sp modelId="{8E4B5332-A108-4A26-91E5-0661A4A1FCE8}">
      <dsp:nvSpPr>
        <dsp:cNvPr id="0" name=""/>
        <dsp:cNvSpPr/>
      </dsp:nvSpPr>
      <dsp:spPr>
        <a:xfrm>
          <a:off x="1593994" y="3572970"/>
          <a:ext cx="979250" cy="9166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>
              <a:latin typeface="Arial" pitchFamily="34" charset="0"/>
              <a:cs typeface="Arial" pitchFamily="34" charset="0"/>
            </a:rPr>
            <a:t>Medición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>
              <a:latin typeface="Arial" pitchFamily="34" charset="0"/>
              <a:cs typeface="Arial" pitchFamily="34" charset="0"/>
            </a:rPr>
            <a:t>Posterior</a:t>
          </a:r>
        </a:p>
      </dsp:txBody>
      <dsp:txXfrm>
        <a:off x="1593994" y="3572970"/>
        <a:ext cx="979250" cy="916662"/>
      </dsp:txXfrm>
    </dsp:sp>
    <dsp:sp modelId="{DA8A683F-AFF5-4544-8962-108FA3372BBB}">
      <dsp:nvSpPr>
        <dsp:cNvPr id="0" name=""/>
        <dsp:cNvSpPr/>
      </dsp:nvSpPr>
      <dsp:spPr>
        <a:xfrm rot="18089415">
          <a:off x="2452840" y="3811222"/>
          <a:ext cx="504155" cy="10251"/>
        </a:xfrm>
        <a:custGeom>
          <a:avLst/>
          <a:gdLst/>
          <a:ahLst/>
          <a:cxnLst/>
          <a:rect l="0" t="0" r="0" b="0"/>
          <a:pathLst>
            <a:path>
              <a:moveTo>
                <a:pt x="0" y="5125"/>
              </a:moveTo>
              <a:lnTo>
                <a:pt x="504155" y="512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900" kern="1200">
            <a:latin typeface="Arial" pitchFamily="34" charset="0"/>
            <a:cs typeface="Arial" pitchFamily="34" charset="0"/>
          </a:endParaRPr>
        </a:p>
      </dsp:txBody>
      <dsp:txXfrm rot="18089415">
        <a:off x="2692314" y="3803744"/>
        <a:ext cx="25207" cy="25207"/>
      </dsp:txXfrm>
    </dsp:sp>
    <dsp:sp modelId="{7D54BFD8-64FD-4453-800C-BD195DEF1D74}">
      <dsp:nvSpPr>
        <dsp:cNvPr id="0" name=""/>
        <dsp:cNvSpPr/>
      </dsp:nvSpPr>
      <dsp:spPr>
        <a:xfrm>
          <a:off x="2836591" y="3215526"/>
          <a:ext cx="2164694" cy="7717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>
              <a:latin typeface="Arial" pitchFamily="34" charset="0"/>
              <a:cs typeface="Arial" pitchFamily="34" charset="0"/>
            </a:rPr>
            <a:t>Al Costo: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>
              <a:latin typeface="Arial" pitchFamily="34" charset="0"/>
              <a:cs typeface="Arial" pitchFamily="34" charset="0"/>
            </a:rPr>
            <a:t>Costo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>
              <a:latin typeface="Arial" pitchFamily="34" charset="0"/>
              <a:cs typeface="Arial" pitchFamily="34" charset="0"/>
            </a:rPr>
            <a:t> - Amort. Acumulada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>
              <a:latin typeface="Arial" pitchFamily="34" charset="0"/>
              <a:cs typeface="Arial" pitchFamily="34" charset="0"/>
            </a:rPr>
            <a:t>- Perd. Acum. Det.</a:t>
          </a:r>
        </a:p>
      </dsp:txBody>
      <dsp:txXfrm>
        <a:off x="2836591" y="3215526"/>
        <a:ext cx="2164694" cy="771735"/>
      </dsp:txXfrm>
    </dsp:sp>
    <dsp:sp modelId="{48C53CB9-A5B2-41E8-B12C-D2DB88B0EF3C}">
      <dsp:nvSpPr>
        <dsp:cNvPr id="0" name=""/>
        <dsp:cNvSpPr/>
      </dsp:nvSpPr>
      <dsp:spPr>
        <a:xfrm rot="3505313">
          <a:off x="2453469" y="4240392"/>
          <a:ext cx="502896" cy="10251"/>
        </a:xfrm>
        <a:custGeom>
          <a:avLst/>
          <a:gdLst/>
          <a:ahLst/>
          <a:cxnLst/>
          <a:rect l="0" t="0" r="0" b="0"/>
          <a:pathLst>
            <a:path>
              <a:moveTo>
                <a:pt x="0" y="5125"/>
              </a:moveTo>
              <a:lnTo>
                <a:pt x="502896" y="512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900" kern="1200">
            <a:latin typeface="Arial" pitchFamily="34" charset="0"/>
            <a:cs typeface="Arial" pitchFamily="34" charset="0"/>
          </a:endParaRPr>
        </a:p>
      </dsp:txBody>
      <dsp:txXfrm rot="3505313">
        <a:off x="2692345" y="4232945"/>
        <a:ext cx="25144" cy="25144"/>
      </dsp:txXfrm>
    </dsp:sp>
    <dsp:sp modelId="{EE248E89-826D-48AD-97E3-5B945CE8B2D7}">
      <dsp:nvSpPr>
        <dsp:cNvPr id="0" name=""/>
        <dsp:cNvSpPr/>
      </dsp:nvSpPr>
      <dsp:spPr>
        <a:xfrm>
          <a:off x="2836591" y="4036639"/>
          <a:ext cx="2124501" cy="846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>
              <a:latin typeface="Arial" pitchFamily="34" charset="0"/>
              <a:cs typeface="Arial" pitchFamily="34" charset="0"/>
            </a:rPr>
            <a:t>Revaluacion: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>
              <a:latin typeface="Arial" pitchFamily="34" charset="0"/>
              <a:cs typeface="Arial" pitchFamily="34" charset="0"/>
            </a:rPr>
            <a:t>Costo Revaluado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>
              <a:latin typeface="Arial" pitchFamily="34" charset="0"/>
              <a:cs typeface="Arial" pitchFamily="34" charset="0"/>
            </a:rPr>
            <a:t>- Amort. Acum.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>
              <a:latin typeface="Arial" pitchFamily="34" charset="0"/>
              <a:cs typeface="Arial" pitchFamily="34" charset="0"/>
            </a:rPr>
            <a:t> - Perd. Acum. Det</a:t>
          </a:r>
        </a:p>
      </dsp:txBody>
      <dsp:txXfrm>
        <a:off x="2836591" y="4036639"/>
        <a:ext cx="2124501" cy="846187"/>
      </dsp:txXfrm>
    </dsp:sp>
    <dsp:sp modelId="{96836138-D027-4938-B5C3-F361A226E037}">
      <dsp:nvSpPr>
        <dsp:cNvPr id="0" name=""/>
        <dsp:cNvSpPr/>
      </dsp:nvSpPr>
      <dsp:spPr>
        <a:xfrm rot="5032267">
          <a:off x="229019" y="4111181"/>
          <a:ext cx="2466601" cy="10251"/>
        </a:xfrm>
        <a:custGeom>
          <a:avLst/>
          <a:gdLst/>
          <a:ahLst/>
          <a:cxnLst/>
          <a:rect l="0" t="0" r="0" b="0"/>
          <a:pathLst>
            <a:path>
              <a:moveTo>
                <a:pt x="0" y="5125"/>
              </a:moveTo>
              <a:lnTo>
                <a:pt x="2466601" y="51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900" kern="1200">
            <a:latin typeface="Arial" pitchFamily="34" charset="0"/>
            <a:cs typeface="Arial" pitchFamily="34" charset="0"/>
          </a:endParaRPr>
        </a:p>
      </dsp:txBody>
      <dsp:txXfrm rot="5032267">
        <a:off x="1400655" y="4054642"/>
        <a:ext cx="123330" cy="123330"/>
      </dsp:txXfrm>
    </dsp:sp>
    <dsp:sp modelId="{C85D1E5A-511E-418F-9219-2B303735CFC5}">
      <dsp:nvSpPr>
        <dsp:cNvPr id="0" name=""/>
        <dsp:cNvSpPr/>
      </dsp:nvSpPr>
      <dsp:spPr>
        <a:xfrm>
          <a:off x="1593994" y="4910872"/>
          <a:ext cx="976702" cy="86337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>
              <a:latin typeface="Arial" pitchFamily="34" charset="0"/>
              <a:cs typeface="Arial" pitchFamily="34" charset="0"/>
            </a:rPr>
            <a:t>Definiciones</a:t>
          </a:r>
        </a:p>
      </dsp:txBody>
      <dsp:txXfrm>
        <a:off x="1593994" y="4910872"/>
        <a:ext cx="976702" cy="863374"/>
      </dsp:txXfrm>
    </dsp:sp>
    <dsp:sp modelId="{D1B19FE5-6EBB-4682-BA70-C105171E924A}">
      <dsp:nvSpPr>
        <dsp:cNvPr id="0" name=""/>
        <dsp:cNvSpPr/>
      </dsp:nvSpPr>
      <dsp:spPr>
        <a:xfrm rot="19855704">
          <a:off x="2551716" y="5264230"/>
          <a:ext cx="301308" cy="10251"/>
        </a:xfrm>
        <a:custGeom>
          <a:avLst/>
          <a:gdLst/>
          <a:ahLst/>
          <a:cxnLst/>
          <a:rect l="0" t="0" r="0" b="0"/>
          <a:pathLst>
            <a:path>
              <a:moveTo>
                <a:pt x="0" y="5125"/>
              </a:moveTo>
              <a:lnTo>
                <a:pt x="301308" y="512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900" kern="1200">
            <a:latin typeface="Arial" pitchFamily="34" charset="0"/>
            <a:cs typeface="Arial" pitchFamily="34" charset="0"/>
          </a:endParaRPr>
        </a:p>
      </dsp:txBody>
      <dsp:txXfrm rot="19855704">
        <a:off x="2694837" y="5261823"/>
        <a:ext cx="15065" cy="15065"/>
      </dsp:txXfrm>
    </dsp:sp>
    <dsp:sp modelId="{5582D6FC-CA9A-4C14-A880-E086E7AF85C3}">
      <dsp:nvSpPr>
        <dsp:cNvPr id="0" name=""/>
        <dsp:cNvSpPr/>
      </dsp:nvSpPr>
      <dsp:spPr>
        <a:xfrm>
          <a:off x="2834044" y="4965748"/>
          <a:ext cx="2162970" cy="4608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>
              <a:latin typeface="Arial" pitchFamily="34" charset="0"/>
              <a:cs typeface="Arial" pitchFamily="34" charset="0"/>
            </a:rPr>
            <a:t>Activos Adquiridos</a:t>
          </a:r>
        </a:p>
      </dsp:txBody>
      <dsp:txXfrm>
        <a:off x="2834044" y="4965748"/>
        <a:ext cx="2162970" cy="460808"/>
      </dsp:txXfrm>
    </dsp:sp>
    <dsp:sp modelId="{E5FC695E-CFE1-49B0-828A-D37FDB8F1F95}">
      <dsp:nvSpPr>
        <dsp:cNvPr id="0" name=""/>
        <dsp:cNvSpPr/>
      </dsp:nvSpPr>
      <dsp:spPr>
        <a:xfrm rot="2706967">
          <a:off x="2515777" y="5469641"/>
          <a:ext cx="373186" cy="10251"/>
        </a:xfrm>
        <a:custGeom>
          <a:avLst/>
          <a:gdLst/>
          <a:ahLst/>
          <a:cxnLst/>
          <a:rect l="0" t="0" r="0" b="0"/>
          <a:pathLst>
            <a:path>
              <a:moveTo>
                <a:pt x="0" y="5125"/>
              </a:moveTo>
              <a:lnTo>
                <a:pt x="373186" y="512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900" kern="1200">
            <a:latin typeface="Arial" pitchFamily="34" charset="0"/>
            <a:cs typeface="Arial" pitchFamily="34" charset="0"/>
          </a:endParaRPr>
        </a:p>
      </dsp:txBody>
      <dsp:txXfrm rot="2706967">
        <a:off x="2693040" y="5465437"/>
        <a:ext cx="18659" cy="18659"/>
      </dsp:txXfrm>
    </dsp:sp>
    <dsp:sp modelId="{2A7FE62C-0F21-4062-89E5-F46FC056ADA5}">
      <dsp:nvSpPr>
        <dsp:cNvPr id="0" name=""/>
        <dsp:cNvSpPr/>
      </dsp:nvSpPr>
      <dsp:spPr>
        <a:xfrm>
          <a:off x="2834044" y="5433839"/>
          <a:ext cx="2181417" cy="346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>
              <a:latin typeface="Arial" pitchFamily="34" charset="0"/>
              <a:cs typeface="Arial" pitchFamily="34" charset="0"/>
            </a:rPr>
            <a:t>Generados Internamente</a:t>
          </a:r>
        </a:p>
      </dsp:txBody>
      <dsp:txXfrm>
        <a:off x="2834044" y="5433839"/>
        <a:ext cx="2181417" cy="3462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896A5-D382-4FA0-A90C-8A68BCA1E6F4}">
      <dsp:nvSpPr>
        <dsp:cNvPr id="0" name=""/>
        <dsp:cNvSpPr/>
      </dsp:nvSpPr>
      <dsp:spPr>
        <a:xfrm>
          <a:off x="2" y="0"/>
          <a:ext cx="5186367" cy="214313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7B106-6D65-4E53-8D00-D35D8B4ED1FC}">
      <dsp:nvSpPr>
        <dsp:cNvPr id="0" name=""/>
        <dsp:cNvSpPr/>
      </dsp:nvSpPr>
      <dsp:spPr>
        <a:xfrm>
          <a:off x="114276" y="214313"/>
          <a:ext cx="1555911" cy="175348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800" kern="1200" dirty="0" smtClean="0"/>
            <a:t> </a:t>
          </a:r>
          <a:endParaRPr lang="es-ES_tradnl" sz="5800" kern="1200" dirty="0"/>
        </a:p>
      </dsp:txBody>
      <dsp:txXfrm>
        <a:off x="114276" y="214313"/>
        <a:ext cx="1555911" cy="1753482"/>
      </dsp:txXfrm>
    </dsp:sp>
    <dsp:sp modelId="{A030BA57-E9B7-4228-8F46-595147BC87A9}">
      <dsp:nvSpPr>
        <dsp:cNvPr id="0" name=""/>
        <dsp:cNvSpPr/>
      </dsp:nvSpPr>
      <dsp:spPr>
        <a:xfrm>
          <a:off x="1853997" y="142874"/>
          <a:ext cx="1555911" cy="185738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800" kern="1200" dirty="0" smtClean="0"/>
            <a:t> </a:t>
          </a:r>
          <a:endParaRPr lang="es-ES_tradnl" sz="5800" kern="1200" dirty="0"/>
        </a:p>
      </dsp:txBody>
      <dsp:txXfrm>
        <a:off x="1853997" y="142874"/>
        <a:ext cx="1555911" cy="18573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4FA549-A381-4604-BB0E-BE53E9D4D158}">
      <dsp:nvSpPr>
        <dsp:cNvPr id="0" name=""/>
        <dsp:cNvSpPr/>
      </dsp:nvSpPr>
      <dsp:spPr>
        <a:xfrm>
          <a:off x="263014" y="0"/>
          <a:ext cx="2272661" cy="12227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Conocimiento </a:t>
          </a:r>
          <a:r>
            <a:rPr lang="es-EC" sz="1400" kern="1200" dirty="0">
              <a:latin typeface="Arial" pitchFamily="34" charset="0"/>
              <a:cs typeface="Arial" pitchFamily="34" charset="0"/>
            </a:rPr>
            <a:t>del negocio</a:t>
          </a:r>
        </a:p>
      </dsp:txBody>
      <dsp:txXfrm>
        <a:off x="831179" y="0"/>
        <a:ext cx="1704496" cy="1222744"/>
      </dsp:txXfrm>
    </dsp:sp>
    <dsp:sp modelId="{7800D4F3-92E5-4CC5-975F-2E93410107AA}">
      <dsp:nvSpPr>
        <dsp:cNvPr id="0" name=""/>
        <dsp:cNvSpPr/>
      </dsp:nvSpPr>
      <dsp:spPr>
        <a:xfrm>
          <a:off x="0" y="272207"/>
          <a:ext cx="699409" cy="6994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>
              <a:latin typeface="Arial" pitchFamily="34" charset="0"/>
              <a:cs typeface="Arial" pitchFamily="34" charset="0"/>
            </a:rPr>
            <a:t>Fase 1</a:t>
          </a:r>
        </a:p>
      </dsp:txBody>
      <dsp:txXfrm>
        <a:off x="0" y="272207"/>
        <a:ext cx="699409" cy="699409"/>
      </dsp:txXfrm>
    </dsp:sp>
    <dsp:sp modelId="{A23B750E-9433-4A02-943F-54E38383FB6A}">
      <dsp:nvSpPr>
        <dsp:cNvPr id="0" name=""/>
        <dsp:cNvSpPr/>
      </dsp:nvSpPr>
      <dsp:spPr>
        <a:xfrm>
          <a:off x="2839765" y="0"/>
          <a:ext cx="2272661" cy="12227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latin typeface="Arial" pitchFamily="34" charset="0"/>
              <a:cs typeface="Arial" pitchFamily="34" charset="0"/>
            </a:rPr>
            <a:t>Evaluación de controles </a:t>
          </a:r>
        </a:p>
      </dsp:txBody>
      <dsp:txXfrm>
        <a:off x="3407930" y="0"/>
        <a:ext cx="1704496" cy="1222744"/>
      </dsp:txXfrm>
    </dsp:sp>
    <dsp:sp modelId="{E0171845-EA8B-43DF-A637-9FE0B8D3C8E7}">
      <dsp:nvSpPr>
        <dsp:cNvPr id="0" name=""/>
        <dsp:cNvSpPr/>
      </dsp:nvSpPr>
      <dsp:spPr>
        <a:xfrm>
          <a:off x="2537081" y="272207"/>
          <a:ext cx="699409" cy="6994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>
              <a:latin typeface="Arial" pitchFamily="34" charset="0"/>
              <a:cs typeface="Arial" pitchFamily="34" charset="0"/>
            </a:rPr>
            <a:t>Fase 2</a:t>
          </a:r>
        </a:p>
      </dsp:txBody>
      <dsp:txXfrm>
        <a:off x="2537081" y="272207"/>
        <a:ext cx="699409" cy="699409"/>
      </dsp:txXfrm>
    </dsp:sp>
    <dsp:sp modelId="{1437DD20-5C01-4573-8390-8E04A017E620}">
      <dsp:nvSpPr>
        <dsp:cNvPr id="0" name=""/>
        <dsp:cNvSpPr/>
      </dsp:nvSpPr>
      <dsp:spPr>
        <a:xfrm>
          <a:off x="5412739" y="0"/>
          <a:ext cx="2272661" cy="12227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latin typeface="Arial" pitchFamily="34" charset="0"/>
              <a:cs typeface="Arial" pitchFamily="34" charset="0"/>
            </a:rPr>
            <a:t>Elaboración de Informe</a:t>
          </a:r>
        </a:p>
      </dsp:txBody>
      <dsp:txXfrm>
        <a:off x="5980904" y="0"/>
        <a:ext cx="1704496" cy="1222744"/>
      </dsp:txXfrm>
    </dsp:sp>
    <dsp:sp modelId="{0B4BFBE8-418D-408E-AC28-7453CBB65A4D}">
      <dsp:nvSpPr>
        <dsp:cNvPr id="0" name=""/>
        <dsp:cNvSpPr/>
      </dsp:nvSpPr>
      <dsp:spPr>
        <a:xfrm>
          <a:off x="5139934" y="251127"/>
          <a:ext cx="699409" cy="6994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>
              <a:latin typeface="Arial" pitchFamily="34" charset="0"/>
              <a:cs typeface="Arial" pitchFamily="34" charset="0"/>
            </a:rPr>
            <a:t>Fase 3</a:t>
          </a:r>
        </a:p>
      </dsp:txBody>
      <dsp:txXfrm>
        <a:off x="5139934" y="251127"/>
        <a:ext cx="699409" cy="69940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1B4EE0-77E0-40B6-88F3-CBAADC8D823E}">
      <dsp:nvSpPr>
        <dsp:cNvPr id="0" name=""/>
        <dsp:cNvSpPr/>
      </dsp:nvSpPr>
      <dsp:spPr>
        <a:xfrm rot="5400000">
          <a:off x="1174142" y="-146646"/>
          <a:ext cx="1041446" cy="15951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>
              <a:latin typeface="Arial" pitchFamily="34" charset="0"/>
              <a:cs typeface="Arial" pitchFamily="34" charset="0"/>
            </a:rPr>
            <a:t>Conocimiento del negocio </a:t>
          </a:r>
          <a:r>
            <a:rPr lang="es-MX" sz="1200" kern="1200" dirty="0" smtClean="0">
              <a:latin typeface="Arial" pitchFamily="34" charset="0"/>
              <a:cs typeface="Arial" pitchFamily="34" charset="0"/>
            </a:rPr>
            <a:t>con</a:t>
          </a:r>
          <a:endParaRPr lang="es-EC" sz="1200" kern="1200" dirty="0">
            <a:latin typeface="Arial" pitchFamily="34" charset="0"/>
            <a:cs typeface="Arial" pitchFamily="34" charset="0"/>
          </a:endParaRPr>
        </a:p>
      </dsp:txBody>
      <dsp:txXfrm rot="5400000">
        <a:off x="1174142" y="-146646"/>
        <a:ext cx="1041446" cy="1595167"/>
      </dsp:txXfrm>
    </dsp:sp>
    <dsp:sp modelId="{9FFC15CD-C234-4E13-8646-AA0E33ACF63E}">
      <dsp:nvSpPr>
        <dsp:cNvPr id="0" name=""/>
        <dsp:cNvSpPr/>
      </dsp:nvSpPr>
      <dsp:spPr>
        <a:xfrm>
          <a:off x="0" y="32"/>
          <a:ext cx="897281" cy="13018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>
              <a:latin typeface="Arial" pitchFamily="34" charset="0"/>
              <a:cs typeface="Arial" pitchFamily="34" charset="0"/>
            </a:rPr>
            <a:t>Sub Fase 1</a:t>
          </a:r>
        </a:p>
      </dsp:txBody>
      <dsp:txXfrm>
        <a:off x="0" y="32"/>
        <a:ext cx="897281" cy="1301808"/>
      </dsp:txXfrm>
    </dsp:sp>
    <dsp:sp modelId="{2E2C28BC-CB53-4BF9-9F81-1A76F699062B}">
      <dsp:nvSpPr>
        <dsp:cNvPr id="0" name=""/>
        <dsp:cNvSpPr/>
      </dsp:nvSpPr>
      <dsp:spPr>
        <a:xfrm rot="5400000">
          <a:off x="1174142" y="1220251"/>
          <a:ext cx="1041446" cy="15951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>
              <a:latin typeface="Arial" pitchFamily="34" charset="0"/>
              <a:cs typeface="Arial" pitchFamily="34" charset="0"/>
            </a:rPr>
            <a:t>Descripción de los sistemas contables,   </a:t>
          </a:r>
          <a:br>
            <a:rPr lang="es-MX" sz="1200" kern="1200" dirty="0">
              <a:latin typeface="Arial" pitchFamily="34" charset="0"/>
              <a:cs typeface="Arial" pitchFamily="34" charset="0"/>
            </a:rPr>
          </a:br>
          <a:r>
            <a:rPr lang="es-MX" sz="1200" kern="1200" dirty="0">
              <a:latin typeface="Arial" pitchFamily="34" charset="0"/>
              <a:cs typeface="Arial" pitchFamily="34" charset="0"/>
            </a:rPr>
            <a:t>información </a:t>
          </a:r>
          <a:r>
            <a:rPr lang="es-MX" sz="1200" kern="1200" dirty="0" smtClean="0">
              <a:latin typeface="Arial" pitchFamily="34" charset="0"/>
              <a:cs typeface="Arial" pitchFamily="34" charset="0"/>
            </a:rPr>
            <a:t>financiera</a:t>
          </a:r>
          <a:endParaRPr lang="es-EC" sz="1200" kern="1200" dirty="0">
            <a:latin typeface="Arial" pitchFamily="34" charset="0"/>
            <a:cs typeface="Arial" pitchFamily="34" charset="0"/>
          </a:endParaRPr>
        </a:p>
      </dsp:txBody>
      <dsp:txXfrm rot="5400000">
        <a:off x="1174142" y="1220251"/>
        <a:ext cx="1041446" cy="1595167"/>
      </dsp:txXfrm>
    </dsp:sp>
    <dsp:sp modelId="{E77A79D2-4542-4183-BD03-EC736FD9AA8A}">
      <dsp:nvSpPr>
        <dsp:cNvPr id="0" name=""/>
        <dsp:cNvSpPr/>
      </dsp:nvSpPr>
      <dsp:spPr>
        <a:xfrm>
          <a:off x="0" y="1366931"/>
          <a:ext cx="897281" cy="13018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>
              <a:latin typeface="Arial" pitchFamily="34" charset="0"/>
              <a:cs typeface="Arial" pitchFamily="34" charset="0"/>
            </a:rPr>
            <a:t>Sub Fase 2</a:t>
          </a:r>
        </a:p>
      </dsp:txBody>
      <dsp:txXfrm>
        <a:off x="0" y="1366931"/>
        <a:ext cx="897281" cy="130180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1B4EE0-77E0-40B6-88F3-CBAADC8D823E}">
      <dsp:nvSpPr>
        <dsp:cNvPr id="0" name=""/>
        <dsp:cNvSpPr/>
      </dsp:nvSpPr>
      <dsp:spPr>
        <a:xfrm rot="5400000">
          <a:off x="1174142" y="-146646"/>
          <a:ext cx="1041446" cy="15951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>
              <a:latin typeface="Arial" pitchFamily="34" charset="0"/>
              <a:cs typeface="Arial" pitchFamily="34" charset="0"/>
            </a:rPr>
            <a:t>Evaluación del control interno, pruebas de cumplimiento</a:t>
          </a:r>
          <a:endParaRPr lang="es-EC" sz="1200" kern="1200">
            <a:latin typeface="Arial" pitchFamily="34" charset="0"/>
            <a:cs typeface="Arial" pitchFamily="34" charset="0"/>
          </a:endParaRPr>
        </a:p>
      </dsp:txBody>
      <dsp:txXfrm rot="5400000">
        <a:off x="1174142" y="-146646"/>
        <a:ext cx="1041446" cy="1595167"/>
      </dsp:txXfrm>
    </dsp:sp>
    <dsp:sp modelId="{9FFC15CD-C234-4E13-8646-AA0E33ACF63E}">
      <dsp:nvSpPr>
        <dsp:cNvPr id="0" name=""/>
        <dsp:cNvSpPr/>
      </dsp:nvSpPr>
      <dsp:spPr>
        <a:xfrm>
          <a:off x="0" y="32"/>
          <a:ext cx="897281" cy="13018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>
              <a:latin typeface="Arial" pitchFamily="34" charset="0"/>
              <a:cs typeface="Arial" pitchFamily="34" charset="0"/>
            </a:rPr>
            <a:t>Sub Fase 1</a:t>
          </a:r>
        </a:p>
      </dsp:txBody>
      <dsp:txXfrm>
        <a:off x="0" y="32"/>
        <a:ext cx="897281" cy="1301808"/>
      </dsp:txXfrm>
    </dsp:sp>
    <dsp:sp modelId="{2E2C28BC-CB53-4BF9-9F81-1A76F699062B}">
      <dsp:nvSpPr>
        <dsp:cNvPr id="0" name=""/>
        <dsp:cNvSpPr/>
      </dsp:nvSpPr>
      <dsp:spPr>
        <a:xfrm rot="5400000">
          <a:off x="1174142" y="1220251"/>
          <a:ext cx="1041446" cy="15951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>
              <a:latin typeface="Arial" pitchFamily="34" charset="0"/>
              <a:cs typeface="Arial" pitchFamily="34" charset="0"/>
            </a:rPr>
            <a:t>Programa de toma física de los activos</a:t>
          </a:r>
          <a:endParaRPr lang="es-EC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latin typeface="Arial" pitchFamily="34" charset="0"/>
              <a:cs typeface="Arial" pitchFamily="34" charset="0"/>
            </a:rPr>
            <a:t>Análisis </a:t>
          </a:r>
          <a:r>
            <a:rPr lang="es-MX" sz="1200" kern="1200" dirty="0">
              <a:latin typeface="Arial" pitchFamily="34" charset="0"/>
              <a:cs typeface="Arial" pitchFamily="34" charset="0"/>
            </a:rPr>
            <a:t>de balances a 31 de diciembre del </a:t>
          </a:r>
          <a:r>
            <a:rPr lang="es-MX" sz="1200" kern="1200" dirty="0" smtClean="0">
              <a:latin typeface="Arial" pitchFamily="34" charset="0"/>
              <a:cs typeface="Arial" pitchFamily="34" charset="0"/>
            </a:rPr>
            <a:t>2009.</a:t>
          </a:r>
          <a:endParaRPr lang="es-EC" sz="1200" kern="1200" dirty="0">
            <a:latin typeface="Arial" pitchFamily="34" charset="0"/>
            <a:cs typeface="Arial" pitchFamily="34" charset="0"/>
          </a:endParaRPr>
        </a:p>
      </dsp:txBody>
      <dsp:txXfrm rot="5400000">
        <a:off x="1174142" y="1220251"/>
        <a:ext cx="1041446" cy="1595167"/>
      </dsp:txXfrm>
    </dsp:sp>
    <dsp:sp modelId="{E77A79D2-4542-4183-BD03-EC736FD9AA8A}">
      <dsp:nvSpPr>
        <dsp:cNvPr id="0" name=""/>
        <dsp:cNvSpPr/>
      </dsp:nvSpPr>
      <dsp:spPr>
        <a:xfrm>
          <a:off x="0" y="1366931"/>
          <a:ext cx="897281" cy="13018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>
              <a:latin typeface="Arial" pitchFamily="34" charset="0"/>
              <a:cs typeface="Arial" pitchFamily="34" charset="0"/>
            </a:rPr>
            <a:t>Sub Fase 2</a:t>
          </a:r>
        </a:p>
      </dsp:txBody>
      <dsp:txXfrm>
        <a:off x="0" y="1366931"/>
        <a:ext cx="897281" cy="130180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1B4EE0-77E0-40B6-88F3-CBAADC8D823E}">
      <dsp:nvSpPr>
        <dsp:cNvPr id="0" name=""/>
        <dsp:cNvSpPr/>
      </dsp:nvSpPr>
      <dsp:spPr>
        <a:xfrm rot="5400000">
          <a:off x="1174142" y="-146646"/>
          <a:ext cx="1041446" cy="15951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>
              <a:latin typeface="Arial" pitchFamily="34" charset="0"/>
              <a:cs typeface="Arial" pitchFamily="34" charset="0"/>
            </a:rPr>
            <a:t>Anális de NIIF en los estados financieros</a:t>
          </a:r>
          <a:endParaRPr lang="es-EC" sz="1200" kern="120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>
              <a:latin typeface="Arial" pitchFamily="34" charset="0"/>
              <a:cs typeface="Arial" pitchFamily="34" charset="0"/>
            </a:rPr>
            <a:t>Determinación del impacto en el Patrimonio</a:t>
          </a:r>
        </a:p>
      </dsp:txBody>
      <dsp:txXfrm rot="5400000">
        <a:off x="1174142" y="-146646"/>
        <a:ext cx="1041446" cy="1595167"/>
      </dsp:txXfrm>
    </dsp:sp>
    <dsp:sp modelId="{9FFC15CD-C234-4E13-8646-AA0E33ACF63E}">
      <dsp:nvSpPr>
        <dsp:cNvPr id="0" name=""/>
        <dsp:cNvSpPr/>
      </dsp:nvSpPr>
      <dsp:spPr>
        <a:xfrm>
          <a:off x="0" y="32"/>
          <a:ext cx="897281" cy="13018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>
              <a:latin typeface="Arial" pitchFamily="34" charset="0"/>
              <a:cs typeface="Arial" pitchFamily="34" charset="0"/>
            </a:rPr>
            <a:t>Sub Fase 1</a:t>
          </a:r>
        </a:p>
      </dsp:txBody>
      <dsp:txXfrm>
        <a:off x="0" y="32"/>
        <a:ext cx="897281" cy="1301808"/>
      </dsp:txXfrm>
    </dsp:sp>
    <dsp:sp modelId="{2E2C28BC-CB53-4BF9-9F81-1A76F699062B}">
      <dsp:nvSpPr>
        <dsp:cNvPr id="0" name=""/>
        <dsp:cNvSpPr/>
      </dsp:nvSpPr>
      <dsp:spPr>
        <a:xfrm rot="5400000">
          <a:off x="1174142" y="1220251"/>
          <a:ext cx="1041446" cy="15951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>
              <a:latin typeface="Arial" pitchFamily="34" charset="0"/>
              <a:cs typeface="Arial" pitchFamily="34" charset="0"/>
            </a:rPr>
            <a:t>Elaboración de recomendaciones y sugerencia.</a:t>
          </a:r>
          <a:endParaRPr lang="es-EC" sz="1300" kern="1200" dirty="0">
            <a:latin typeface="Arial" pitchFamily="34" charset="0"/>
            <a:cs typeface="Arial" pitchFamily="34" charset="0"/>
          </a:endParaRPr>
        </a:p>
      </dsp:txBody>
      <dsp:txXfrm rot="5400000">
        <a:off x="1174142" y="1220251"/>
        <a:ext cx="1041446" cy="1595167"/>
      </dsp:txXfrm>
    </dsp:sp>
    <dsp:sp modelId="{E77A79D2-4542-4183-BD03-EC736FD9AA8A}">
      <dsp:nvSpPr>
        <dsp:cNvPr id="0" name=""/>
        <dsp:cNvSpPr/>
      </dsp:nvSpPr>
      <dsp:spPr>
        <a:xfrm>
          <a:off x="0" y="1366931"/>
          <a:ext cx="897281" cy="13018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>
              <a:latin typeface="Arial" pitchFamily="34" charset="0"/>
              <a:cs typeface="Arial" pitchFamily="34" charset="0"/>
            </a:rPr>
            <a:t>Sub Fase 2</a:t>
          </a:r>
        </a:p>
      </dsp:txBody>
      <dsp:txXfrm>
        <a:off x="0" y="1366931"/>
        <a:ext cx="897281" cy="130180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2DA5D9-7E09-4B44-B397-E572134EA2D5}">
      <dsp:nvSpPr>
        <dsp:cNvPr id="0" name=""/>
        <dsp:cNvSpPr/>
      </dsp:nvSpPr>
      <dsp:spPr>
        <a:xfrm>
          <a:off x="9675" y="1758435"/>
          <a:ext cx="1044985" cy="10238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kern="1200">
              <a:latin typeface="Arial" pitchFamily="34" charset="0"/>
              <a:cs typeface="Arial" pitchFamily="34" charset="0"/>
            </a:rPr>
            <a:t>NIC 8</a:t>
          </a:r>
        </a:p>
      </dsp:txBody>
      <dsp:txXfrm>
        <a:off x="9675" y="1758435"/>
        <a:ext cx="1044985" cy="1023830"/>
      </dsp:txXfrm>
    </dsp:sp>
    <dsp:sp modelId="{E549E39F-FBBF-4CA8-A6C1-21E45514392A}">
      <dsp:nvSpPr>
        <dsp:cNvPr id="0" name=""/>
        <dsp:cNvSpPr/>
      </dsp:nvSpPr>
      <dsp:spPr>
        <a:xfrm rot="17019894">
          <a:off x="538234" y="1605630"/>
          <a:ext cx="1352331" cy="15387"/>
        </a:xfrm>
        <a:custGeom>
          <a:avLst/>
          <a:gdLst/>
          <a:ahLst/>
          <a:cxnLst/>
          <a:rect l="0" t="0" r="0" b="0"/>
          <a:pathLst>
            <a:path>
              <a:moveTo>
                <a:pt x="0" y="7693"/>
              </a:moveTo>
              <a:lnTo>
                <a:pt x="1352331" y="76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100" kern="1200">
            <a:latin typeface="Arial" pitchFamily="34" charset="0"/>
            <a:cs typeface="Arial" pitchFamily="34" charset="0"/>
          </a:endParaRPr>
        </a:p>
      </dsp:txBody>
      <dsp:txXfrm rot="17019894">
        <a:off x="1180592" y="1579515"/>
        <a:ext cx="67616" cy="67616"/>
      </dsp:txXfrm>
    </dsp:sp>
    <dsp:sp modelId="{8AE4072E-69E6-4C30-A2F5-42C06D30BC1F}">
      <dsp:nvSpPr>
        <dsp:cNvPr id="0" name=""/>
        <dsp:cNvSpPr/>
      </dsp:nvSpPr>
      <dsp:spPr>
        <a:xfrm>
          <a:off x="1374139" y="396084"/>
          <a:ext cx="1052365" cy="11204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>
              <a:latin typeface="Arial" pitchFamily="34" charset="0"/>
              <a:cs typeface="Arial" pitchFamily="34" charset="0"/>
            </a:rPr>
            <a:t>Estimaciones Contables</a:t>
          </a:r>
        </a:p>
      </dsp:txBody>
      <dsp:txXfrm>
        <a:off x="1374139" y="396084"/>
        <a:ext cx="1052365" cy="1120426"/>
      </dsp:txXfrm>
    </dsp:sp>
    <dsp:sp modelId="{D1FC3A0C-4F31-4853-9C75-6471A1091346}">
      <dsp:nvSpPr>
        <dsp:cNvPr id="0" name=""/>
        <dsp:cNvSpPr/>
      </dsp:nvSpPr>
      <dsp:spPr>
        <a:xfrm rot="21088716">
          <a:off x="2424606" y="923117"/>
          <a:ext cx="343989" cy="15387"/>
        </a:xfrm>
        <a:custGeom>
          <a:avLst/>
          <a:gdLst/>
          <a:ahLst/>
          <a:cxnLst/>
          <a:rect l="0" t="0" r="0" b="0"/>
          <a:pathLst>
            <a:path>
              <a:moveTo>
                <a:pt x="0" y="7693"/>
              </a:moveTo>
              <a:lnTo>
                <a:pt x="343989" y="76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100" kern="1200">
            <a:latin typeface="Arial" pitchFamily="34" charset="0"/>
            <a:cs typeface="Arial" pitchFamily="34" charset="0"/>
          </a:endParaRPr>
        </a:p>
      </dsp:txBody>
      <dsp:txXfrm rot="21088716">
        <a:off x="2588001" y="922211"/>
        <a:ext cx="17199" cy="17199"/>
      </dsp:txXfrm>
    </dsp:sp>
    <dsp:sp modelId="{BAB3CDD3-A20D-4A76-B099-29F2F2287106}">
      <dsp:nvSpPr>
        <dsp:cNvPr id="0" name=""/>
        <dsp:cNvSpPr/>
      </dsp:nvSpPr>
      <dsp:spPr>
        <a:xfrm>
          <a:off x="2766697" y="478370"/>
          <a:ext cx="1117252" cy="8539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>
              <a:latin typeface="Arial" pitchFamily="34" charset="0"/>
              <a:cs typeface="Arial" pitchFamily="34" charset="0"/>
            </a:rPr>
            <a:t>Cálculo Aritmético</a:t>
          </a:r>
        </a:p>
      </dsp:txBody>
      <dsp:txXfrm>
        <a:off x="2766697" y="478370"/>
        <a:ext cx="1117252" cy="853911"/>
      </dsp:txXfrm>
    </dsp:sp>
    <dsp:sp modelId="{6CBEE560-35B6-4B16-A9A3-0DA816FB3F39}">
      <dsp:nvSpPr>
        <dsp:cNvPr id="0" name=""/>
        <dsp:cNvSpPr/>
      </dsp:nvSpPr>
      <dsp:spPr>
        <a:xfrm rot="3106407">
          <a:off x="3778870" y="1114160"/>
          <a:ext cx="551265" cy="15387"/>
        </a:xfrm>
        <a:custGeom>
          <a:avLst/>
          <a:gdLst/>
          <a:ahLst/>
          <a:cxnLst/>
          <a:rect l="0" t="0" r="0" b="0"/>
          <a:pathLst>
            <a:path>
              <a:moveTo>
                <a:pt x="0" y="7693"/>
              </a:moveTo>
              <a:lnTo>
                <a:pt x="551265" y="769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3106407">
        <a:off x="4040721" y="1108072"/>
        <a:ext cx="27563" cy="27563"/>
      </dsp:txXfrm>
    </dsp:sp>
    <dsp:sp modelId="{2BB3D87F-DB79-494C-A62E-687B704A9215}">
      <dsp:nvSpPr>
        <dsp:cNvPr id="0" name=""/>
        <dsp:cNvSpPr/>
      </dsp:nvSpPr>
      <dsp:spPr>
        <a:xfrm>
          <a:off x="4225057" y="1003136"/>
          <a:ext cx="1069269" cy="6704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>
              <a:latin typeface="Arial" pitchFamily="34" charset="0"/>
              <a:cs typeface="Arial" pitchFamily="34" charset="0"/>
            </a:rPr>
            <a:t>Tratamiento Contable</a:t>
          </a:r>
        </a:p>
      </dsp:txBody>
      <dsp:txXfrm>
        <a:off x="4225057" y="1003136"/>
        <a:ext cx="1069269" cy="670493"/>
      </dsp:txXfrm>
    </dsp:sp>
    <dsp:sp modelId="{080A9DFD-466E-4AC1-BCCB-6412B53F1AF9}">
      <dsp:nvSpPr>
        <dsp:cNvPr id="0" name=""/>
        <dsp:cNvSpPr/>
      </dsp:nvSpPr>
      <dsp:spPr>
        <a:xfrm rot="91527">
          <a:off x="5294282" y="1333996"/>
          <a:ext cx="248421" cy="15387"/>
        </a:xfrm>
        <a:custGeom>
          <a:avLst/>
          <a:gdLst/>
          <a:ahLst/>
          <a:cxnLst/>
          <a:rect l="0" t="0" r="0" b="0"/>
          <a:pathLst>
            <a:path>
              <a:moveTo>
                <a:pt x="0" y="7693"/>
              </a:moveTo>
              <a:lnTo>
                <a:pt x="248421" y="769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91527">
        <a:off x="5412282" y="1335479"/>
        <a:ext cx="12421" cy="12421"/>
      </dsp:txXfrm>
    </dsp:sp>
    <dsp:sp modelId="{1F752504-DC8C-478C-89D2-9FD326F33D9B}">
      <dsp:nvSpPr>
        <dsp:cNvPr id="0" name=""/>
        <dsp:cNvSpPr/>
      </dsp:nvSpPr>
      <dsp:spPr>
        <a:xfrm>
          <a:off x="5542659" y="892348"/>
          <a:ext cx="1050988" cy="905295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>
              <a:latin typeface="Arial" pitchFamily="34" charset="0"/>
              <a:cs typeface="Arial" pitchFamily="34" charset="0"/>
            </a:rPr>
            <a:t>Prospectiva</a:t>
          </a:r>
        </a:p>
      </dsp:txBody>
      <dsp:txXfrm>
        <a:off x="5542659" y="892348"/>
        <a:ext cx="1050988" cy="905295"/>
      </dsp:txXfrm>
    </dsp:sp>
    <dsp:sp modelId="{721696F3-7A13-4860-9048-AF3F5195D156}">
      <dsp:nvSpPr>
        <dsp:cNvPr id="0" name=""/>
        <dsp:cNvSpPr/>
      </dsp:nvSpPr>
      <dsp:spPr>
        <a:xfrm rot="21554536">
          <a:off x="6593632" y="1335092"/>
          <a:ext cx="334210" cy="15387"/>
        </a:xfrm>
        <a:custGeom>
          <a:avLst/>
          <a:gdLst/>
          <a:ahLst/>
          <a:cxnLst/>
          <a:rect l="0" t="0" r="0" b="0"/>
          <a:pathLst>
            <a:path>
              <a:moveTo>
                <a:pt x="0" y="7693"/>
              </a:moveTo>
              <a:lnTo>
                <a:pt x="334210" y="769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21554536">
        <a:off x="6752382" y="1334431"/>
        <a:ext cx="16710" cy="16710"/>
      </dsp:txXfrm>
    </dsp:sp>
    <dsp:sp modelId="{DFADA45B-E0D8-4D77-8D47-BDD5FE3C33F5}">
      <dsp:nvSpPr>
        <dsp:cNvPr id="0" name=""/>
        <dsp:cNvSpPr/>
      </dsp:nvSpPr>
      <dsp:spPr>
        <a:xfrm>
          <a:off x="6927828" y="737892"/>
          <a:ext cx="1349538" cy="120536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>
              <a:latin typeface="Arial" pitchFamily="34" charset="0"/>
              <a:cs typeface="Arial" pitchFamily="34" charset="0"/>
            </a:rPr>
            <a:t>Ajuste contra saldo inicial de Utilidades del Ejercicio</a:t>
          </a:r>
        </a:p>
      </dsp:txBody>
      <dsp:txXfrm>
        <a:off x="6927828" y="737892"/>
        <a:ext cx="1349538" cy="1205367"/>
      </dsp:txXfrm>
    </dsp:sp>
    <dsp:sp modelId="{F6F132DF-B184-4343-9664-4F3DE522FD20}">
      <dsp:nvSpPr>
        <dsp:cNvPr id="0" name=""/>
        <dsp:cNvSpPr/>
      </dsp:nvSpPr>
      <dsp:spPr>
        <a:xfrm rot="21507256">
          <a:off x="1054602" y="2258345"/>
          <a:ext cx="319595" cy="15387"/>
        </a:xfrm>
        <a:custGeom>
          <a:avLst/>
          <a:gdLst/>
          <a:ahLst/>
          <a:cxnLst/>
          <a:rect l="0" t="0" r="0" b="0"/>
          <a:pathLst>
            <a:path>
              <a:moveTo>
                <a:pt x="0" y="7693"/>
              </a:moveTo>
              <a:lnTo>
                <a:pt x="319595" y="76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100" kern="1200">
            <a:latin typeface="Arial" pitchFamily="34" charset="0"/>
            <a:cs typeface="Arial" pitchFamily="34" charset="0"/>
          </a:endParaRPr>
        </a:p>
      </dsp:txBody>
      <dsp:txXfrm rot="21507256">
        <a:off x="1206410" y="2258049"/>
        <a:ext cx="15979" cy="15979"/>
      </dsp:txXfrm>
    </dsp:sp>
    <dsp:sp modelId="{8B33A2C6-B1E7-4A87-8E1A-649C46153570}">
      <dsp:nvSpPr>
        <dsp:cNvPr id="0" name=""/>
        <dsp:cNvSpPr/>
      </dsp:nvSpPr>
      <dsp:spPr>
        <a:xfrm>
          <a:off x="1374139" y="1701515"/>
          <a:ext cx="1052365" cy="11204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>
              <a:latin typeface="Arial" pitchFamily="34" charset="0"/>
              <a:cs typeface="Arial" pitchFamily="34" charset="0"/>
            </a:rPr>
            <a:t>Políticas Contables</a:t>
          </a:r>
        </a:p>
      </dsp:txBody>
      <dsp:txXfrm>
        <a:off x="1374139" y="1701515"/>
        <a:ext cx="1052365" cy="1120426"/>
      </dsp:txXfrm>
    </dsp:sp>
    <dsp:sp modelId="{D07FFC30-0C2E-4F5F-8D27-7AB4DD4976BB}">
      <dsp:nvSpPr>
        <dsp:cNvPr id="0" name=""/>
        <dsp:cNvSpPr/>
      </dsp:nvSpPr>
      <dsp:spPr>
        <a:xfrm rot="18898085">
          <a:off x="2355914" y="2083749"/>
          <a:ext cx="481373" cy="15387"/>
        </a:xfrm>
        <a:custGeom>
          <a:avLst/>
          <a:gdLst/>
          <a:ahLst/>
          <a:cxnLst/>
          <a:rect l="0" t="0" r="0" b="0"/>
          <a:pathLst>
            <a:path>
              <a:moveTo>
                <a:pt x="0" y="7693"/>
              </a:moveTo>
              <a:lnTo>
                <a:pt x="481373" y="76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100" kern="1200">
            <a:latin typeface="Arial" pitchFamily="34" charset="0"/>
            <a:cs typeface="Arial" pitchFamily="34" charset="0"/>
          </a:endParaRPr>
        </a:p>
      </dsp:txBody>
      <dsp:txXfrm rot="18898085">
        <a:off x="2584566" y="2079408"/>
        <a:ext cx="24068" cy="24068"/>
      </dsp:txXfrm>
    </dsp:sp>
    <dsp:sp modelId="{B98355D4-4D8A-446C-A446-BD823488501C}">
      <dsp:nvSpPr>
        <dsp:cNvPr id="0" name=""/>
        <dsp:cNvSpPr/>
      </dsp:nvSpPr>
      <dsp:spPr>
        <a:xfrm>
          <a:off x="2766697" y="1494201"/>
          <a:ext cx="1117252" cy="8539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>
              <a:latin typeface="Arial" pitchFamily="34" charset="0"/>
              <a:cs typeface="Arial" pitchFamily="34" charset="0"/>
            </a:rPr>
            <a:t>Procedimiento específico</a:t>
          </a:r>
        </a:p>
      </dsp:txBody>
      <dsp:txXfrm>
        <a:off x="2766697" y="1494201"/>
        <a:ext cx="1117252" cy="853911"/>
      </dsp:txXfrm>
    </dsp:sp>
    <dsp:sp modelId="{2BF44933-C2F8-4A58-A377-B3E177492CCB}">
      <dsp:nvSpPr>
        <dsp:cNvPr id="0" name=""/>
        <dsp:cNvSpPr/>
      </dsp:nvSpPr>
      <dsp:spPr>
        <a:xfrm rot="4637969">
          <a:off x="487833" y="2971446"/>
          <a:ext cx="1453134" cy="15387"/>
        </a:xfrm>
        <a:custGeom>
          <a:avLst/>
          <a:gdLst/>
          <a:ahLst/>
          <a:cxnLst/>
          <a:rect l="0" t="0" r="0" b="0"/>
          <a:pathLst>
            <a:path>
              <a:moveTo>
                <a:pt x="0" y="7693"/>
              </a:moveTo>
              <a:lnTo>
                <a:pt x="1453134" y="76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100" kern="1200">
            <a:latin typeface="Arial" pitchFamily="34" charset="0"/>
            <a:cs typeface="Arial" pitchFamily="34" charset="0"/>
          </a:endParaRPr>
        </a:p>
      </dsp:txBody>
      <dsp:txXfrm rot="4637969">
        <a:off x="1178072" y="2942811"/>
        <a:ext cx="72656" cy="72656"/>
      </dsp:txXfrm>
    </dsp:sp>
    <dsp:sp modelId="{0B0A49C1-BA72-49CC-9B5C-3DF2E34889B3}">
      <dsp:nvSpPr>
        <dsp:cNvPr id="0" name=""/>
        <dsp:cNvSpPr/>
      </dsp:nvSpPr>
      <dsp:spPr>
        <a:xfrm>
          <a:off x="1374139" y="3127716"/>
          <a:ext cx="1052365" cy="11204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>
              <a:latin typeface="Arial" pitchFamily="34" charset="0"/>
              <a:cs typeface="Arial" pitchFamily="34" charset="0"/>
            </a:rPr>
            <a:t>Errores de Periodos Anteriores</a:t>
          </a:r>
        </a:p>
      </dsp:txBody>
      <dsp:txXfrm>
        <a:off x="1374139" y="3127716"/>
        <a:ext cx="1052365" cy="1120426"/>
      </dsp:txXfrm>
    </dsp:sp>
    <dsp:sp modelId="{7EF93BA2-B501-4A88-9934-1B3DAEC1729C}">
      <dsp:nvSpPr>
        <dsp:cNvPr id="0" name=""/>
        <dsp:cNvSpPr/>
      </dsp:nvSpPr>
      <dsp:spPr>
        <a:xfrm rot="17753950">
          <a:off x="2207176" y="3329923"/>
          <a:ext cx="778848" cy="15387"/>
        </a:xfrm>
        <a:custGeom>
          <a:avLst/>
          <a:gdLst/>
          <a:ahLst/>
          <a:cxnLst/>
          <a:rect l="0" t="0" r="0" b="0"/>
          <a:pathLst>
            <a:path>
              <a:moveTo>
                <a:pt x="0" y="7693"/>
              </a:moveTo>
              <a:lnTo>
                <a:pt x="778848" y="76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100" kern="1200">
            <a:latin typeface="Arial" pitchFamily="34" charset="0"/>
            <a:cs typeface="Arial" pitchFamily="34" charset="0"/>
          </a:endParaRPr>
        </a:p>
      </dsp:txBody>
      <dsp:txXfrm rot="17753950">
        <a:off x="2577129" y="3318146"/>
        <a:ext cx="38942" cy="38942"/>
      </dsp:txXfrm>
    </dsp:sp>
    <dsp:sp modelId="{F987DCD0-005F-4E12-B64E-B9FC4E75B1A0}">
      <dsp:nvSpPr>
        <dsp:cNvPr id="0" name=""/>
        <dsp:cNvSpPr/>
      </dsp:nvSpPr>
      <dsp:spPr>
        <a:xfrm>
          <a:off x="2766697" y="2560349"/>
          <a:ext cx="1117252" cy="8539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>
              <a:latin typeface="Arial" pitchFamily="34" charset="0"/>
              <a:cs typeface="Arial" pitchFamily="34" charset="0"/>
            </a:rPr>
            <a:t>Naturaleza Humana</a:t>
          </a:r>
        </a:p>
      </dsp:txBody>
      <dsp:txXfrm>
        <a:off x="2766697" y="2560349"/>
        <a:ext cx="1117252" cy="853911"/>
      </dsp:txXfrm>
    </dsp:sp>
    <dsp:sp modelId="{2141A3D1-F505-48F3-B576-37DDFED4B9D6}">
      <dsp:nvSpPr>
        <dsp:cNvPr id="0" name=""/>
        <dsp:cNvSpPr/>
      </dsp:nvSpPr>
      <dsp:spPr>
        <a:xfrm rot="3196254">
          <a:off x="3763428" y="3219915"/>
          <a:ext cx="599656" cy="15387"/>
        </a:xfrm>
        <a:custGeom>
          <a:avLst/>
          <a:gdLst/>
          <a:ahLst/>
          <a:cxnLst/>
          <a:rect l="0" t="0" r="0" b="0"/>
          <a:pathLst>
            <a:path>
              <a:moveTo>
                <a:pt x="0" y="7693"/>
              </a:moveTo>
              <a:lnTo>
                <a:pt x="599656" y="769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3196254">
        <a:off x="4048264" y="3212617"/>
        <a:ext cx="29982" cy="29982"/>
      </dsp:txXfrm>
    </dsp:sp>
    <dsp:sp modelId="{7D623DFC-1BE3-445B-BAA4-1F4053D4FDC4}">
      <dsp:nvSpPr>
        <dsp:cNvPr id="0" name=""/>
        <dsp:cNvSpPr/>
      </dsp:nvSpPr>
      <dsp:spPr>
        <a:xfrm>
          <a:off x="4242563" y="3132666"/>
          <a:ext cx="1069269" cy="6704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>
              <a:latin typeface="Arial" pitchFamily="34" charset="0"/>
              <a:cs typeface="Arial" pitchFamily="34" charset="0"/>
            </a:rPr>
            <a:t>Tratamiento Contable</a:t>
          </a:r>
        </a:p>
      </dsp:txBody>
      <dsp:txXfrm>
        <a:off x="4242563" y="3132666"/>
        <a:ext cx="1069269" cy="670493"/>
      </dsp:txXfrm>
    </dsp:sp>
    <dsp:sp modelId="{06B28720-65ED-4860-A3B2-4A26C3C0724B}">
      <dsp:nvSpPr>
        <dsp:cNvPr id="0" name=""/>
        <dsp:cNvSpPr/>
      </dsp:nvSpPr>
      <dsp:spPr>
        <a:xfrm rot="21555438">
          <a:off x="5311821" y="3458586"/>
          <a:ext cx="251916" cy="15387"/>
        </a:xfrm>
        <a:custGeom>
          <a:avLst/>
          <a:gdLst/>
          <a:ahLst/>
          <a:cxnLst/>
          <a:rect l="0" t="0" r="0" b="0"/>
          <a:pathLst>
            <a:path>
              <a:moveTo>
                <a:pt x="0" y="7693"/>
              </a:moveTo>
              <a:lnTo>
                <a:pt x="251916" y="769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21555438">
        <a:off x="5431482" y="3459982"/>
        <a:ext cx="12595" cy="12595"/>
      </dsp:txXfrm>
    </dsp:sp>
    <dsp:sp modelId="{DAEA362E-8A77-4AAA-8353-86A764EEE92F}">
      <dsp:nvSpPr>
        <dsp:cNvPr id="0" name=""/>
        <dsp:cNvSpPr/>
      </dsp:nvSpPr>
      <dsp:spPr>
        <a:xfrm>
          <a:off x="5563727" y="3011999"/>
          <a:ext cx="1050988" cy="905295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>
              <a:latin typeface="Arial" pitchFamily="34" charset="0"/>
              <a:cs typeface="Arial" pitchFamily="34" charset="0"/>
            </a:rPr>
            <a:t>Retroactiva</a:t>
          </a:r>
        </a:p>
      </dsp:txBody>
      <dsp:txXfrm>
        <a:off x="5563727" y="3011999"/>
        <a:ext cx="1050988" cy="905295"/>
      </dsp:txXfrm>
    </dsp:sp>
    <dsp:sp modelId="{025A8C89-945C-476E-AFC4-7FB0A416F000}">
      <dsp:nvSpPr>
        <dsp:cNvPr id="0" name=""/>
        <dsp:cNvSpPr/>
      </dsp:nvSpPr>
      <dsp:spPr>
        <a:xfrm rot="21575804">
          <a:off x="6614712" y="3455958"/>
          <a:ext cx="282939" cy="15387"/>
        </a:xfrm>
        <a:custGeom>
          <a:avLst/>
          <a:gdLst/>
          <a:ahLst/>
          <a:cxnLst/>
          <a:rect l="0" t="0" r="0" b="0"/>
          <a:pathLst>
            <a:path>
              <a:moveTo>
                <a:pt x="0" y="7693"/>
              </a:moveTo>
              <a:lnTo>
                <a:pt x="282939" y="769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21575804">
        <a:off x="6749108" y="3456578"/>
        <a:ext cx="14146" cy="14146"/>
      </dsp:txXfrm>
    </dsp:sp>
    <dsp:sp modelId="{A3E63967-4E1A-46C7-935C-8A9F52B740C6}">
      <dsp:nvSpPr>
        <dsp:cNvPr id="0" name=""/>
        <dsp:cNvSpPr/>
      </dsp:nvSpPr>
      <dsp:spPr>
        <a:xfrm>
          <a:off x="6897648" y="2859972"/>
          <a:ext cx="1349538" cy="120536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>
              <a:latin typeface="Arial" pitchFamily="34" charset="0"/>
              <a:cs typeface="Arial" pitchFamily="34" charset="0"/>
            </a:rPr>
            <a:t>Ajuste Contra Saldo Inicial de Utildades Acumuladas</a:t>
          </a:r>
        </a:p>
      </dsp:txBody>
      <dsp:txXfrm>
        <a:off x="6897648" y="2859972"/>
        <a:ext cx="1349538" cy="1205367"/>
      </dsp:txXfrm>
    </dsp:sp>
    <dsp:sp modelId="{A48FB625-DFA3-4CF3-A52B-CD1F0164A4D9}">
      <dsp:nvSpPr>
        <dsp:cNvPr id="0" name=""/>
        <dsp:cNvSpPr/>
      </dsp:nvSpPr>
      <dsp:spPr>
        <a:xfrm rot="3002872">
          <a:off x="2331714" y="3883293"/>
          <a:ext cx="529773" cy="15387"/>
        </a:xfrm>
        <a:custGeom>
          <a:avLst/>
          <a:gdLst/>
          <a:ahLst/>
          <a:cxnLst/>
          <a:rect l="0" t="0" r="0" b="0"/>
          <a:pathLst>
            <a:path>
              <a:moveTo>
                <a:pt x="0" y="7693"/>
              </a:moveTo>
              <a:lnTo>
                <a:pt x="529773" y="76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100" kern="1200">
            <a:latin typeface="Arial" pitchFamily="34" charset="0"/>
            <a:cs typeface="Arial" pitchFamily="34" charset="0"/>
          </a:endParaRPr>
        </a:p>
      </dsp:txBody>
      <dsp:txXfrm rot="3002872">
        <a:off x="2583356" y="3877742"/>
        <a:ext cx="26488" cy="26488"/>
      </dsp:txXfrm>
    </dsp:sp>
    <dsp:sp modelId="{474F1899-BC6A-4192-8A44-606181A9C9F9}">
      <dsp:nvSpPr>
        <dsp:cNvPr id="0" name=""/>
        <dsp:cNvSpPr/>
      </dsp:nvSpPr>
      <dsp:spPr>
        <a:xfrm>
          <a:off x="2766697" y="3667088"/>
          <a:ext cx="1117252" cy="8539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>
              <a:latin typeface="Arial" pitchFamily="34" charset="0"/>
              <a:cs typeface="Arial" pitchFamily="34" charset="0"/>
            </a:rPr>
            <a:t>Fraudes</a:t>
          </a:r>
        </a:p>
      </dsp:txBody>
      <dsp:txXfrm>
        <a:off x="2766697" y="3667088"/>
        <a:ext cx="1117252" cy="85391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11159E-085C-47F1-A940-F1345EF527E7}">
      <dsp:nvSpPr>
        <dsp:cNvPr id="0" name=""/>
        <dsp:cNvSpPr/>
      </dsp:nvSpPr>
      <dsp:spPr>
        <a:xfrm>
          <a:off x="1" y="1268759"/>
          <a:ext cx="1158826" cy="1058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>
              <a:latin typeface="Arial" pitchFamily="34" charset="0"/>
              <a:cs typeface="Arial" pitchFamily="34" charset="0"/>
            </a:rPr>
            <a:t>NIC 16</a:t>
          </a:r>
          <a:endParaRPr lang="es-ES_tradnl" sz="1100" b="1" kern="1200">
            <a:latin typeface="Arial" pitchFamily="34" charset="0"/>
            <a:cs typeface="Arial" pitchFamily="34" charset="0"/>
          </a:endParaRPr>
        </a:p>
      </dsp:txBody>
      <dsp:txXfrm>
        <a:off x="1" y="1268759"/>
        <a:ext cx="1158826" cy="1058814"/>
      </dsp:txXfrm>
    </dsp:sp>
    <dsp:sp modelId="{680B3867-2CED-4D4D-9CD9-771410068C28}">
      <dsp:nvSpPr>
        <dsp:cNvPr id="0" name=""/>
        <dsp:cNvSpPr/>
      </dsp:nvSpPr>
      <dsp:spPr>
        <a:xfrm rot="16845036">
          <a:off x="756840" y="1307636"/>
          <a:ext cx="988332" cy="10074"/>
        </a:xfrm>
        <a:custGeom>
          <a:avLst/>
          <a:gdLst/>
          <a:ahLst/>
          <a:cxnLst/>
          <a:rect l="0" t="0" r="0" b="0"/>
          <a:pathLst>
            <a:path>
              <a:moveTo>
                <a:pt x="0" y="5037"/>
              </a:moveTo>
              <a:lnTo>
                <a:pt x="988332" y="50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100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6845036">
        <a:off x="1226298" y="1287965"/>
        <a:ext cx="49416" cy="49416"/>
      </dsp:txXfrm>
    </dsp:sp>
    <dsp:sp modelId="{460EB9E5-65D0-4C2E-8494-7E6DCD334C6F}">
      <dsp:nvSpPr>
        <dsp:cNvPr id="0" name=""/>
        <dsp:cNvSpPr/>
      </dsp:nvSpPr>
      <dsp:spPr>
        <a:xfrm>
          <a:off x="1343185" y="64658"/>
          <a:ext cx="1014744" cy="15250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>
              <a:latin typeface="Arial" pitchFamily="34" charset="0"/>
              <a:cs typeface="Arial" pitchFamily="34" charset="0"/>
            </a:rPr>
            <a:t>Medición Inicial</a:t>
          </a:r>
        </a:p>
      </dsp:txBody>
      <dsp:txXfrm>
        <a:off x="1343185" y="64658"/>
        <a:ext cx="1014744" cy="1525043"/>
      </dsp:txXfrm>
    </dsp:sp>
    <dsp:sp modelId="{74A4486A-6BEF-403F-8E6D-B14056C04F00}">
      <dsp:nvSpPr>
        <dsp:cNvPr id="0" name=""/>
        <dsp:cNvSpPr/>
      </dsp:nvSpPr>
      <dsp:spPr>
        <a:xfrm rot="18458202">
          <a:off x="2305157" y="714809"/>
          <a:ext cx="271079" cy="10074"/>
        </a:xfrm>
        <a:custGeom>
          <a:avLst/>
          <a:gdLst/>
          <a:ahLst/>
          <a:cxnLst/>
          <a:rect l="0" t="0" r="0" b="0"/>
          <a:pathLst>
            <a:path>
              <a:moveTo>
                <a:pt x="0" y="5037"/>
              </a:moveTo>
              <a:lnTo>
                <a:pt x="271079" y="50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100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8458202">
        <a:off x="2433920" y="713069"/>
        <a:ext cx="13553" cy="13553"/>
      </dsp:txXfrm>
    </dsp:sp>
    <dsp:sp modelId="{04A45CC3-6E46-450F-BE5F-0489C0A541F6}">
      <dsp:nvSpPr>
        <dsp:cNvPr id="0" name=""/>
        <dsp:cNvSpPr/>
      </dsp:nvSpPr>
      <dsp:spPr>
        <a:xfrm>
          <a:off x="2523465" y="169402"/>
          <a:ext cx="856238" cy="8862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>
              <a:latin typeface="Arial" pitchFamily="34" charset="0"/>
              <a:cs typeface="Arial" pitchFamily="34" charset="0"/>
            </a:rPr>
            <a:t>Se valora al Costo</a:t>
          </a:r>
        </a:p>
      </dsp:txBody>
      <dsp:txXfrm>
        <a:off x="2523465" y="169402"/>
        <a:ext cx="856238" cy="886222"/>
      </dsp:txXfrm>
    </dsp:sp>
    <dsp:sp modelId="{A6E5F33A-9750-49A9-A0B6-89048F03EE44}">
      <dsp:nvSpPr>
        <dsp:cNvPr id="0" name=""/>
        <dsp:cNvSpPr/>
      </dsp:nvSpPr>
      <dsp:spPr>
        <a:xfrm rot="4730566">
          <a:off x="789515" y="2242395"/>
          <a:ext cx="915842" cy="10074"/>
        </a:xfrm>
        <a:custGeom>
          <a:avLst/>
          <a:gdLst/>
          <a:ahLst/>
          <a:cxnLst/>
          <a:rect l="0" t="0" r="0" b="0"/>
          <a:pathLst>
            <a:path>
              <a:moveTo>
                <a:pt x="0" y="5037"/>
              </a:moveTo>
              <a:lnTo>
                <a:pt x="915842" y="50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100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4730566">
        <a:off x="1224540" y="2224536"/>
        <a:ext cx="45792" cy="45792"/>
      </dsp:txXfrm>
    </dsp:sp>
    <dsp:sp modelId="{3E072B74-292D-486C-A27F-283258E408D9}">
      <dsp:nvSpPr>
        <dsp:cNvPr id="0" name=""/>
        <dsp:cNvSpPr/>
      </dsp:nvSpPr>
      <dsp:spPr>
        <a:xfrm>
          <a:off x="1336045" y="1912687"/>
          <a:ext cx="975170" cy="15680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>
              <a:latin typeface="Arial" pitchFamily="34" charset="0"/>
              <a:cs typeface="Arial" pitchFamily="34" charset="0"/>
            </a:rPr>
            <a:t>Medición Posterior</a:t>
          </a:r>
        </a:p>
      </dsp:txBody>
      <dsp:txXfrm>
        <a:off x="1336045" y="1912687"/>
        <a:ext cx="975170" cy="1568022"/>
      </dsp:txXfrm>
    </dsp:sp>
    <dsp:sp modelId="{8AA45876-E240-4BD4-A818-56AC2FE48B17}">
      <dsp:nvSpPr>
        <dsp:cNvPr id="0" name=""/>
        <dsp:cNvSpPr/>
      </dsp:nvSpPr>
      <dsp:spPr>
        <a:xfrm rot="17060276">
          <a:off x="2028771" y="2327944"/>
          <a:ext cx="750821" cy="10074"/>
        </a:xfrm>
        <a:custGeom>
          <a:avLst/>
          <a:gdLst/>
          <a:ahLst/>
          <a:cxnLst/>
          <a:rect l="0" t="0" r="0" b="0"/>
          <a:pathLst>
            <a:path>
              <a:moveTo>
                <a:pt x="0" y="5037"/>
              </a:moveTo>
              <a:lnTo>
                <a:pt x="750821" y="50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100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7060276">
        <a:off x="2385411" y="2314211"/>
        <a:ext cx="37541" cy="37541"/>
      </dsp:txXfrm>
    </dsp:sp>
    <dsp:sp modelId="{7AC4D7B0-67DB-40E3-A777-3767E6AF882C}">
      <dsp:nvSpPr>
        <dsp:cNvPr id="0" name=""/>
        <dsp:cNvSpPr/>
      </dsp:nvSpPr>
      <dsp:spPr>
        <a:xfrm>
          <a:off x="2497149" y="1330262"/>
          <a:ext cx="897816" cy="12780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>
              <a:latin typeface="Arial" pitchFamily="34" charset="0"/>
              <a:cs typeface="Arial" pitchFamily="34" charset="0"/>
            </a:rPr>
            <a:t>Modelo de Revaluo</a:t>
          </a:r>
        </a:p>
      </dsp:txBody>
      <dsp:txXfrm>
        <a:off x="2497149" y="1330262"/>
        <a:ext cx="897816" cy="1278004"/>
      </dsp:txXfrm>
    </dsp:sp>
    <dsp:sp modelId="{89B51126-3AF3-4013-9DCD-362A25E5F4AF}">
      <dsp:nvSpPr>
        <dsp:cNvPr id="0" name=""/>
        <dsp:cNvSpPr/>
      </dsp:nvSpPr>
      <dsp:spPr>
        <a:xfrm>
          <a:off x="3394965" y="1964227"/>
          <a:ext cx="127978" cy="10074"/>
        </a:xfrm>
        <a:custGeom>
          <a:avLst/>
          <a:gdLst/>
          <a:ahLst/>
          <a:cxnLst/>
          <a:rect l="0" t="0" r="0" b="0"/>
          <a:pathLst>
            <a:path>
              <a:moveTo>
                <a:pt x="0" y="5037"/>
              </a:moveTo>
              <a:lnTo>
                <a:pt x="127978" y="503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100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455754" y="1966065"/>
        <a:ext cx="6398" cy="6398"/>
      </dsp:txXfrm>
    </dsp:sp>
    <dsp:sp modelId="{0C1036E2-F0AE-4B59-A57A-BC3CBBB693A0}">
      <dsp:nvSpPr>
        <dsp:cNvPr id="0" name=""/>
        <dsp:cNvSpPr/>
      </dsp:nvSpPr>
      <dsp:spPr>
        <a:xfrm>
          <a:off x="3522943" y="1288293"/>
          <a:ext cx="1666170" cy="13619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>
              <a:latin typeface="Arial" pitchFamily="34" charset="0"/>
              <a:cs typeface="Arial" pitchFamily="34" charset="0"/>
            </a:rPr>
            <a:t>Costo de Adquisición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>
              <a:latin typeface="Arial" pitchFamily="34" charset="0"/>
              <a:cs typeface="Arial" pitchFamily="34" charset="0"/>
            </a:rPr>
            <a:t>(+) Costo de Revalúo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>
              <a:latin typeface="Arial" pitchFamily="34" charset="0"/>
              <a:cs typeface="Arial" pitchFamily="34" charset="0"/>
            </a:rPr>
            <a:t>(-) Depreciación Acum. Costo de adquisición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>
              <a:latin typeface="Arial" pitchFamily="34" charset="0"/>
              <a:cs typeface="Arial" pitchFamily="34" charset="0"/>
            </a:rPr>
            <a:t>(-) Depreciación Acum.  Revalúo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>
              <a:latin typeface="Arial" pitchFamily="34" charset="0"/>
              <a:cs typeface="Arial" pitchFamily="34" charset="0"/>
            </a:rPr>
            <a:t>(-) Pérdida por Deterioro</a:t>
          </a:r>
        </a:p>
      </dsp:txBody>
      <dsp:txXfrm>
        <a:off x="3522943" y="1288293"/>
        <a:ext cx="1666170" cy="1361941"/>
      </dsp:txXfrm>
    </dsp:sp>
    <dsp:sp modelId="{7411A5C4-F110-4E11-A6CB-5AD3F5484C43}">
      <dsp:nvSpPr>
        <dsp:cNvPr id="0" name=""/>
        <dsp:cNvSpPr/>
      </dsp:nvSpPr>
      <dsp:spPr>
        <a:xfrm rot="4250014">
          <a:off x="2081272" y="3015022"/>
          <a:ext cx="684673" cy="10074"/>
        </a:xfrm>
        <a:custGeom>
          <a:avLst/>
          <a:gdLst/>
          <a:ahLst/>
          <a:cxnLst/>
          <a:rect l="0" t="0" r="0" b="0"/>
          <a:pathLst>
            <a:path>
              <a:moveTo>
                <a:pt x="0" y="5037"/>
              </a:moveTo>
              <a:lnTo>
                <a:pt x="684673" y="50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100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4250014">
        <a:off x="2406492" y="3002942"/>
        <a:ext cx="34233" cy="34233"/>
      </dsp:txXfrm>
    </dsp:sp>
    <dsp:sp modelId="{FC987823-F1AF-4BA7-B0B4-FBDFC7A4099A}">
      <dsp:nvSpPr>
        <dsp:cNvPr id="0" name=""/>
        <dsp:cNvSpPr/>
      </dsp:nvSpPr>
      <dsp:spPr>
        <a:xfrm>
          <a:off x="2536002" y="2701412"/>
          <a:ext cx="880262" cy="12840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>
              <a:latin typeface="Arial" pitchFamily="34" charset="0"/>
              <a:cs typeface="Arial" pitchFamily="34" charset="0"/>
            </a:rPr>
            <a:t>Modelo del Costo</a:t>
          </a:r>
        </a:p>
      </dsp:txBody>
      <dsp:txXfrm>
        <a:off x="2536002" y="2701412"/>
        <a:ext cx="880262" cy="1284015"/>
      </dsp:txXfrm>
    </dsp:sp>
    <dsp:sp modelId="{F2C54279-CA79-4826-B707-E5D2D59A9515}">
      <dsp:nvSpPr>
        <dsp:cNvPr id="0" name=""/>
        <dsp:cNvSpPr/>
      </dsp:nvSpPr>
      <dsp:spPr>
        <a:xfrm rot="133258">
          <a:off x="3416210" y="3341222"/>
          <a:ext cx="146525" cy="10074"/>
        </a:xfrm>
        <a:custGeom>
          <a:avLst/>
          <a:gdLst/>
          <a:ahLst/>
          <a:cxnLst/>
          <a:rect l="0" t="0" r="0" b="0"/>
          <a:pathLst>
            <a:path>
              <a:moveTo>
                <a:pt x="0" y="5037"/>
              </a:moveTo>
              <a:lnTo>
                <a:pt x="146525" y="503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100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33258">
        <a:off x="3485809" y="3342596"/>
        <a:ext cx="7326" cy="7326"/>
      </dsp:txXfrm>
    </dsp:sp>
    <dsp:sp modelId="{297A136F-9742-4E19-B1C4-36EB3834102C}">
      <dsp:nvSpPr>
        <dsp:cNvPr id="0" name=""/>
        <dsp:cNvSpPr/>
      </dsp:nvSpPr>
      <dsp:spPr>
        <a:xfrm>
          <a:off x="3562680" y="2760480"/>
          <a:ext cx="1621980" cy="11772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>
              <a:latin typeface="Arial" pitchFamily="34" charset="0"/>
              <a:cs typeface="Arial" pitchFamily="34" charset="0"/>
            </a:rPr>
            <a:t>Costo de Aquisición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>
              <a:latin typeface="Arial" pitchFamily="34" charset="0"/>
              <a:cs typeface="Arial" pitchFamily="34" charset="0"/>
            </a:rPr>
            <a:t> (-) Depreciación Acum. 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>
              <a:latin typeface="Arial" pitchFamily="34" charset="0"/>
              <a:cs typeface="Arial" pitchFamily="34" charset="0"/>
            </a:rPr>
            <a:t>(-) Pérdida por deterioro</a:t>
          </a:r>
        </a:p>
      </dsp:txBody>
      <dsp:txXfrm>
        <a:off x="3562680" y="2760480"/>
        <a:ext cx="1621980" cy="117723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92D295-237C-4C16-95CE-2403F7644A01}">
      <dsp:nvSpPr>
        <dsp:cNvPr id="0" name=""/>
        <dsp:cNvSpPr/>
      </dsp:nvSpPr>
      <dsp:spPr>
        <a:xfrm>
          <a:off x="618" y="900254"/>
          <a:ext cx="1319630" cy="7917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>
              <a:latin typeface="Arial" pitchFamily="34" charset="0"/>
              <a:cs typeface="Arial" pitchFamily="34" charset="0"/>
            </a:rPr>
            <a:t>Perdida Por deterioro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>
              <a:latin typeface="Arial" pitchFamily="34" charset="0"/>
              <a:cs typeface="Arial" pitchFamily="34" charset="0"/>
            </a:rPr>
            <a:t>Existe sí:</a:t>
          </a:r>
        </a:p>
      </dsp:txBody>
      <dsp:txXfrm>
        <a:off x="618" y="900254"/>
        <a:ext cx="1319630" cy="791778"/>
      </dsp:txXfrm>
    </dsp:sp>
    <dsp:sp modelId="{8BA3F858-2725-4E4F-AF9E-5B718D444DA0}">
      <dsp:nvSpPr>
        <dsp:cNvPr id="0" name=""/>
        <dsp:cNvSpPr/>
      </dsp:nvSpPr>
      <dsp:spPr>
        <a:xfrm>
          <a:off x="1440237" y="1132509"/>
          <a:ext cx="254373" cy="327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50" kern="1200">
            <a:latin typeface="Arial" pitchFamily="34" charset="0"/>
            <a:cs typeface="Arial" pitchFamily="34" charset="0"/>
          </a:endParaRPr>
        </a:p>
      </dsp:txBody>
      <dsp:txXfrm>
        <a:off x="1440237" y="1132509"/>
        <a:ext cx="254373" cy="327268"/>
      </dsp:txXfrm>
    </dsp:sp>
    <dsp:sp modelId="{518B0570-FBBC-4893-AE8F-6F300D98C421}">
      <dsp:nvSpPr>
        <dsp:cNvPr id="0" name=""/>
        <dsp:cNvSpPr/>
      </dsp:nvSpPr>
      <dsp:spPr>
        <a:xfrm>
          <a:off x="1800199" y="900254"/>
          <a:ext cx="1319630" cy="791778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>
              <a:latin typeface="Arial" pitchFamily="34" charset="0"/>
              <a:cs typeface="Arial" pitchFamily="34" charset="0"/>
            </a:rPr>
            <a:t>El Valor en Libros es superior al Importe Recuperable</a:t>
          </a:r>
        </a:p>
      </dsp:txBody>
      <dsp:txXfrm>
        <a:off x="1800199" y="900254"/>
        <a:ext cx="1319630" cy="791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0.14545</cdr:x>
      <cdr:y>0.59322</cdr:y>
    </cdr:from>
    <cdr:to>
      <cdr:x>0.27163</cdr:x>
      <cdr:y>0.67709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152128" y="2520280"/>
          <a:ext cx="999457" cy="356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s-EC" sz="1800" b="1" dirty="0"/>
            <a:t>AÑOS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257B2-0F8E-40A8-AC1F-AED12DB4191A}" type="datetimeFigureOut">
              <a:rPr lang="es-EC" smtClean="0"/>
              <a:pPr/>
              <a:t>19/01/2011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17EC5-4176-4202-855C-1C4B569BD1F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 servicio de llenado de contenedores donde se tiene una amplia red de agentes a nivel mundial con los cuales logra acuerdos para ofrecer el servicio de Consolidación de carga desde las más importantes regiones comerciales del mundo, 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17EC5-4176-4202-855C-1C4B569BD1FA}" type="slidenum">
              <a:rPr lang="es-EC" smtClean="0"/>
              <a:pPr/>
              <a:t>11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4F44-2903-4EA7-BFF1-0EFA3A60099B}" type="datetimeFigureOut">
              <a:rPr lang="es-ES_tradnl" smtClean="0"/>
              <a:pPr/>
              <a:t>19/01/2011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45CE-260A-4226-ACE1-1C7D54D720B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4F44-2903-4EA7-BFF1-0EFA3A60099B}" type="datetimeFigureOut">
              <a:rPr lang="es-ES_tradnl" smtClean="0"/>
              <a:pPr/>
              <a:t>19/01/2011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45CE-260A-4226-ACE1-1C7D54D720B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4F44-2903-4EA7-BFF1-0EFA3A60099B}" type="datetimeFigureOut">
              <a:rPr lang="es-ES_tradnl" smtClean="0"/>
              <a:pPr/>
              <a:t>19/01/2011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45CE-260A-4226-ACE1-1C7D54D720B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4F44-2903-4EA7-BFF1-0EFA3A60099B}" type="datetimeFigureOut">
              <a:rPr lang="es-ES_tradnl" smtClean="0"/>
              <a:pPr/>
              <a:t>19/01/2011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45CE-260A-4226-ACE1-1C7D54D720B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4F44-2903-4EA7-BFF1-0EFA3A60099B}" type="datetimeFigureOut">
              <a:rPr lang="es-ES_tradnl" smtClean="0"/>
              <a:pPr/>
              <a:t>19/01/2011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45CE-260A-4226-ACE1-1C7D54D720B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4F44-2903-4EA7-BFF1-0EFA3A60099B}" type="datetimeFigureOut">
              <a:rPr lang="es-ES_tradnl" smtClean="0"/>
              <a:pPr/>
              <a:t>19/01/2011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45CE-260A-4226-ACE1-1C7D54D720B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4F44-2903-4EA7-BFF1-0EFA3A60099B}" type="datetimeFigureOut">
              <a:rPr lang="es-ES_tradnl" smtClean="0"/>
              <a:pPr/>
              <a:t>19/01/2011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45CE-260A-4226-ACE1-1C7D54D720B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4F44-2903-4EA7-BFF1-0EFA3A60099B}" type="datetimeFigureOut">
              <a:rPr lang="es-ES_tradnl" smtClean="0"/>
              <a:pPr/>
              <a:t>19/01/2011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45CE-260A-4226-ACE1-1C7D54D720B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4F44-2903-4EA7-BFF1-0EFA3A60099B}" type="datetimeFigureOut">
              <a:rPr lang="es-ES_tradnl" smtClean="0"/>
              <a:pPr/>
              <a:t>19/01/2011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45CE-260A-4226-ACE1-1C7D54D720B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4F44-2903-4EA7-BFF1-0EFA3A60099B}" type="datetimeFigureOut">
              <a:rPr lang="es-ES_tradnl" smtClean="0"/>
              <a:pPr/>
              <a:t>19/01/2011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45CE-260A-4226-ACE1-1C7D54D720B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4F44-2903-4EA7-BFF1-0EFA3A60099B}" type="datetimeFigureOut">
              <a:rPr lang="es-ES_tradnl" smtClean="0"/>
              <a:pPr/>
              <a:t>19/01/2011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45CE-260A-4226-ACE1-1C7D54D720B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D4F44-2903-4EA7-BFF1-0EFA3A60099B}" type="datetimeFigureOut">
              <a:rPr lang="es-ES_tradnl" smtClean="0"/>
              <a:pPr/>
              <a:t>19/01/2011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C45CE-260A-4226-ACE1-1C7D54D720B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slide" Target="slide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diagramLayout" Target="../diagrams/layout9.xml"/><Relationship Id="rId7" Type="http://schemas.openxmlformats.org/officeDocument/2006/relationships/diagramLayout" Target="../diagrams/layout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0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microsoft.com/office/2007/relationships/diagramDrawing" Target="../diagrams/drawing9.xml"/><Relationship Id="rId4" Type="http://schemas.openxmlformats.org/officeDocument/2006/relationships/diagramQuickStyle" Target="../diagrams/quickStyle9.xml"/><Relationship Id="rId9" Type="http://schemas.openxmlformats.org/officeDocument/2006/relationships/diagramColors" Target="../diagrams/colors10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Costo%20Atribuido.docx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nic12.docx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conciliacion.docx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anexos.docx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Colors" Target="../diagrams/colors5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Layout" Target="../diagrams/layout4.xml"/><Relationship Id="rId12" Type="http://schemas.openxmlformats.org/officeDocument/2006/relationships/diagramQuickStyle" Target="../diagrams/quickStyle5.xml"/><Relationship Id="rId17" Type="http://schemas.openxmlformats.org/officeDocument/2006/relationships/diagramColors" Target="../diagrams/colors6.xml"/><Relationship Id="rId2" Type="http://schemas.openxmlformats.org/officeDocument/2006/relationships/diagramData" Target="../diagrams/data3.xml"/><Relationship Id="rId16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diagramLayout" Target="../diagrams/layout5.xml"/><Relationship Id="rId24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Layout" Target="../diagrams/layout6.xml"/><Relationship Id="rId23" Type="http://schemas.microsoft.com/office/2007/relationships/diagramDrawing" Target="../diagrams/drawing3.xml"/><Relationship Id="rId10" Type="http://schemas.openxmlformats.org/officeDocument/2006/relationships/diagramData" Target="../diagrams/data5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Relationship Id="rId14" Type="http://schemas.openxmlformats.org/officeDocument/2006/relationships/diagramData" Target="../diagrams/data6.xml"/><Relationship Id="rId22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05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5105400"/>
            <a:ext cx="6400800" cy="127592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C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/>
              </a:rPr>
              <a:t>PRESENTAN</a:t>
            </a:r>
            <a:endParaRPr lang="es-ES_tradnl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3 Imagen" descr="Descripción: nuevo logo espo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584176" cy="149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7234" y="72008"/>
            <a:ext cx="1666766" cy="1124744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97085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</a:rPr>
              <a:t>TESINA DE GRADO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</a:rPr>
              <a:t>SEMINARIO DE GRADUACIÓN: DESARROLLO DE UN PLAN DE IMPLEMENTACIÓN DE LAS NIIF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</a:rPr>
              <a:t>Previo a la obtención del título de: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</a:rPr>
              <a:t>INGENIERIA EN AUDITORIA Y CONTADURÍA PÚBLICA AUTORIZADA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</a:rPr>
              <a:t>Presentado por: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</a:rPr>
              <a:t>Allison Berenice Quintanilla Izurieta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</a:rPr>
              <a:t>Eliot Roberto Suriaga Quimí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667 1.22315 L -0.05104 0.36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" y="-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47 -0.21436 L -0.35938 -0.7053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BERASIQ CÍA. LTDA.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3 Marcador de contenido" descr="D:\Documents and Settings\Usuario\Mis documentos\Eliot.com\Materias ESPOL\tesis\tesina\complemento de tesis\berasiq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3568" y="1700808"/>
            <a:ext cx="7200800" cy="4680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Consolidación y </a:t>
            </a:r>
            <a:r>
              <a:rPr lang="es-EC" dirty="0" err="1" smtClean="0"/>
              <a:t>Desconsolidación</a:t>
            </a:r>
            <a:r>
              <a:rPr lang="es-EC" dirty="0" smtClean="0"/>
              <a:t> de carga aérea y marítima</a:t>
            </a:r>
            <a:endParaRPr lang="es-EC" dirty="0"/>
          </a:p>
        </p:txBody>
      </p:sp>
      <p:pic>
        <p:nvPicPr>
          <p:cNvPr id="4" name="3 Marcador de contenido" descr="http://www.servicargo.com.mx/images/foto_servicios.jpg"/>
          <p:cNvPicPr>
            <a:picLocks noGrp="1"/>
          </p:cNvPicPr>
          <p:nvPr>
            <p:ph idx="1"/>
          </p:nvPr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57200" y="3154660"/>
            <a:ext cx="82296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C" dirty="0" smtClean="0"/>
              <a:t>Servicios para Proyectos de Carga Completa</a:t>
            </a:r>
            <a:endParaRPr lang="es-EC" dirty="0"/>
          </a:p>
        </p:txBody>
      </p:sp>
      <p:pic>
        <p:nvPicPr>
          <p:cNvPr id="15" name="3 Marcador de contenido" descr="http://www.cailog.com/images/foto_ventajas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15816" y="1628800"/>
            <a:ext cx="3600400" cy="453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/>
              <a:t>Servicios (Point-</a:t>
            </a:r>
            <a:r>
              <a:rPr lang="es-EC" b="1" dirty="0" err="1" smtClean="0"/>
              <a:t>To</a:t>
            </a:r>
            <a:r>
              <a:rPr lang="es-EC" b="1" dirty="0" smtClean="0"/>
              <a:t>-Point) </a:t>
            </a:r>
            <a:endParaRPr lang="es-EC" dirty="0"/>
          </a:p>
        </p:txBody>
      </p:sp>
      <p:sp>
        <p:nvSpPr>
          <p:cNvPr id="5" name="7 Marcador de contenido"/>
          <p:cNvSpPr txBox="1">
            <a:spLocks/>
          </p:cNvSpPr>
          <p:nvPr/>
        </p:nvSpPr>
        <p:spPr>
          <a:xfrm>
            <a:off x="4716016" y="2420888"/>
            <a:ext cx="4038600" cy="2808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Cargas de poco volumen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Cargas consolidadas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mayor tamaño</a:t>
            </a:r>
            <a:endParaRPr kumimoji="0" lang="es-EC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17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37" name="Picture 13" descr="C:\Program Files\Microsoft Office\Media\CntCD1\Photo1\j0289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104456" cy="4428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/>
              <a:t>Servicio  FCL (Full-</a:t>
            </a:r>
            <a:r>
              <a:rPr lang="es-EC" b="1" dirty="0" err="1" smtClean="0"/>
              <a:t>Container</a:t>
            </a:r>
            <a:r>
              <a:rPr lang="es-EC" b="1" dirty="0" smtClean="0"/>
              <a:t>-Load)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3744416" cy="3124944"/>
          </a:xfrm>
        </p:spPr>
        <p:txBody>
          <a:bodyPr/>
          <a:lstStyle/>
          <a:p>
            <a:r>
              <a:rPr lang="es-ES_tradnl" dirty="0" smtClean="0"/>
              <a:t>Carga única en el contenedor</a:t>
            </a:r>
          </a:p>
          <a:p>
            <a:r>
              <a:rPr lang="es-ES_tradnl" dirty="0" smtClean="0"/>
              <a:t>Nivel superior de seguridad</a:t>
            </a:r>
          </a:p>
          <a:p>
            <a:r>
              <a:rPr lang="es-ES_tradnl" dirty="0" smtClean="0"/>
              <a:t>Menor probabilidad de daño </a:t>
            </a: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" name="5 Imagen" descr="http://www.anunico.com.pa/fotos/carga_aerea_y_maritima_a_centro_y_sur_america-4aba85c5581d2376b16727c6b.jpg"/>
          <p:cNvPicPr/>
          <p:nvPr/>
        </p:nvPicPr>
        <p:blipFill>
          <a:blip r:embed="rId2" cstate="print"/>
          <a:srcRect l="4250" t="12000" b="13250"/>
          <a:stretch>
            <a:fillRect/>
          </a:stretch>
        </p:blipFill>
        <p:spPr bwMode="auto">
          <a:xfrm>
            <a:off x="2915816" y="1700808"/>
            <a:ext cx="6048672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/>
              <a:t>Servicio  LCL (</a:t>
            </a:r>
            <a:r>
              <a:rPr lang="es-EC" sz="3600" b="1" dirty="0" err="1" smtClean="0"/>
              <a:t>Less</a:t>
            </a:r>
            <a:r>
              <a:rPr lang="es-EC" sz="3600" b="1" dirty="0" smtClean="0"/>
              <a:t>-</a:t>
            </a:r>
            <a:r>
              <a:rPr lang="es-EC" sz="3600" b="1" dirty="0" err="1" smtClean="0"/>
              <a:t>Than</a:t>
            </a:r>
            <a:r>
              <a:rPr lang="es-EC" sz="3600" b="1" dirty="0" smtClean="0"/>
              <a:t>-</a:t>
            </a:r>
            <a:r>
              <a:rPr lang="es-EC" sz="3600" b="1" dirty="0" err="1" smtClean="0"/>
              <a:t>Container</a:t>
            </a:r>
            <a:r>
              <a:rPr lang="es-EC" sz="3600" b="1" dirty="0" smtClean="0"/>
              <a:t>-Load)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s-EC" dirty="0" smtClean="0"/>
              <a:t>Viajes frecuentes con tiempos de tránsito rápido </a:t>
            </a:r>
          </a:p>
          <a:p>
            <a:pPr lvl="0"/>
            <a:r>
              <a:rPr lang="es-EC" dirty="0" smtClean="0"/>
              <a:t>La fiabilidad y la adhesión a las travesías programadas </a:t>
            </a:r>
          </a:p>
          <a:p>
            <a:pPr lvl="0"/>
            <a:r>
              <a:rPr lang="es-EC" dirty="0" smtClean="0"/>
              <a:t>Precios competitivos </a:t>
            </a:r>
          </a:p>
          <a:p>
            <a:endParaRPr lang="es-EC" dirty="0"/>
          </a:p>
        </p:txBody>
      </p:sp>
      <p:pic>
        <p:nvPicPr>
          <p:cNvPr id="5" name="4 Imagen" descr="http://www.grupoterramar.info/images/almace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4536504" cy="42484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Carga General y RO / RO Servicios </a:t>
            </a: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95536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s-EC" b="1" dirty="0" smtClean="0"/>
              <a:t>Carga General</a:t>
            </a:r>
            <a:endParaRPr lang="es-EC" dirty="0" smtClean="0"/>
          </a:p>
          <a:p>
            <a:r>
              <a:rPr lang="es-EC" dirty="0" smtClean="0"/>
              <a:t>Servicio por fracción (Break </a:t>
            </a:r>
            <a:r>
              <a:rPr lang="es-EC" dirty="0" err="1" smtClean="0"/>
              <a:t>Bulk</a:t>
            </a:r>
            <a:r>
              <a:rPr lang="es-EC" dirty="0" smtClean="0"/>
              <a:t>) en función de tonelajes </a:t>
            </a:r>
          </a:p>
          <a:p>
            <a:pPr>
              <a:buNone/>
            </a:pPr>
            <a:r>
              <a:rPr lang="es-EC" b="1" dirty="0" smtClean="0"/>
              <a:t>RO / RO Servicios</a:t>
            </a:r>
          </a:p>
          <a:p>
            <a:r>
              <a:rPr lang="es-EC" dirty="0" smtClean="0"/>
              <a:t>Envío de vehículos</a:t>
            </a:r>
          </a:p>
          <a:p>
            <a:r>
              <a:rPr lang="es-EC" dirty="0" smtClean="0"/>
              <a:t>400 hasta 1.000 vehículos</a:t>
            </a:r>
            <a:endParaRPr lang="es-EC" dirty="0"/>
          </a:p>
        </p:txBody>
      </p:sp>
      <p:pic>
        <p:nvPicPr>
          <p:cNvPr id="5" name="4 Marcador de contenido" descr="http://www.horncarshippers.com/image/roro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988840"/>
            <a:ext cx="5472608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Servicios de Agente de Aduana</a:t>
            </a: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525963"/>
          </a:xfrm>
        </p:spPr>
        <p:txBody>
          <a:bodyPr>
            <a:normAutofit/>
          </a:bodyPr>
          <a:lstStyle/>
          <a:p>
            <a:pPr lvl="0"/>
            <a:r>
              <a:rPr lang="es-EC" dirty="0" smtClean="0"/>
              <a:t>Importación / Exportación </a:t>
            </a:r>
          </a:p>
          <a:p>
            <a:pPr lvl="0"/>
            <a:r>
              <a:rPr lang="es-EC" dirty="0" smtClean="0"/>
              <a:t>Importación / Exportación temporal </a:t>
            </a:r>
          </a:p>
          <a:p>
            <a:pPr lvl="0"/>
            <a:r>
              <a:rPr lang="es-EC" dirty="0" smtClean="0"/>
              <a:t>Cobro de Reintegros a la exportación </a:t>
            </a:r>
          </a:p>
          <a:p>
            <a:pPr lvl="0"/>
            <a:r>
              <a:rPr lang="es-EC" dirty="0" smtClean="0"/>
              <a:t>Puertos del Guayas y Manabí </a:t>
            </a:r>
          </a:p>
          <a:p>
            <a:pPr lvl="0"/>
            <a:r>
              <a:rPr lang="es-EC" dirty="0" smtClean="0"/>
              <a:t>Aeropuerto de Guayaquil</a:t>
            </a:r>
          </a:p>
          <a:p>
            <a:pPr lvl="0"/>
            <a:r>
              <a:rPr lang="es-EC" dirty="0" smtClean="0"/>
              <a:t>Zonas francas </a:t>
            </a:r>
          </a:p>
          <a:p>
            <a:endParaRPr lang="es-EC" dirty="0"/>
          </a:p>
        </p:txBody>
      </p:sp>
      <p:pic>
        <p:nvPicPr>
          <p:cNvPr id="5" name="4 Marcador de contenido" descr="http://images.quebarato.com.br/photos/big/A/5/1C3EA5_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628800"/>
            <a:ext cx="3644652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Servicios </a:t>
            </a:r>
            <a:r>
              <a:rPr lang="es-EC" b="1" dirty="0" err="1" smtClean="0"/>
              <a:t>Charter</a:t>
            </a:r>
            <a:r>
              <a:rPr lang="es-EC" b="1" dirty="0" smtClean="0"/>
              <a:t>  Océano/ Aire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3178696" cy="3705275"/>
          </a:xfrm>
        </p:spPr>
        <p:txBody>
          <a:bodyPr/>
          <a:lstStyle/>
          <a:p>
            <a:r>
              <a:rPr lang="es-ES_tradnl" dirty="0" smtClean="0"/>
              <a:t>solución eficaz que combina la economía de flete marítimo con la velocidad de carga aérea</a:t>
            </a:r>
            <a:endParaRPr lang="es-EC" dirty="0"/>
          </a:p>
        </p:txBody>
      </p:sp>
      <p:pic>
        <p:nvPicPr>
          <p:cNvPr id="5" name="4 Marcador de contenido" descr="http://www.turismo.com.ar/viajes/wp-content/uploads/2009/04/carga_aerea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72816"/>
            <a:ext cx="6984776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Evolución de Ventas de BERASIQ</a:t>
            </a:r>
            <a:br>
              <a:rPr lang="es-ES_tradnl" b="1" dirty="0" smtClean="0"/>
            </a:br>
            <a:r>
              <a:rPr lang="es-ES" sz="2700" b="1" dirty="0" smtClean="0"/>
              <a:t>EXPRESADO EN DÓLARES</a:t>
            </a:r>
            <a:endParaRPr lang="es-EC" dirty="0"/>
          </a:p>
        </p:txBody>
      </p:sp>
      <p:graphicFrame>
        <p:nvGraphicFramePr>
          <p:cNvPr id="6" name="1 Gráfico"/>
          <p:cNvGraphicFramePr/>
          <p:nvPr/>
        </p:nvGraphicFramePr>
        <p:xfrm>
          <a:off x="683568" y="1556792"/>
          <a:ext cx="792088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3510722"/>
          </a:xfrm>
        </p:spPr>
        <p:txBody>
          <a:bodyPr>
            <a:noAutofit/>
          </a:bodyPr>
          <a:lstStyle/>
          <a:p>
            <a:r>
              <a:rPr lang="es-EC" sz="4000" dirty="0" smtClean="0"/>
              <a:t>Desarrollo De Un Plan De Implementación De Las NIIF Para La Compañía De Servicio De Entrega  (BERASIQ CIA. LTDA.) De La Ciudad De Guayaquil Por El Año 2009</a:t>
            </a:r>
            <a:endParaRPr lang="es-ES_trad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Estructura Organizacional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683564" y="1412777"/>
          <a:ext cx="8064900" cy="4831134"/>
        </p:xfrm>
        <a:graphic>
          <a:graphicData uri="http://schemas.openxmlformats.org/drawingml/2006/table">
            <a:tbl>
              <a:tblPr/>
              <a:tblGrid>
                <a:gridCol w="2199173"/>
                <a:gridCol w="520211"/>
                <a:gridCol w="520211"/>
                <a:gridCol w="421313"/>
                <a:gridCol w="520211"/>
                <a:gridCol w="520211"/>
                <a:gridCol w="421313"/>
                <a:gridCol w="421313"/>
                <a:gridCol w="548127"/>
                <a:gridCol w="535643"/>
                <a:gridCol w="421313"/>
                <a:gridCol w="563274"/>
                <a:gridCol w="452587"/>
              </a:tblGrid>
              <a:tr h="261669">
                <a:tc gridSpan="13">
                  <a:txBody>
                    <a:bodyPr/>
                    <a:lstStyle/>
                    <a:p>
                      <a:pPr algn="ctr"/>
                      <a:r>
                        <a:rPr lang="es-EC" sz="1800" b="0" cap="all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“</a:t>
                      </a:r>
                      <a:r>
                        <a:rPr lang="es-EC" sz="1800" b="0" cap="all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Análisis </a:t>
                      </a:r>
                      <a:r>
                        <a:rPr lang="es-EC" sz="1800" b="0" cap="all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FODA”</a:t>
                      </a:r>
                      <a:endParaRPr lang="es-EC" sz="1800" b="1" cap="all" dirty="0">
                        <a:solidFill>
                          <a:srgbClr val="FFFFFF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800" b="1" cap="all" dirty="0">
                        <a:solidFill>
                          <a:srgbClr val="FFFFFF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800" b="1" cap="all" dirty="0">
                        <a:solidFill>
                          <a:srgbClr val="FFFFFF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800" b="1" cap="all" dirty="0">
                        <a:solidFill>
                          <a:srgbClr val="FFFFFF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800" b="1" cap="all" dirty="0">
                        <a:solidFill>
                          <a:srgbClr val="FFFFFF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519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FACTORES</a:t>
                      </a:r>
                      <a:endParaRPr lang="es-EC" sz="1800" dirty="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Fortaleza</a:t>
                      </a:r>
                      <a:endParaRPr lang="es-EC" sz="180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Debilidad</a:t>
                      </a:r>
                      <a:endParaRPr lang="es-EC" sz="1800" dirty="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Oportunidad</a:t>
                      </a:r>
                      <a:endParaRPr lang="es-EC" sz="1800" dirty="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Amenaza</a:t>
                      </a:r>
                      <a:endParaRPr lang="es-EC" sz="1800" dirty="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09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Alto</a:t>
                      </a:r>
                      <a:endParaRPr lang="es-EC" sz="1100" dirty="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Medio</a:t>
                      </a:r>
                      <a:endParaRPr lang="es-EC" sz="1100" dirty="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Bajo</a:t>
                      </a:r>
                      <a:endParaRPr lang="es-EC" sz="1100" dirty="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Alto</a:t>
                      </a:r>
                      <a:endParaRPr lang="es-EC" sz="1100" dirty="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Medio</a:t>
                      </a:r>
                      <a:endParaRPr lang="es-EC" sz="1100" dirty="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Bajo</a:t>
                      </a:r>
                      <a:endParaRPr lang="es-EC" sz="1100" dirty="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Alto</a:t>
                      </a:r>
                      <a:endParaRPr lang="es-EC" sz="1100" dirty="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Medio</a:t>
                      </a:r>
                      <a:endParaRPr lang="es-EC" sz="1100" dirty="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Bajo</a:t>
                      </a:r>
                      <a:endParaRPr lang="es-EC" sz="1100" dirty="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Alto</a:t>
                      </a:r>
                      <a:endParaRPr lang="es-EC" sz="1100" dirty="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Medio</a:t>
                      </a:r>
                      <a:endParaRPr lang="es-EC" sz="1100" dirty="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Bajo</a:t>
                      </a:r>
                      <a:endParaRPr lang="es-EC" sz="1100" dirty="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+mn-cs"/>
                        </a:rPr>
                        <a:t>Personalización de servicio</a:t>
                      </a:r>
                      <a:endParaRPr lang="es-EC" sz="1400" kern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50594" marR="50594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+mn-cs"/>
                        </a:rPr>
                        <a:t>Gestión de servicio</a:t>
                      </a:r>
                    </a:p>
                  </a:txBody>
                  <a:tcPr marL="50594" marR="50594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6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Falta de </a:t>
                      </a:r>
                      <a:r>
                        <a:rPr lang="es-EC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Planeación</a:t>
                      </a:r>
                      <a:endParaRPr lang="es-EC" sz="1400" dirty="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C" sz="1800" dirty="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1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Estructura organizacional</a:t>
                      </a:r>
                      <a:endParaRPr lang="es-EC" sz="1400" dirty="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C" sz="1800" dirty="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800"/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800"/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Sistemas de control inexistentes</a:t>
                      </a:r>
                      <a:endParaRPr lang="es-EC" sz="1400" dirty="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+mn-cs"/>
                        </a:rPr>
                        <a:t>Ambiente legal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+mn-cs"/>
                        </a:rPr>
                        <a:t>Inestabilidad política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+mn-cs"/>
                        </a:rPr>
                        <a:t>X</a:t>
                      </a: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9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+mn-cs"/>
                        </a:rPr>
                        <a:t>Políticas </a:t>
                      </a:r>
                      <a:r>
                        <a:rPr lang="es-EC" sz="14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+mn-cs"/>
                        </a:rPr>
                        <a:t>gobierno</a:t>
                      </a:r>
                      <a:endParaRPr lang="es-EC" sz="1400" kern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latin typeface="Times New Roman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800" dirty="0"/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C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50594" marR="50594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Requisitos Reglamentarios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755576" y="1556792"/>
          <a:ext cx="7643192" cy="4147370"/>
        </p:xfrm>
        <a:graphic>
          <a:graphicData uri="http://schemas.openxmlformats.org/drawingml/2006/table">
            <a:tbl>
              <a:tblPr/>
              <a:tblGrid>
                <a:gridCol w="3018399"/>
                <a:gridCol w="4624793"/>
              </a:tblGrid>
              <a:tr h="444050">
                <a:tc gridSpan="2">
                  <a:txBody>
                    <a:bodyPr/>
                    <a:lstStyle/>
                    <a:p>
                      <a:pPr algn="ctr"/>
                      <a:r>
                        <a:rPr lang="es-EC" sz="1800" b="0" cap="all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“</a:t>
                      </a:r>
                      <a:r>
                        <a:rPr lang="es-EC" sz="1800" b="0" cap="all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TRIBUTOS que BERASIQ Cía. Ltda. está sujeta a cancelar”</a:t>
                      </a:r>
                      <a:endParaRPr lang="es-EC" sz="1800" b="1" cap="all" dirty="0">
                        <a:solidFill>
                          <a:srgbClr val="FFFFFF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1356" marR="51356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303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Arial"/>
                          <a:ea typeface="Times New Roman"/>
                        </a:rPr>
                        <a:t>Tributos</a:t>
                      </a:r>
                      <a:endParaRPr lang="es-EC" sz="1800">
                        <a:latin typeface="Times New Roman"/>
                        <a:ea typeface="Times New Roman"/>
                      </a:endParaRPr>
                    </a:p>
                  </a:txBody>
                  <a:tcPr marL="51356" marR="51356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303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800">
                          <a:latin typeface="Arial"/>
                          <a:ea typeface="Times New Roman"/>
                        </a:rPr>
                        <a:t>Impuesto a la Renta</a:t>
                      </a:r>
                      <a:endParaRPr lang="es-EC" sz="1800">
                        <a:latin typeface="Times New Roman"/>
                        <a:ea typeface="Times New Roman"/>
                      </a:endParaRPr>
                    </a:p>
                  </a:txBody>
                  <a:tcPr marL="51356" marR="51356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800">
                          <a:latin typeface="Arial"/>
                          <a:ea typeface="Times New Roman"/>
                        </a:rPr>
                        <a:t>Impuesto 1.5 por Mil</a:t>
                      </a:r>
                      <a:endParaRPr lang="es-EC" sz="1800">
                        <a:latin typeface="Times New Roman"/>
                        <a:ea typeface="Times New Roman"/>
                      </a:endParaRPr>
                    </a:p>
                  </a:txBody>
                  <a:tcPr marL="51356" marR="51356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0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800" dirty="0">
                          <a:latin typeface="Arial"/>
                          <a:ea typeface="Times New Roman"/>
                        </a:rPr>
                        <a:t>Impuesto al Valor Agregado</a:t>
                      </a:r>
                      <a:endParaRPr lang="es-EC" sz="1800" dirty="0">
                        <a:latin typeface="Times New Roman"/>
                        <a:ea typeface="Times New Roman"/>
                      </a:endParaRPr>
                    </a:p>
                  </a:txBody>
                  <a:tcPr marL="51356" marR="51356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800">
                          <a:latin typeface="Arial"/>
                          <a:ea typeface="Times New Roman"/>
                        </a:rPr>
                        <a:t>Tasa de Habilitación y Control de Establecimientos</a:t>
                      </a:r>
                      <a:endParaRPr lang="es-EC" sz="1800">
                        <a:latin typeface="Times New Roman"/>
                        <a:ea typeface="Times New Roman"/>
                      </a:endParaRPr>
                    </a:p>
                  </a:txBody>
                  <a:tcPr marL="51356" marR="51356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3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800">
                          <a:latin typeface="Arial"/>
                          <a:ea typeface="Times New Roman"/>
                        </a:rPr>
                        <a:t>Patente</a:t>
                      </a:r>
                      <a:endParaRPr lang="es-EC" sz="1800">
                        <a:latin typeface="Times New Roman"/>
                        <a:ea typeface="Times New Roman"/>
                      </a:endParaRPr>
                    </a:p>
                  </a:txBody>
                  <a:tcPr marL="51356" marR="51356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800">
                          <a:latin typeface="Arial"/>
                          <a:ea typeface="Times New Roman"/>
                        </a:rPr>
                        <a:t>Predios Urbanos</a:t>
                      </a:r>
                      <a:endParaRPr lang="es-EC" sz="1800">
                        <a:latin typeface="Times New Roman"/>
                        <a:ea typeface="Times New Roman"/>
                      </a:endParaRPr>
                    </a:p>
                  </a:txBody>
                  <a:tcPr marL="51356" marR="51356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0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800">
                          <a:latin typeface="Arial"/>
                          <a:ea typeface="Times New Roman"/>
                        </a:rPr>
                        <a:t>Impuesto Anual sobre Capital de Operación</a:t>
                      </a:r>
                      <a:endParaRPr lang="es-EC" sz="1800">
                        <a:latin typeface="Times New Roman"/>
                        <a:ea typeface="Times New Roman"/>
                      </a:endParaRPr>
                    </a:p>
                  </a:txBody>
                  <a:tcPr marL="51356" marR="51356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800">
                          <a:latin typeface="Arial"/>
                          <a:ea typeface="Times New Roman"/>
                        </a:rPr>
                        <a:t>Contribución a la Superintendencia de Compañías</a:t>
                      </a:r>
                      <a:endParaRPr lang="es-EC" sz="1800">
                        <a:latin typeface="Times New Roman"/>
                        <a:ea typeface="Times New Roman"/>
                      </a:endParaRPr>
                    </a:p>
                  </a:txBody>
                  <a:tcPr marL="51356" marR="51356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0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800">
                          <a:latin typeface="Arial"/>
                          <a:ea typeface="Times New Roman"/>
                        </a:rPr>
                        <a:t>Impuesto 2 por Mil</a:t>
                      </a:r>
                      <a:endParaRPr lang="es-EC" sz="1800">
                        <a:latin typeface="Times New Roman"/>
                        <a:ea typeface="Times New Roman"/>
                      </a:endParaRPr>
                    </a:p>
                  </a:txBody>
                  <a:tcPr marL="51356" marR="51356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800" dirty="0">
                          <a:latin typeface="Arial"/>
                          <a:ea typeface="Times New Roman"/>
                        </a:rPr>
                        <a:t>Tasa por Servicio de Prevención de Incendios</a:t>
                      </a:r>
                      <a:endParaRPr lang="es-EC" sz="1800" dirty="0">
                        <a:latin typeface="Times New Roman"/>
                        <a:ea typeface="Times New Roman"/>
                      </a:endParaRPr>
                    </a:p>
                  </a:txBody>
                  <a:tcPr marL="51356" marR="51356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Diagnóstico Conceptual - </a:t>
            </a:r>
            <a:r>
              <a:rPr lang="es-ES_tradnl" dirty="0" smtClean="0"/>
              <a:t>Plan de Implementación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</p:spPr>
        <p:txBody>
          <a:bodyPr/>
          <a:lstStyle/>
          <a:p>
            <a:r>
              <a:rPr lang="es-ES_tradnl" b="1" dirty="0" smtClean="0"/>
              <a:t>Cambios En Políticas</a:t>
            </a:r>
          </a:p>
          <a:p>
            <a:r>
              <a:rPr lang="es-EC" b="1" dirty="0" smtClean="0"/>
              <a:t>Excepciones y Exenciones de NIIF en el periodo de transición</a:t>
            </a:r>
          </a:p>
          <a:p>
            <a:r>
              <a:rPr lang="es-ES_tradnl" b="1" dirty="0" smtClean="0"/>
              <a:t>Alternativas Contables Adoptadas </a:t>
            </a:r>
            <a:endParaRPr lang="es-EC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28" name="Picture 4" descr="C:\Program Files\Microsoft Office\Media\CntCD1\Photo1\j0285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564904"/>
            <a:ext cx="3657600" cy="238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Diagnóstico Conceptual - </a:t>
            </a:r>
            <a:r>
              <a:rPr lang="es-ES_tradnl" dirty="0" smtClean="0"/>
              <a:t>Plan de Implementación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4038600" cy="1972816"/>
          </a:xfrm>
        </p:spPr>
        <p:txBody>
          <a:bodyPr/>
          <a:lstStyle/>
          <a:p>
            <a:pPr marL="0" indent="0">
              <a:buNone/>
            </a:pPr>
            <a:r>
              <a:rPr lang="es-ES_tradnl" b="1" dirty="0" smtClean="0"/>
              <a:t>Identificación de Impactos Sobre Sistemas:</a:t>
            </a: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55976" y="3140968"/>
            <a:ext cx="4038600" cy="2769171"/>
          </a:xfrm>
        </p:spPr>
        <p:txBody>
          <a:bodyPr/>
          <a:lstStyle/>
          <a:p>
            <a:r>
              <a:rPr lang="es-ES_tradnl" b="1" dirty="0" smtClean="0"/>
              <a:t>Tecnológicos Y Gestión De Datos </a:t>
            </a:r>
          </a:p>
          <a:p>
            <a:r>
              <a:rPr lang="es-ES_tradnl" b="1" dirty="0" smtClean="0"/>
              <a:t>Procedimientos De Control Interno</a:t>
            </a:r>
            <a:endParaRPr lang="es-EC" dirty="0"/>
          </a:p>
        </p:txBody>
      </p:sp>
      <p:pic>
        <p:nvPicPr>
          <p:cNvPr id="2054" name="Picture 6" descr="C:\Program Files\Microsoft Office\Media\CntCD1\Photo1\j0285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381642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83968" y="2564904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s-EC" dirty="0" smtClean="0"/>
              <a:t>Notas:</a:t>
            </a:r>
          </a:p>
          <a:p>
            <a:r>
              <a:rPr lang="es-ES_tradnl" b="1" dirty="0" smtClean="0"/>
              <a:t>Terrenos </a:t>
            </a:r>
          </a:p>
          <a:p>
            <a:r>
              <a:rPr lang="es-ES_tradnl" b="1" dirty="0" smtClean="0"/>
              <a:t>Edificios e instalaciones</a:t>
            </a:r>
          </a:p>
          <a:p>
            <a:endParaRPr lang="es-EC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Análisis de los Estados Financieros - </a:t>
            </a:r>
            <a:r>
              <a:rPr lang="es-ES_tradnl" dirty="0" smtClean="0"/>
              <a:t>Plan de Implementación</a:t>
            </a:r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089" t="26203" r="57667" b="11782"/>
          <a:stretch>
            <a:fillRect/>
          </a:stretch>
        </p:blipFill>
        <p:spPr bwMode="auto">
          <a:xfrm>
            <a:off x="251520" y="1844823"/>
            <a:ext cx="4032448" cy="45365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7" name="Picture 5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3595" y="5035601"/>
            <a:ext cx="1784909" cy="1822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836712"/>
            <a:ext cx="78488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NIC 8: Políticas Contables, Cambios En Estimaciones Contables Y Errores</a:t>
            </a:r>
            <a:endParaRPr lang="es-ES_tradnl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2 Imagen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996952"/>
            <a:ext cx="3595098" cy="2383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Análisis Por Norma</a:t>
            </a:r>
            <a:endParaRPr lang="es-EC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467544" y="1414462"/>
          <a:ext cx="8352928" cy="4822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670246" y="6513983"/>
            <a:ext cx="247375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Elaborado por: A. Quintanilla – E. Suriaga</a:t>
            </a:r>
            <a:endParaRPr kumimoji="0" lang="es-ES_tradn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83568" y="476672"/>
            <a:ext cx="784887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NIC 16 Propiedades, planta y equipo,  NIC 36 Deterioro del valor de los  activos  y NII1 adopción por primera vez de las NIIF.</a:t>
            </a:r>
            <a:endParaRPr lang="es-ES_tradnl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2339752" y="3134469"/>
            <a:ext cx="4320480" cy="3462883"/>
            <a:chOff x="1835696" y="2996952"/>
            <a:chExt cx="4320480" cy="3462883"/>
          </a:xfrm>
        </p:grpSpPr>
        <p:grpSp>
          <p:nvGrpSpPr>
            <p:cNvPr id="12" name="11 Grupo"/>
            <p:cNvGrpSpPr/>
            <p:nvPr/>
          </p:nvGrpSpPr>
          <p:grpSpPr>
            <a:xfrm>
              <a:off x="1835696" y="2996952"/>
              <a:ext cx="4320480" cy="1952625"/>
              <a:chOff x="1835696" y="2996952"/>
              <a:chExt cx="4320480" cy="1952625"/>
            </a:xfrm>
          </p:grpSpPr>
          <p:pic>
            <p:nvPicPr>
              <p:cNvPr id="7" name="6 Imagen" descr="EDIF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211960" y="2996952"/>
                <a:ext cx="1944216" cy="1952625"/>
              </a:xfrm>
              <a:prstGeom prst="rect">
                <a:avLst/>
              </a:prstGeom>
            </p:spPr>
          </p:pic>
          <p:pic>
            <p:nvPicPr>
              <p:cNvPr id="8" name="7 Imagen" descr="EQ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835696" y="2996952"/>
                <a:ext cx="2304256" cy="1879848"/>
              </a:xfrm>
              <a:prstGeom prst="rect">
                <a:avLst/>
              </a:prstGeom>
            </p:spPr>
          </p:pic>
        </p:grpSp>
        <p:grpSp>
          <p:nvGrpSpPr>
            <p:cNvPr id="11" name="10 Grupo"/>
            <p:cNvGrpSpPr/>
            <p:nvPr/>
          </p:nvGrpSpPr>
          <p:grpSpPr>
            <a:xfrm>
              <a:off x="1835696" y="4869160"/>
              <a:ext cx="4320480" cy="1590675"/>
              <a:chOff x="1835696" y="4869160"/>
              <a:chExt cx="4042048" cy="1590675"/>
            </a:xfrm>
          </p:grpSpPr>
          <p:pic>
            <p:nvPicPr>
              <p:cNvPr id="9" name="8 Imagen" descr="muebles-de-oficina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23927" y="4869160"/>
                <a:ext cx="1953817" cy="1584176"/>
              </a:xfrm>
              <a:prstGeom prst="rect">
                <a:avLst/>
              </a:prstGeom>
            </p:spPr>
          </p:pic>
          <p:pic>
            <p:nvPicPr>
              <p:cNvPr id="10" name="9 Imagen" descr="TERR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35696" y="4869160"/>
                <a:ext cx="2124075" cy="1590675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827585" y="548680"/>
          <a:ext cx="7344816" cy="5579510"/>
        </p:xfrm>
        <a:graphic>
          <a:graphicData uri="http://schemas.openxmlformats.org/drawingml/2006/table">
            <a:tbl>
              <a:tblPr/>
              <a:tblGrid>
                <a:gridCol w="734481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EC" sz="1400" b="0" cap="all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figura 3.2.: “Resumen de NIC 16  Propiedades, Planta y Equipo I”</a:t>
                      </a:r>
                      <a:endParaRPr lang="es-ES_tradnl" sz="1400" b="1" cap="all" dirty="0">
                        <a:solidFill>
                          <a:srgbClr val="FFFFFF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2621" marR="62621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52194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_tradnl" sz="1100" dirty="0">
                        <a:latin typeface="Arial"/>
                        <a:ea typeface="Times New Roman"/>
                      </a:endParaRPr>
                    </a:p>
                  </a:txBody>
                  <a:tcPr marL="62621" marR="62621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1763688" y="1556792"/>
          <a:ext cx="5257800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6670246" y="6513984"/>
            <a:ext cx="247375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Elaborado por: A. Quintanilla – E. Suriaga</a:t>
            </a:r>
            <a:endParaRPr kumimoji="0" lang="es-ES_tradn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187624" y="1268760"/>
          <a:ext cx="6840760" cy="3745329"/>
        </p:xfrm>
        <a:graphic>
          <a:graphicData uri="http://schemas.openxmlformats.org/drawingml/2006/table">
            <a:tbl>
              <a:tblPr/>
              <a:tblGrid>
                <a:gridCol w="684076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EC" sz="1400" b="0" cap="all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figura 3.3.: “Resumen de NIC 16  Propiedades, Planta y Equipo II”</a:t>
                      </a:r>
                      <a:endParaRPr lang="es-ES_tradnl" sz="1400" b="1" cap="all" dirty="0">
                        <a:solidFill>
                          <a:srgbClr val="FFFFFF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33852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_tradnl" sz="12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2 Diagrama"/>
          <p:cNvGraphicFramePr/>
          <p:nvPr/>
        </p:nvGraphicFramePr>
        <p:xfrm>
          <a:off x="1403648" y="2348880"/>
          <a:ext cx="3168352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Diagrama"/>
          <p:cNvGraphicFramePr/>
          <p:nvPr/>
        </p:nvGraphicFramePr>
        <p:xfrm>
          <a:off x="4788024" y="2204864"/>
          <a:ext cx="298988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670246" y="6513984"/>
            <a:ext cx="247375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Elaborado por: A. Quintanilla – E. Suriaga</a:t>
            </a:r>
            <a:endParaRPr kumimoji="0" lang="es-ES_tradn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2857496"/>
            <a:ext cx="1143008" cy="13573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2857496"/>
            <a:ext cx="1809750" cy="876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2924944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hlinkClick r:id="rId2" action="ppaction://hlinkfile"/>
              </a:rPr>
              <a:t>COSTO ATRIBUIDO</a:t>
            </a:r>
            <a:endParaRPr lang="es-ES_tradnl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836712"/>
            <a:ext cx="78488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NIC 18: Ingresos de Actividades Ordinarias</a:t>
            </a:r>
          </a:p>
        </p:txBody>
      </p:sp>
      <p:pic>
        <p:nvPicPr>
          <p:cNvPr id="3" name="2 Imagen" descr="in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140968"/>
            <a:ext cx="3985658" cy="26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547664" y="620688"/>
          <a:ext cx="5976663" cy="5616623"/>
        </p:xfrm>
        <a:graphic>
          <a:graphicData uri="http://schemas.openxmlformats.org/drawingml/2006/table">
            <a:tbl>
              <a:tblPr/>
              <a:tblGrid>
                <a:gridCol w="5976663"/>
              </a:tblGrid>
              <a:tr h="522560">
                <a:tc>
                  <a:txBody>
                    <a:bodyPr/>
                    <a:lstStyle/>
                    <a:p>
                      <a:pPr algn="ctr"/>
                      <a:r>
                        <a:rPr lang="es-EC" sz="1400" b="0" cap="all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FIGURA 3.4.: “Resumen NIC 18 Ingresos de Actividades Ordinarias”</a:t>
                      </a:r>
                      <a:endParaRPr lang="es-ES_tradnl" sz="1400" b="1" cap="all" dirty="0">
                        <a:solidFill>
                          <a:srgbClr val="FFFFFF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50940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2 Diagrama"/>
          <p:cNvGraphicFramePr/>
          <p:nvPr/>
        </p:nvGraphicFramePr>
        <p:xfrm>
          <a:off x="1835696" y="1412776"/>
          <a:ext cx="547260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670246" y="6513984"/>
            <a:ext cx="247375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Elaborado por: A. Quintanilla – E. Suriaga</a:t>
            </a:r>
            <a:endParaRPr kumimoji="0" lang="es-ES_tradn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763688" y="404664"/>
          <a:ext cx="6192688" cy="3291840"/>
        </p:xfrm>
        <a:graphic>
          <a:graphicData uri="http://schemas.openxmlformats.org/drawingml/2006/table">
            <a:tbl>
              <a:tblPr/>
              <a:tblGrid>
                <a:gridCol w="3096344"/>
                <a:gridCol w="3096344"/>
              </a:tblGrid>
              <a:tr h="507927">
                <a:tc gridSpan="2">
                  <a:txBody>
                    <a:bodyPr/>
                    <a:lstStyle/>
                    <a:p>
                      <a:pPr algn="ctr"/>
                      <a:r>
                        <a:rPr lang="es-EC" sz="1600" cap="all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es-EC" sz="1600" cap="all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es-EC" sz="1600" b="0" cap="all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Tabla 3.16.: “detalle de cartera” Expresado en dólares</a:t>
                      </a:r>
                      <a:endParaRPr lang="es-ES_tradnl" sz="1600" b="1" cap="all" dirty="0">
                        <a:solidFill>
                          <a:srgbClr val="FFFFFF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49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Grupo de Edad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Monto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Aun no vencidas (**)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37.853,08 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1-30 días de vencidas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26.812,60 </a:t>
                      </a:r>
                      <a:endParaRPr lang="es-ES_tradnl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31-60 días de vencidas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16.403,00 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61-90 días de vencidas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11.986,81 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Mas de 90 días de vencidas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3.469,87 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96.525,35 </a:t>
                      </a:r>
                      <a:endParaRPr lang="es-ES_tradnl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763688" y="4365104"/>
          <a:ext cx="6096000" cy="2316480"/>
        </p:xfrm>
        <a:graphic>
          <a:graphicData uri="http://schemas.openxmlformats.org/drawingml/2006/table">
            <a:tbl>
              <a:tblPr/>
              <a:tblGrid>
                <a:gridCol w="2724912"/>
                <a:gridCol w="3371088"/>
              </a:tblGrid>
              <a:tr h="190500">
                <a:tc gridSpan="2">
                  <a:txBody>
                    <a:bodyPr/>
                    <a:lstStyle/>
                    <a:p>
                      <a:pPr algn="ctr"/>
                      <a:r>
                        <a:rPr lang="es-EC" sz="1600" b="0" cap="all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Tabla 3.17.: “detalle de cartera NO VENCIDA” Expresado en dólares</a:t>
                      </a:r>
                      <a:endParaRPr lang="es-ES_tradnl" sz="1600" b="1" cap="all" dirty="0">
                        <a:solidFill>
                          <a:srgbClr val="FFFFFF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Plazo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Monto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Vencimiento a 30 días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23.658,17 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Vencimiento a 60 días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9.463,27 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Vencimiento a 90 días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4.731,63 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37.853,08 </a:t>
                      </a:r>
                      <a:endParaRPr lang="es-ES_tradnl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11560" y="404664"/>
          <a:ext cx="8208912" cy="2316480"/>
        </p:xfrm>
        <a:graphic>
          <a:graphicData uri="http://schemas.openxmlformats.org/drawingml/2006/table">
            <a:tbl>
              <a:tblPr/>
              <a:tblGrid>
                <a:gridCol w="5302957"/>
                <a:gridCol w="2905955"/>
              </a:tblGrid>
              <a:tr h="200025">
                <a:tc gridSpan="2">
                  <a:txBody>
                    <a:bodyPr/>
                    <a:lstStyle/>
                    <a:p>
                      <a:pPr algn="ctr"/>
                      <a:r>
                        <a:rPr lang="es-EC" sz="1600" b="0" cap="all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Tabla 3.18.: “detalle deL VALOR PRESENTE DE LA CARTERA NO VENCIDA”  Expresado en dólares</a:t>
                      </a:r>
                      <a:endParaRPr lang="es-ES_tradnl" sz="1600" b="1" cap="all">
                        <a:solidFill>
                          <a:srgbClr val="FFFFFF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Valor Presente (VP)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Monto($)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Valor Presente 30 Días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23.348,03 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Valor Presente 60 Días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9.216,78 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Valor Presente 90 Días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4.547,98 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37.112,80 </a:t>
                      </a:r>
                      <a:endParaRPr lang="es-ES_tradnl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11560" y="3068960"/>
          <a:ext cx="8280920" cy="3291840"/>
        </p:xfrm>
        <a:graphic>
          <a:graphicData uri="http://schemas.openxmlformats.org/drawingml/2006/table">
            <a:tbl>
              <a:tblPr/>
              <a:tblGrid>
                <a:gridCol w="6427650"/>
                <a:gridCol w="1853270"/>
              </a:tblGrid>
              <a:tr h="200025">
                <a:tc gridSpan="2">
                  <a:txBody>
                    <a:bodyPr/>
                    <a:lstStyle/>
                    <a:p>
                      <a:pPr algn="ctr"/>
                      <a:r>
                        <a:rPr lang="es-EC" sz="1600" cap="all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es-EC" sz="1600" cap="all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es-EC" sz="1600" b="0" cap="all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Tabla 3.19.: “detalle DE LA REEPRESIÓN DE LA CARTERA NO VENCIDA”  Expresado en dólares</a:t>
                      </a:r>
                      <a:endParaRPr lang="es-ES_tradnl" sz="1600" b="1" cap="all">
                        <a:solidFill>
                          <a:srgbClr val="FFFFFF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Grupo de Edad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          Monto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Aun no vencidas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37.112,80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1-30 días de vencidas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26.812,60 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31-60 días de vencidas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16.403,00 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61-90 días de vencidas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11.986,81 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Mas de 90 días de vencidas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3.469,87 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95.785,07 </a:t>
                      </a:r>
                      <a:endParaRPr lang="es-ES_tradnl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187624" y="620810"/>
          <a:ext cx="6984775" cy="3096222"/>
        </p:xfrm>
        <a:graphic>
          <a:graphicData uri="http://schemas.openxmlformats.org/drawingml/2006/table">
            <a:tbl>
              <a:tblPr/>
              <a:tblGrid>
                <a:gridCol w="5488488"/>
                <a:gridCol w="1496287"/>
              </a:tblGrid>
              <a:tr h="982193">
                <a:tc gridSpan="2">
                  <a:txBody>
                    <a:bodyPr/>
                    <a:lstStyle/>
                    <a:p>
                      <a:pPr algn="ctr"/>
                      <a:r>
                        <a:rPr lang="es-EC" sz="1600" b="0" cap="all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Tabla 3.20.: “Evaluacion de cuentas vencidas” </a:t>
                      </a:r>
                      <a:br>
                        <a:rPr lang="es-EC" sz="1600" b="0" cap="all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es-EC" sz="1600" b="0" cap="all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Expresado en dólares</a:t>
                      </a:r>
                      <a:endParaRPr lang="es-ES_tradnl" sz="1600" b="1" cap="all">
                        <a:solidFill>
                          <a:srgbClr val="FFFFFF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27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Nombre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Crédito 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9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INDUSTRIA DE ACERO DE LOS ANDES 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321,85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9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MAMUT ANDINO C.A. 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147,88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TRANSGROUP WORLDWIDE LOGISTICS 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400,14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9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s-ES_tradnl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869,87</a:t>
                      </a:r>
                      <a:endParaRPr lang="es-ES_tradnl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0" y="428902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Con todas estas consideraciones, BERASIQ Cía. Ltda., esta en capacidad de establecer el valor razonable de sus cuentas por cobrar al 31 de Diciembre de 2009.</a:t>
            </a:r>
          </a:p>
          <a:p>
            <a:r>
              <a:rPr lang="es-ES_tradnl" cap="all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s-ES_tradnl" cap="all" dirty="0" smtClean="0">
                <a:latin typeface="Arial" pitchFamily="34" charset="0"/>
                <a:cs typeface="Arial" pitchFamily="34" charset="0"/>
              </a:rPr>
              <a:t>	Cuentas por cobrar					$  96.525,35</a:t>
            </a:r>
          </a:p>
          <a:p>
            <a:r>
              <a:rPr lang="es-ES_tradnl" cap="all" dirty="0" smtClean="0">
                <a:latin typeface="Arial" pitchFamily="34" charset="0"/>
                <a:cs typeface="Arial" pitchFamily="34" charset="0"/>
              </a:rPr>
              <a:t>	(-)Ingreso Financiero				$     (740.28)</a:t>
            </a:r>
          </a:p>
          <a:p>
            <a:r>
              <a:rPr lang="es-ES_tradnl" cap="all" dirty="0" smtClean="0">
                <a:latin typeface="Arial" pitchFamily="34" charset="0"/>
                <a:cs typeface="Arial" pitchFamily="34" charset="0"/>
              </a:rPr>
              <a:t>	(+)Provisión Para Cuentas Incobrables		$       84,34</a:t>
            </a:r>
          </a:p>
          <a:p>
            <a:r>
              <a:rPr lang="es-ES_tradnl" cap="all" dirty="0" smtClean="0">
                <a:latin typeface="Arial" pitchFamily="34" charset="0"/>
                <a:cs typeface="Arial" pitchFamily="34" charset="0"/>
              </a:rPr>
              <a:t>	Cuenta Por Cobrar A Valor Razonable 		$   95,869.41</a:t>
            </a: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836712"/>
            <a:ext cx="78488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NIC 37 Provisiones, Activos y Pasivos Contingentes</a:t>
            </a:r>
          </a:p>
        </p:txBody>
      </p:sp>
      <p:pic>
        <p:nvPicPr>
          <p:cNvPr id="3" name="2 Imagen" descr="imag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852936"/>
            <a:ext cx="2274168" cy="3411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539552" y="692696"/>
          <a:ext cx="8064896" cy="5256584"/>
        </p:xfrm>
        <a:graphic>
          <a:graphicData uri="http://schemas.openxmlformats.org/drawingml/2006/table">
            <a:tbl>
              <a:tblPr/>
              <a:tblGrid>
                <a:gridCol w="8064896"/>
              </a:tblGrid>
              <a:tr h="795374">
                <a:tc>
                  <a:txBody>
                    <a:bodyPr/>
                    <a:lstStyle/>
                    <a:p>
                      <a:pPr algn="ctr"/>
                      <a:r>
                        <a:rPr lang="es-EC" sz="1200" cap="all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es-EC" sz="1200" cap="all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es-EC" sz="1400" b="0" cap="all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FIGURA 3.5.: “Resumen de la NIC 37 Provisiones, Activos y Pasivos Contingentes ”</a:t>
                      </a:r>
                      <a:endParaRPr lang="es-ES_tradnl" sz="1400" b="1" cap="all" dirty="0">
                        <a:solidFill>
                          <a:srgbClr val="FFFFFF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44612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_tradnl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2 Diagrama"/>
          <p:cNvGraphicFramePr/>
          <p:nvPr/>
        </p:nvGraphicFramePr>
        <p:xfrm>
          <a:off x="1115616" y="1916832"/>
          <a:ext cx="712879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670246" y="6513984"/>
            <a:ext cx="247375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Elaborado por: A. Quintanilla – E. Suriaga</a:t>
            </a:r>
            <a:endParaRPr kumimoji="0" lang="es-ES_tradn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83568" y="1196752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NIC 38 Activos Intangibles</a:t>
            </a:r>
            <a:endParaRPr lang="es-ES_tradnl" sz="4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3 Imagen" descr="índ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852936"/>
            <a:ext cx="4552900" cy="2549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683568" y="404664"/>
          <a:ext cx="8064896" cy="5256584"/>
        </p:xfrm>
        <a:graphic>
          <a:graphicData uri="http://schemas.openxmlformats.org/drawingml/2006/table">
            <a:tbl>
              <a:tblPr/>
              <a:tblGrid>
                <a:gridCol w="8064896"/>
              </a:tblGrid>
              <a:tr h="584155">
                <a:tc>
                  <a:txBody>
                    <a:bodyPr/>
                    <a:lstStyle/>
                    <a:p>
                      <a:pPr algn="ctr"/>
                      <a:r>
                        <a:rPr lang="es-EC" sz="1600" b="0" cap="all" dirty="0">
                          <a:solidFill>
                            <a:srgbClr val="FFFFFF"/>
                          </a:solidFill>
                          <a:latin typeface="Arial"/>
                          <a:ea typeface="Calibri"/>
                        </a:rPr>
                        <a:t>FIGURA 3.6.: “Objetivos de NIC 38 Activos Intangibles”</a:t>
                      </a:r>
                      <a:endParaRPr lang="es-ES_tradnl" sz="1600" b="1" cap="all" dirty="0">
                        <a:solidFill>
                          <a:srgbClr val="FFFFFF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4672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C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2 Diagrama"/>
          <p:cNvGraphicFramePr/>
          <p:nvPr/>
        </p:nvGraphicFramePr>
        <p:xfrm>
          <a:off x="1187624" y="1340768"/>
          <a:ext cx="705678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670246" y="6513984"/>
            <a:ext cx="247375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Elaborado por: A. Quintanilla – E. Suriaga</a:t>
            </a:r>
            <a:endParaRPr kumimoji="0" lang="es-ES_tradn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3286124"/>
            <a:ext cx="9144000" cy="3571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r>
              <a:rPr lang="es-EC" sz="3200" dirty="0" smtClean="0"/>
              <a:t>Cronograma de Aplicación Obligatoria de las NIIF</a:t>
            </a:r>
            <a:endParaRPr lang="es-ES_tradnl" sz="32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14291"/>
          <a:ext cx="5186370" cy="2143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4 Marcador de contenido" descr="Descripción: cronograma NIIF"/>
          <p:cNvPicPr>
            <a:picLocks/>
          </p:cNvPicPr>
          <p:nvPr/>
        </p:nvPicPr>
        <p:blipFill>
          <a:blip r:embed="rId6" cstate="print"/>
          <a:srcRect l="7692" t="33334" r="855" b="48611"/>
          <a:stretch>
            <a:fillRect/>
          </a:stretch>
        </p:blipFill>
        <p:spPr bwMode="auto">
          <a:xfrm>
            <a:off x="1285852" y="3429000"/>
            <a:ext cx="764386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4 Marcador de contenido" descr="Descripción: cronograma NIIF"/>
          <p:cNvPicPr>
            <a:picLocks/>
          </p:cNvPicPr>
          <p:nvPr/>
        </p:nvPicPr>
        <p:blipFill>
          <a:blip r:embed="rId6" cstate="print"/>
          <a:srcRect l="41026" t="50000" r="41025" b="13889"/>
          <a:stretch>
            <a:fillRect/>
          </a:stretch>
        </p:blipFill>
        <p:spPr bwMode="auto">
          <a:xfrm>
            <a:off x="4000496" y="4357694"/>
            <a:ext cx="150019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4 Marcador de contenido" descr="Descripción: cronograma NIIF"/>
          <p:cNvPicPr>
            <a:picLocks/>
          </p:cNvPicPr>
          <p:nvPr/>
        </p:nvPicPr>
        <p:blipFill>
          <a:blip r:embed="rId6" cstate="print"/>
          <a:srcRect l="58974" t="51389" r="17949" b="1389"/>
          <a:stretch>
            <a:fillRect/>
          </a:stretch>
        </p:blipFill>
        <p:spPr bwMode="auto">
          <a:xfrm>
            <a:off x="5500694" y="4357694"/>
            <a:ext cx="192882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4 Marcador de contenido" descr="Descripción: cronograma NIIF"/>
          <p:cNvPicPr>
            <a:picLocks/>
          </p:cNvPicPr>
          <p:nvPr/>
        </p:nvPicPr>
        <p:blipFill>
          <a:blip r:embed="rId6" cstate="print"/>
          <a:srcRect l="82051" t="50000" b="36111"/>
          <a:stretch>
            <a:fillRect/>
          </a:stretch>
        </p:blipFill>
        <p:spPr bwMode="auto">
          <a:xfrm>
            <a:off x="7429520" y="4357694"/>
            <a:ext cx="150019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Flecha curvada hacia arriba"/>
          <p:cNvSpPr/>
          <p:nvPr/>
        </p:nvSpPr>
        <p:spPr>
          <a:xfrm rot="10800000">
            <a:off x="3071802" y="3428999"/>
            <a:ext cx="1571636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8" name="17 Flecha curvada hacia arriba"/>
          <p:cNvSpPr/>
          <p:nvPr/>
        </p:nvSpPr>
        <p:spPr>
          <a:xfrm rot="10800000">
            <a:off x="4786314" y="3428999"/>
            <a:ext cx="1571636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9" name="18 Flecha curvada hacia arriba"/>
          <p:cNvSpPr/>
          <p:nvPr/>
        </p:nvSpPr>
        <p:spPr>
          <a:xfrm rot="10800000">
            <a:off x="6500826" y="3429000"/>
            <a:ext cx="1571636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28596" y="471488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AÑO DE</a:t>
            </a:r>
          </a:p>
          <a:p>
            <a: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ADOPCIÓN</a:t>
            </a:r>
            <a:endParaRPr lang="es-ES_tradn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85720" y="328612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AÑO DE</a:t>
            </a:r>
          </a:p>
          <a:p>
            <a: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TRANSICIÓN</a:t>
            </a:r>
            <a:endParaRPr lang="es-ES_tradn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34375" t="16667" r="33333" b="17500"/>
          <a:stretch>
            <a:fillRect/>
          </a:stretch>
        </p:blipFill>
        <p:spPr bwMode="auto">
          <a:xfrm rot="394103">
            <a:off x="6319728" y="579761"/>
            <a:ext cx="1503748" cy="1916079"/>
          </a:xfrm>
          <a:prstGeom prst="snip2DiagRect">
            <a:avLst>
              <a:gd name="adj1" fmla="val 0"/>
              <a:gd name="adj2" fmla="val 1118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15 Anillo"/>
          <p:cNvSpPr/>
          <p:nvPr/>
        </p:nvSpPr>
        <p:spPr>
          <a:xfrm>
            <a:off x="4298123" y="3726627"/>
            <a:ext cx="928694" cy="785818"/>
          </a:xfrm>
          <a:prstGeom prst="donut">
            <a:avLst>
              <a:gd name="adj" fmla="val 2066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22" name="21 Anillo"/>
          <p:cNvSpPr/>
          <p:nvPr/>
        </p:nvSpPr>
        <p:spPr>
          <a:xfrm>
            <a:off x="2750425" y="3750377"/>
            <a:ext cx="928694" cy="785818"/>
          </a:xfrm>
          <a:prstGeom prst="donut">
            <a:avLst>
              <a:gd name="adj" fmla="val 2066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6" grpId="0">
        <p:bldAsOne/>
      </p:bldGraphic>
      <p:bldP spid="17" grpId="0" animBg="1"/>
      <p:bldP spid="18" grpId="0" animBg="1"/>
      <p:bldP spid="19" grpId="0" animBg="1"/>
      <p:bldP spid="20" grpId="0"/>
      <p:bldP spid="21" grpId="0"/>
      <p:bldP spid="16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67544" y="260648"/>
          <a:ext cx="8208911" cy="6520197"/>
        </p:xfrm>
        <a:graphic>
          <a:graphicData uri="http://schemas.openxmlformats.org/drawingml/2006/table">
            <a:tbl>
              <a:tblPr/>
              <a:tblGrid>
                <a:gridCol w="8208911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EC" sz="1600" b="0" cap="all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FIGURA 3.7.: “Resumen NIC 38 Activos Intangibles”</a:t>
                      </a:r>
                      <a:endParaRPr lang="es-ES_tradnl" sz="1600" b="1" cap="all" dirty="0">
                        <a:solidFill>
                          <a:srgbClr val="FFFFFF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2460" marR="4246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616015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_tradnl" sz="700" dirty="0">
                        <a:latin typeface="Times New Roman"/>
                        <a:ea typeface="Times New Roman"/>
                      </a:endParaRPr>
                    </a:p>
                  </a:txBody>
                  <a:tcPr marL="42460" marR="4246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2 Diagrama"/>
          <p:cNvGraphicFramePr/>
          <p:nvPr/>
        </p:nvGraphicFramePr>
        <p:xfrm>
          <a:off x="2051720" y="817240"/>
          <a:ext cx="5181600" cy="578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1196752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NIC 12 Impuesto a las Ganancias</a:t>
            </a:r>
            <a:endParaRPr lang="es-ES_tradnl" sz="4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2 Imagen" descr="índ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9716" y="2348880"/>
            <a:ext cx="4564532" cy="3418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691680" y="548680"/>
          <a:ext cx="6408712" cy="4680520"/>
        </p:xfrm>
        <a:graphic>
          <a:graphicData uri="http://schemas.openxmlformats.org/drawingml/2006/table">
            <a:tbl>
              <a:tblPr/>
              <a:tblGrid>
                <a:gridCol w="6408712"/>
              </a:tblGrid>
              <a:tr h="757979">
                <a:tc>
                  <a:txBody>
                    <a:bodyPr/>
                    <a:lstStyle/>
                    <a:p>
                      <a:pPr algn="ctr"/>
                      <a:r>
                        <a:rPr lang="es-EC" sz="1600" b="0" cap="all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FIGURA 3.8.: “Tipos de Diferencias Temporarias”</a:t>
                      </a:r>
                      <a:endParaRPr lang="es-ES_tradnl" sz="1600" b="1" cap="all" dirty="0">
                        <a:solidFill>
                          <a:srgbClr val="FFFFFF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39225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S_tradnl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47864" y="1628800"/>
            <a:ext cx="1152128" cy="492443"/>
          </a:xfrm>
          <a:prstGeom prst="rect">
            <a:avLst/>
          </a:prstGeom>
          <a:solidFill>
            <a:srgbClr val="3399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1300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Deducibles</a:t>
            </a:r>
          </a:p>
          <a:p>
            <a:pPr algn="ctr">
              <a:defRPr/>
            </a:pPr>
            <a:r>
              <a:rPr lang="es-PE" sz="1300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el futuro</a:t>
            </a:r>
            <a:endParaRPr lang="es-PE" sz="1300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220072" y="1571540"/>
            <a:ext cx="1141659" cy="692497"/>
          </a:xfrm>
          <a:prstGeom prst="rect">
            <a:avLst/>
          </a:prstGeom>
          <a:solidFill>
            <a:srgbClr val="3399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1300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Imponibles</a:t>
            </a:r>
          </a:p>
          <a:p>
            <a:pPr algn="ctr">
              <a:defRPr/>
            </a:pPr>
            <a:r>
              <a:rPr lang="es-PE" sz="1300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Ó gravables</a:t>
            </a:r>
          </a:p>
          <a:p>
            <a:pPr algn="ctr">
              <a:defRPr/>
            </a:pPr>
            <a:r>
              <a:rPr lang="es-PE" sz="1300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el futuro</a:t>
            </a:r>
            <a:endParaRPr lang="es-PE" sz="1300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50942" y="3140968"/>
            <a:ext cx="1049134" cy="692497"/>
          </a:xfrm>
          <a:prstGeom prst="rect">
            <a:avLst/>
          </a:prstGeom>
          <a:solidFill>
            <a:srgbClr val="8500C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1300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Activos</a:t>
            </a:r>
          </a:p>
          <a:p>
            <a:pPr algn="ctr">
              <a:defRPr/>
            </a:pPr>
            <a:r>
              <a:rPr lang="es-PE" sz="1300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Tributarios</a:t>
            </a:r>
          </a:p>
          <a:p>
            <a:pPr algn="ctr">
              <a:defRPr/>
            </a:pPr>
            <a:r>
              <a:rPr lang="es-PE" sz="1300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Diferidos</a:t>
            </a:r>
            <a:endParaRPr lang="es-PE" sz="1300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176791" y="3135313"/>
            <a:ext cx="1049134" cy="692497"/>
          </a:xfrm>
          <a:prstGeom prst="rect">
            <a:avLst/>
          </a:prstGeom>
          <a:solidFill>
            <a:srgbClr val="8500C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1300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Pasivos</a:t>
            </a:r>
          </a:p>
          <a:p>
            <a:pPr algn="ctr">
              <a:defRPr/>
            </a:pPr>
            <a:r>
              <a:rPr lang="es-PE" sz="1300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Tributarios</a:t>
            </a:r>
          </a:p>
          <a:p>
            <a:pPr algn="ctr">
              <a:defRPr/>
            </a:pPr>
            <a:r>
              <a:rPr lang="es-PE" sz="1300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Diferidos</a:t>
            </a:r>
            <a:endParaRPr lang="es-PE" sz="1300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53381" y="4077072"/>
            <a:ext cx="1662635" cy="692497"/>
          </a:xfrm>
          <a:prstGeom prst="rect">
            <a:avLst/>
          </a:prstGeom>
          <a:solidFill>
            <a:srgbClr val="01ADB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1300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Adiciones</a:t>
            </a:r>
          </a:p>
          <a:p>
            <a:pPr algn="ctr">
              <a:defRPr/>
            </a:pPr>
            <a:r>
              <a:rPr lang="es-PE" sz="1300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 resultado</a:t>
            </a:r>
          </a:p>
          <a:p>
            <a:pPr algn="ctr">
              <a:defRPr/>
            </a:pPr>
            <a:r>
              <a:rPr lang="es-PE" sz="1300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Contable corriente</a:t>
            </a:r>
            <a:endParaRPr lang="es-PE" sz="1300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932040" y="4077072"/>
            <a:ext cx="1662635" cy="692497"/>
          </a:xfrm>
          <a:prstGeom prst="rect">
            <a:avLst/>
          </a:prstGeom>
          <a:solidFill>
            <a:srgbClr val="01ADB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1300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Deducciones</a:t>
            </a:r>
          </a:p>
          <a:p>
            <a:pPr algn="ctr">
              <a:defRPr/>
            </a:pPr>
            <a:r>
              <a:rPr lang="es-PE" sz="1300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 resultado </a:t>
            </a:r>
          </a:p>
          <a:p>
            <a:pPr algn="ctr">
              <a:defRPr/>
            </a:pPr>
            <a:r>
              <a:rPr lang="es-PE" sz="1300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Contable corriente</a:t>
            </a:r>
            <a:endParaRPr lang="es-PE" sz="1300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03848" y="2492896"/>
            <a:ext cx="1296144" cy="504304"/>
          </a:xfrm>
          <a:prstGeom prst="downArrow">
            <a:avLst>
              <a:gd name="adj1" fmla="val 49676"/>
              <a:gd name="adj2" fmla="val 48454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S_tradnl" sz="1300" i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5004048" y="2452440"/>
            <a:ext cx="1296144" cy="544512"/>
          </a:xfrm>
          <a:prstGeom prst="downArrow">
            <a:avLst>
              <a:gd name="adj1" fmla="val 49676"/>
              <a:gd name="adj2" fmla="val 48454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S_tradnl" sz="1300" i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AutoShape 12"/>
          <p:cNvCxnSpPr>
            <a:cxnSpLocks noChangeShapeType="1"/>
            <a:stCxn id="9" idx="1"/>
            <a:endCxn id="5" idx="1"/>
          </p:cNvCxnSpPr>
          <p:nvPr/>
        </p:nvCxnSpPr>
        <p:spPr bwMode="auto">
          <a:xfrm rot="10800000" flipH="1">
            <a:off x="3053380" y="1875023"/>
            <a:ext cx="294483" cy="2548299"/>
          </a:xfrm>
          <a:prstGeom prst="bentConnector3">
            <a:avLst>
              <a:gd name="adj1" fmla="val -77628"/>
            </a:avLst>
          </a:prstGeom>
          <a:ln>
            <a:headEnd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14" name="AutoShape 13"/>
          <p:cNvCxnSpPr>
            <a:cxnSpLocks noChangeShapeType="1"/>
            <a:stCxn id="10" idx="3"/>
            <a:endCxn id="6" idx="3"/>
          </p:cNvCxnSpPr>
          <p:nvPr/>
        </p:nvCxnSpPr>
        <p:spPr bwMode="auto">
          <a:xfrm flipH="1" flipV="1">
            <a:off x="6361731" y="1917789"/>
            <a:ext cx="232944" cy="2505532"/>
          </a:xfrm>
          <a:prstGeom prst="bentConnector3">
            <a:avLst>
              <a:gd name="adj1" fmla="val -98135"/>
            </a:avLst>
          </a:prstGeom>
          <a:ln>
            <a:headEnd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670246" y="6513984"/>
            <a:ext cx="247375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action="ppaction://hlinkfile"/>
              </a:rPr>
              <a:t>Elaborado por: A. Quintanilla – E. Suriaga</a:t>
            </a:r>
            <a:endParaRPr kumimoji="0" lang="es-ES_tradn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hlinkClick r:id="rId2" action="ppaction://hlinkfile"/>
          </p:cNvPr>
          <p:cNvSpPr/>
          <p:nvPr/>
        </p:nvSpPr>
        <p:spPr>
          <a:xfrm>
            <a:off x="899592" y="2636912"/>
            <a:ext cx="78488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CONCILIACIÓN DEL PATRIMONIO AL 1 DE ENERO DEL 2010 </a:t>
            </a:r>
            <a:endParaRPr lang="es-ES_tradnl" sz="4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hlinkClick r:id="rId2" action="ppaction://hlinkfile"/>
          </p:cNvPr>
          <p:cNvSpPr/>
          <p:nvPr/>
        </p:nvSpPr>
        <p:spPr>
          <a:xfrm>
            <a:off x="899592" y="2636912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ANEXOS</a:t>
            </a:r>
            <a:endParaRPr lang="es-ES_tradnl" sz="4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3768" y="2780928"/>
            <a:ext cx="4392488" cy="1143000"/>
          </a:xfrm>
        </p:spPr>
        <p:txBody>
          <a:bodyPr>
            <a:normAutofit fontScale="90000"/>
          </a:bodyPr>
          <a:lstStyle/>
          <a:p>
            <a:r>
              <a:rPr lang="es-ES_tradnl" b="1" dirty="0"/>
              <a:t>Objetivos </a:t>
            </a:r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b="1" dirty="0" smtClean="0"/>
              <a:t>Específicos</a:t>
            </a:r>
            <a:endParaRPr lang="es-ES_tradnl" dirty="0"/>
          </a:p>
        </p:txBody>
      </p:sp>
      <p:grpSp>
        <p:nvGrpSpPr>
          <p:cNvPr id="9" name="8 Grupo"/>
          <p:cNvGrpSpPr/>
          <p:nvPr/>
        </p:nvGrpSpPr>
        <p:grpSpPr>
          <a:xfrm>
            <a:off x="2411760" y="404664"/>
            <a:ext cx="1728192" cy="1512168"/>
            <a:chOff x="971600" y="1772816"/>
            <a:chExt cx="1152128" cy="1080120"/>
          </a:xfrm>
        </p:grpSpPr>
        <p:sp>
          <p:nvSpPr>
            <p:cNvPr id="4" name="3 Elipse"/>
            <p:cNvSpPr/>
            <p:nvPr/>
          </p:nvSpPr>
          <p:spPr>
            <a:xfrm>
              <a:off x="971600" y="1772816"/>
              <a:ext cx="1152128" cy="10801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043608" y="2123564"/>
              <a:ext cx="1008112" cy="26380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_tradnl" b="1" dirty="0" smtClean="0"/>
                <a:t>Evaluar</a:t>
              </a:r>
              <a:endParaRPr lang="es-ES_tradnl" b="1" dirty="0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755576" y="2780928"/>
            <a:ext cx="1800200" cy="1368152"/>
            <a:chOff x="971600" y="3501008"/>
            <a:chExt cx="1152128" cy="1080120"/>
          </a:xfrm>
        </p:grpSpPr>
        <p:sp>
          <p:nvSpPr>
            <p:cNvPr id="6" name="5 Elipse"/>
            <p:cNvSpPr/>
            <p:nvPr/>
          </p:nvSpPr>
          <p:spPr>
            <a:xfrm>
              <a:off x="971600" y="3501008"/>
              <a:ext cx="1152128" cy="108012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043608" y="3861048"/>
              <a:ext cx="1008112" cy="26380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_tradnl" b="1" dirty="0" smtClean="0"/>
                <a:t>Elaborar</a:t>
              </a:r>
              <a:endParaRPr lang="es-ES_tradnl" b="1" dirty="0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2411760" y="4869160"/>
            <a:ext cx="1728192" cy="1440160"/>
            <a:chOff x="971600" y="3501008"/>
            <a:chExt cx="1152128" cy="1080120"/>
          </a:xfrm>
        </p:grpSpPr>
        <p:sp>
          <p:nvSpPr>
            <p:cNvPr id="11" name="10 Elipse"/>
            <p:cNvSpPr/>
            <p:nvPr/>
          </p:nvSpPr>
          <p:spPr>
            <a:xfrm>
              <a:off x="971600" y="3501008"/>
              <a:ext cx="1152128" cy="10801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043608" y="3861048"/>
              <a:ext cx="1008112" cy="2769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_tradnl" b="1" dirty="0" smtClean="0"/>
                <a:t>Conocer</a:t>
              </a:r>
              <a:endParaRPr lang="es-ES_tradnl" b="1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5580112" y="4941168"/>
            <a:ext cx="1800200" cy="1368152"/>
            <a:chOff x="971600" y="3501008"/>
            <a:chExt cx="1152128" cy="1080120"/>
          </a:xfrm>
        </p:grpSpPr>
        <p:sp>
          <p:nvSpPr>
            <p:cNvPr id="14" name="13 Elipse"/>
            <p:cNvSpPr/>
            <p:nvPr/>
          </p:nvSpPr>
          <p:spPr>
            <a:xfrm>
              <a:off x="971600" y="3501008"/>
              <a:ext cx="1152128" cy="108012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043608" y="3861048"/>
              <a:ext cx="1008112" cy="30777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_tradnl" b="1" dirty="0" smtClean="0"/>
                <a:t>Definir</a:t>
              </a:r>
              <a:endParaRPr lang="es-ES_tradnl" b="1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6804248" y="2852936"/>
            <a:ext cx="1800200" cy="1368152"/>
            <a:chOff x="971600" y="3501008"/>
            <a:chExt cx="1152128" cy="1080120"/>
          </a:xfrm>
        </p:grpSpPr>
        <p:sp>
          <p:nvSpPr>
            <p:cNvPr id="17" name="16 Elipse"/>
            <p:cNvSpPr/>
            <p:nvPr/>
          </p:nvSpPr>
          <p:spPr>
            <a:xfrm>
              <a:off x="971600" y="3501008"/>
              <a:ext cx="1152128" cy="108012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043608" y="3861048"/>
              <a:ext cx="1008112" cy="26380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_tradnl" b="1" dirty="0" smtClean="0"/>
                <a:t>Redefinir</a:t>
              </a:r>
              <a:endParaRPr lang="es-ES_tradnl" b="1" dirty="0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5076056" y="476672"/>
            <a:ext cx="1800200" cy="1440160"/>
            <a:chOff x="971600" y="3501008"/>
            <a:chExt cx="1152128" cy="1080120"/>
          </a:xfrm>
        </p:grpSpPr>
        <p:sp>
          <p:nvSpPr>
            <p:cNvPr id="20" name="19 Elipse"/>
            <p:cNvSpPr/>
            <p:nvPr/>
          </p:nvSpPr>
          <p:spPr>
            <a:xfrm>
              <a:off x="971600" y="3501008"/>
              <a:ext cx="1152128" cy="108012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043608" y="3861048"/>
              <a:ext cx="1008112" cy="27699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_tradnl" b="1" dirty="0" smtClean="0"/>
                <a:t>Determinar</a:t>
              </a:r>
              <a:endParaRPr lang="es-ES_tradnl" b="1" dirty="0"/>
            </a:p>
          </p:txBody>
        </p:sp>
      </p:grpSp>
      <p:cxnSp>
        <p:nvCxnSpPr>
          <p:cNvPr id="24" name="23 Conector recto de flecha"/>
          <p:cNvCxnSpPr>
            <a:endCxn id="6" idx="0"/>
          </p:cNvCxnSpPr>
          <p:nvPr/>
        </p:nvCxnSpPr>
        <p:spPr>
          <a:xfrm rot="5400000">
            <a:off x="1457654" y="1826822"/>
            <a:ext cx="1152128" cy="75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rot="16200000" flipH="1">
            <a:off x="1763688" y="4221088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>
            <a:stCxn id="11" idx="6"/>
          </p:cNvCxnSpPr>
          <p:nvPr/>
        </p:nvCxnSpPr>
        <p:spPr>
          <a:xfrm>
            <a:off x="4139952" y="5589240"/>
            <a:ext cx="12241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rot="5400000" flipH="1" flipV="1">
            <a:off x="7092280" y="4581128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rot="16200000" flipV="1">
            <a:off x="6984268" y="1808820"/>
            <a:ext cx="108012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19 Diagrama"/>
          <p:cNvGraphicFramePr/>
          <p:nvPr/>
        </p:nvGraphicFramePr>
        <p:xfrm>
          <a:off x="611560" y="1846216"/>
          <a:ext cx="7849043" cy="1222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20 Diagrama"/>
          <p:cNvGraphicFramePr/>
          <p:nvPr/>
        </p:nvGraphicFramePr>
        <p:xfrm>
          <a:off x="611560" y="3208500"/>
          <a:ext cx="2492449" cy="2668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2" name="21 Diagrama"/>
          <p:cNvGraphicFramePr/>
          <p:nvPr/>
        </p:nvGraphicFramePr>
        <p:xfrm>
          <a:off x="3231679" y="3204024"/>
          <a:ext cx="2492449" cy="2668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3" name="22 Diagrama"/>
          <p:cNvGraphicFramePr/>
          <p:nvPr/>
        </p:nvGraphicFramePr>
        <p:xfrm>
          <a:off x="5796136" y="3204024"/>
          <a:ext cx="2492449" cy="2668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dirty="0" smtClean="0"/>
              <a:t>Plan de Trabajo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Graphic spid="21" grpId="0">
        <p:bldAsOne/>
      </p:bldGraphic>
      <p:bldGraphic spid="22" grpId="0">
        <p:bldAsOne/>
      </p:bldGraphic>
      <p:bldGraphic spid="2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Alcance del Estudio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71599" y="1844824"/>
          <a:ext cx="7416824" cy="4389120"/>
        </p:xfrm>
        <a:graphic>
          <a:graphicData uri="http://schemas.openxmlformats.org/drawingml/2006/table">
            <a:tbl>
              <a:tblPr/>
              <a:tblGrid>
                <a:gridCol w="2882430"/>
                <a:gridCol w="4534394"/>
              </a:tblGrid>
              <a:tr h="151487">
                <a:tc gridSpan="2">
                  <a:txBody>
                    <a:bodyPr/>
                    <a:lstStyle/>
                    <a:p>
                      <a:pPr algn="ctr"/>
                      <a:endParaRPr lang="es-EC" sz="1800" b="1" cap="all" dirty="0">
                        <a:solidFill>
                          <a:srgbClr val="FFFFFF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8582" marR="38582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416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i="1" dirty="0">
                          <a:latin typeface="Arial"/>
                          <a:ea typeface="Times New Roman"/>
                        </a:rPr>
                        <a:t>NIC 1</a:t>
                      </a:r>
                      <a:r>
                        <a:rPr lang="es-ES_tradnl" sz="1800" b="1" i="1" dirty="0" smtClean="0">
                          <a:latin typeface="Arial"/>
                          <a:ea typeface="Times New Roman"/>
                        </a:rPr>
                        <a:t>:</a:t>
                      </a:r>
                      <a:endParaRPr lang="es-EC" sz="1800" dirty="0">
                        <a:latin typeface="Times New Roman"/>
                        <a:ea typeface="Times New Roman"/>
                      </a:endParaRPr>
                    </a:p>
                  </a:txBody>
                  <a:tcPr marL="38582" marR="38582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i="1" dirty="0" smtClean="0">
                          <a:latin typeface="Arial"/>
                          <a:ea typeface="Times New Roman"/>
                        </a:rPr>
                        <a:t>Presentación de Estados</a:t>
                      </a:r>
                      <a:endParaRPr lang="es-EC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latin typeface="Times New Roman"/>
                        <a:ea typeface="Times New Roman"/>
                      </a:endParaRPr>
                    </a:p>
                  </a:txBody>
                  <a:tcPr marL="38582" marR="38582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i="1" dirty="0">
                          <a:latin typeface="Arial"/>
                          <a:ea typeface="Times New Roman"/>
                        </a:rPr>
                        <a:t>NIC 7: </a:t>
                      </a:r>
                      <a:endParaRPr lang="es-EC" sz="1800" dirty="0">
                        <a:latin typeface="Times New Roman"/>
                        <a:ea typeface="Times New Roman"/>
                      </a:endParaRPr>
                    </a:p>
                  </a:txBody>
                  <a:tcPr marL="38582" marR="38582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i="1" dirty="0" smtClean="0">
                          <a:latin typeface="Arial"/>
                          <a:ea typeface="Times New Roman"/>
                        </a:rPr>
                        <a:t>Estados de Flujo de Efectivo</a:t>
                      </a:r>
                      <a:endParaRPr lang="es-EC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latin typeface="Times New Roman"/>
                        <a:ea typeface="Times New Roman"/>
                      </a:endParaRPr>
                    </a:p>
                  </a:txBody>
                  <a:tcPr marL="38582" marR="38582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0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i="1" dirty="0">
                          <a:latin typeface="Arial"/>
                          <a:ea typeface="Times New Roman"/>
                        </a:rPr>
                        <a:t>NIC 8</a:t>
                      </a:r>
                      <a:r>
                        <a:rPr lang="es-ES_tradnl" sz="1800" b="1" i="1" dirty="0" smtClean="0">
                          <a:latin typeface="Arial"/>
                          <a:ea typeface="Times New Roman"/>
                        </a:rPr>
                        <a:t>:</a:t>
                      </a:r>
                      <a:endParaRPr lang="es-EC" sz="1800" dirty="0">
                        <a:latin typeface="Times New Roman"/>
                        <a:ea typeface="Times New Roman"/>
                      </a:endParaRPr>
                    </a:p>
                  </a:txBody>
                  <a:tcPr marL="38582" marR="38582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i="1" dirty="0" smtClean="0">
                          <a:latin typeface="Arial"/>
                          <a:ea typeface="Times New Roman"/>
                        </a:rPr>
                        <a:t>Políticas Contables, Cambios en las Estimaciones Contables y Errores</a:t>
                      </a:r>
                      <a:endParaRPr lang="es-EC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latin typeface="Times New Roman"/>
                        <a:ea typeface="Times New Roman"/>
                      </a:endParaRPr>
                    </a:p>
                  </a:txBody>
                  <a:tcPr marL="38582" marR="38582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0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i="1" dirty="0">
                          <a:latin typeface="Arial"/>
                          <a:ea typeface="Times New Roman"/>
                        </a:rPr>
                        <a:t>NIC 10</a:t>
                      </a:r>
                      <a:r>
                        <a:rPr lang="es-ES_tradnl" sz="1800" b="1" i="1" dirty="0" smtClean="0">
                          <a:latin typeface="Arial"/>
                          <a:ea typeface="Times New Roman"/>
                        </a:rPr>
                        <a:t>:</a:t>
                      </a:r>
                      <a:endParaRPr lang="es-EC" sz="1800" dirty="0">
                        <a:latin typeface="Times New Roman"/>
                        <a:ea typeface="Times New Roman"/>
                      </a:endParaRPr>
                    </a:p>
                  </a:txBody>
                  <a:tcPr marL="38582" marR="38582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i="1" dirty="0" smtClean="0">
                          <a:latin typeface="Arial"/>
                          <a:ea typeface="Times New Roman"/>
                        </a:rPr>
                        <a:t>Hechos Ocurridos Después de la Fecha del Balance</a:t>
                      </a:r>
                      <a:endParaRPr lang="es-EC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latin typeface="Times New Roman"/>
                        <a:ea typeface="Times New Roman"/>
                      </a:endParaRPr>
                    </a:p>
                  </a:txBody>
                  <a:tcPr marL="38582" marR="38582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Alcance del Estudio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43608" y="1844824"/>
          <a:ext cx="7200800" cy="3972633"/>
        </p:xfrm>
        <a:graphic>
          <a:graphicData uri="http://schemas.openxmlformats.org/drawingml/2006/table">
            <a:tbl>
              <a:tblPr/>
              <a:tblGrid>
                <a:gridCol w="2923070"/>
                <a:gridCol w="4277730"/>
              </a:tblGrid>
              <a:tr h="175007">
                <a:tc gridSpan="2">
                  <a:txBody>
                    <a:bodyPr/>
                    <a:lstStyle/>
                    <a:p>
                      <a:pPr algn="ctr"/>
                      <a:endParaRPr lang="es-EC" sz="800" b="1" cap="all" dirty="0">
                        <a:solidFill>
                          <a:srgbClr val="FFFFFF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8582" marR="38582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250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NIC 12</a:t>
                      </a:r>
                      <a:r>
                        <a:rPr lang="es-ES_tradnl" sz="2000" b="1" i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:</a:t>
                      </a:r>
                      <a:endParaRPr lang="es-EC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i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Impuesto a las Ganancias</a:t>
                      </a:r>
                      <a:endParaRPr lang="es-EC" sz="20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2000" dirty="0">
                        <a:latin typeface="Times New Roman"/>
                        <a:ea typeface="Times New Roman"/>
                      </a:endParaRPr>
                    </a:p>
                  </a:txBody>
                  <a:tcPr marL="38582" marR="38582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7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i="1" dirty="0">
                          <a:latin typeface="Arial"/>
                          <a:ea typeface="Times New Roman"/>
                        </a:rPr>
                        <a:t>NIC 16</a:t>
                      </a:r>
                      <a:r>
                        <a:rPr lang="es-ES_tradnl" sz="2000" b="1" i="1" dirty="0" smtClean="0">
                          <a:latin typeface="Arial"/>
                          <a:ea typeface="Times New Roman"/>
                        </a:rPr>
                        <a:t>:</a:t>
                      </a:r>
                      <a:endParaRPr lang="es-EC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i="1" dirty="0" smtClean="0">
                          <a:latin typeface="Arial"/>
                          <a:ea typeface="Times New Roman"/>
                        </a:rPr>
                        <a:t>Propiedades, Planta y Equipo</a:t>
                      </a:r>
                      <a:endParaRPr lang="es-EC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2000" dirty="0">
                        <a:latin typeface="Times New Roman"/>
                        <a:ea typeface="Times New Roman"/>
                      </a:endParaRPr>
                    </a:p>
                  </a:txBody>
                  <a:tcPr marL="38582" marR="38582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5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i="1" dirty="0">
                          <a:latin typeface="Arial"/>
                          <a:ea typeface="Times New Roman"/>
                        </a:rPr>
                        <a:t>NIC 18</a:t>
                      </a:r>
                      <a:r>
                        <a:rPr lang="es-ES_tradnl" sz="2000" b="1" i="1" dirty="0" smtClean="0">
                          <a:latin typeface="Arial"/>
                          <a:ea typeface="Times New Roman"/>
                        </a:rPr>
                        <a:t>:</a:t>
                      </a:r>
                      <a:endParaRPr lang="es-EC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i="1" dirty="0" smtClean="0">
                          <a:latin typeface="Arial"/>
                          <a:ea typeface="Times New Roman"/>
                        </a:rPr>
                        <a:t>Ingresos Ordinarios</a:t>
                      </a:r>
                      <a:endParaRPr lang="es-EC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2000" dirty="0">
                        <a:latin typeface="Times New Roman"/>
                        <a:ea typeface="Times New Roman"/>
                      </a:endParaRPr>
                    </a:p>
                  </a:txBody>
                  <a:tcPr marL="38582" marR="38582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i="1" dirty="0">
                          <a:latin typeface="Arial"/>
                          <a:ea typeface="Times New Roman"/>
                        </a:rPr>
                        <a:t>NIC 36</a:t>
                      </a:r>
                      <a:r>
                        <a:rPr lang="es-ES_tradnl" sz="2000" b="1" i="1" dirty="0" smtClean="0">
                          <a:latin typeface="Arial"/>
                          <a:ea typeface="Times New Roman"/>
                        </a:rPr>
                        <a:t>:</a:t>
                      </a:r>
                      <a:endParaRPr lang="es-EC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i="1" dirty="0" smtClean="0">
                          <a:latin typeface="Arial"/>
                          <a:ea typeface="Times New Roman"/>
                        </a:rPr>
                        <a:t>Deterioro del Valor de los Activos</a:t>
                      </a:r>
                      <a:endParaRPr lang="es-EC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2000" dirty="0">
                        <a:latin typeface="Times New Roman"/>
                        <a:ea typeface="Times New Roman"/>
                      </a:endParaRPr>
                    </a:p>
                  </a:txBody>
                  <a:tcPr marL="38582" marR="38582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Alcance del Estudio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43608" y="1844824"/>
          <a:ext cx="7200800" cy="4075884"/>
        </p:xfrm>
        <a:graphic>
          <a:graphicData uri="http://schemas.openxmlformats.org/drawingml/2006/table">
            <a:tbl>
              <a:tblPr/>
              <a:tblGrid>
                <a:gridCol w="2923070"/>
                <a:gridCol w="4277730"/>
              </a:tblGrid>
              <a:tr h="175007">
                <a:tc gridSpan="2">
                  <a:txBody>
                    <a:bodyPr/>
                    <a:lstStyle/>
                    <a:p>
                      <a:pPr algn="ctr"/>
                      <a:endParaRPr lang="es-EC" sz="600" b="1" cap="all" dirty="0">
                        <a:solidFill>
                          <a:srgbClr val="FFFFFF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8582" marR="38582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250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NIC 37</a:t>
                      </a:r>
                      <a:r>
                        <a:rPr lang="es-ES_tradnl" sz="2000" b="1" i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:</a:t>
                      </a:r>
                      <a:endParaRPr lang="es-EC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i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Provisiones, Activos Contingentes y Pasivos Contingentes</a:t>
                      </a:r>
                      <a:endParaRPr lang="es-EC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latin typeface="Times New Roman"/>
                        <a:ea typeface="Times New Roman"/>
                      </a:endParaRPr>
                    </a:p>
                  </a:txBody>
                  <a:tcPr marL="38582" marR="38582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7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i="1" dirty="0">
                          <a:latin typeface="Arial"/>
                          <a:ea typeface="Times New Roman"/>
                        </a:rPr>
                        <a:t>NIC 38</a:t>
                      </a:r>
                      <a:r>
                        <a:rPr lang="es-ES_tradnl" sz="2000" b="1" i="1" dirty="0" smtClean="0">
                          <a:latin typeface="Arial"/>
                          <a:ea typeface="Times New Roman"/>
                        </a:rPr>
                        <a:t>:</a:t>
                      </a:r>
                      <a:endParaRPr lang="es-EC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i="1" dirty="0" smtClean="0">
                          <a:latin typeface="Arial"/>
                          <a:ea typeface="Times New Roman"/>
                        </a:rPr>
                        <a:t>Activos Intangibles</a:t>
                      </a:r>
                      <a:endParaRPr lang="es-EC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latin typeface="Times New Roman"/>
                        <a:ea typeface="Times New Roman"/>
                      </a:endParaRPr>
                    </a:p>
                  </a:txBody>
                  <a:tcPr marL="38582" marR="38582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5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i="1" dirty="0">
                          <a:latin typeface="Arial"/>
                          <a:ea typeface="Times New Roman"/>
                        </a:rPr>
                        <a:t>NIC 40</a:t>
                      </a:r>
                      <a:r>
                        <a:rPr lang="es-ES_tradnl" sz="2000" b="1" i="1" dirty="0" smtClean="0">
                          <a:latin typeface="Arial"/>
                          <a:ea typeface="Times New Roman"/>
                        </a:rPr>
                        <a:t>:</a:t>
                      </a:r>
                      <a:endParaRPr lang="es-EC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i="1" dirty="0" smtClean="0">
                          <a:latin typeface="Arial"/>
                          <a:ea typeface="Times New Roman"/>
                        </a:rPr>
                        <a:t>Propiedades de Inversión</a:t>
                      </a:r>
                      <a:endParaRPr lang="es-EC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latin typeface="Times New Roman"/>
                        <a:ea typeface="Times New Roman"/>
                      </a:endParaRPr>
                    </a:p>
                  </a:txBody>
                  <a:tcPr marL="38582" marR="38582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i="1" dirty="0">
                          <a:latin typeface="Arial"/>
                          <a:ea typeface="Times New Roman"/>
                        </a:rPr>
                        <a:t>NIIF 1</a:t>
                      </a:r>
                      <a:r>
                        <a:rPr lang="es-ES_tradnl" sz="2000" b="1" i="1" dirty="0" smtClean="0">
                          <a:latin typeface="Arial"/>
                          <a:ea typeface="Times New Roman"/>
                        </a:rPr>
                        <a:t>:</a:t>
                      </a:r>
                      <a:endParaRPr lang="es-EC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i="1" dirty="0" smtClean="0">
                          <a:latin typeface="Arial"/>
                          <a:ea typeface="Times New Roman"/>
                        </a:rPr>
                        <a:t>Adopción por Primera Vez de las Normas Internacionales de Información Financiera</a:t>
                      </a:r>
                      <a:endParaRPr lang="es-EC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latin typeface="Times New Roman"/>
                        <a:ea typeface="Times New Roman"/>
                      </a:endParaRPr>
                    </a:p>
                  </a:txBody>
                  <a:tcPr marL="38582" marR="38582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</TotalTime>
  <Words>1507</Words>
  <Application>Microsoft Office PowerPoint</Application>
  <PresentationFormat>Presentación en pantalla (4:3)</PresentationFormat>
  <Paragraphs>374</Paragraphs>
  <Slides>44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Tema de Office</vt:lpstr>
      <vt:lpstr>Diapositiva 1</vt:lpstr>
      <vt:lpstr>Desarrollo De Un Plan De Implementación De Las NIIF Para La Compañía De Servicio De Entrega  (BERASIQ CIA. LTDA.) De La Ciudad De Guayaquil Por El Año 2009</vt:lpstr>
      <vt:lpstr>INTRODUCCIÓN</vt:lpstr>
      <vt:lpstr>Cronograma de Aplicación Obligatoria de las NIIF</vt:lpstr>
      <vt:lpstr>Objetivos  Específicos</vt:lpstr>
      <vt:lpstr>Plan de Trabajo</vt:lpstr>
      <vt:lpstr>Alcance del Estudio</vt:lpstr>
      <vt:lpstr>Alcance del Estudio</vt:lpstr>
      <vt:lpstr>Alcance del Estudio</vt:lpstr>
      <vt:lpstr>BERASIQ CÍA. LTDA. </vt:lpstr>
      <vt:lpstr>Consolidación y Desconsolidación de carga aérea y marítima</vt:lpstr>
      <vt:lpstr>Servicios para Proyectos de Carga Completa</vt:lpstr>
      <vt:lpstr>Servicios (Point-To-Point) </vt:lpstr>
      <vt:lpstr>Servicio  FCL (Full-Container-Load) </vt:lpstr>
      <vt:lpstr>Servicio  LCL (Less-Than-Container-Load)</vt:lpstr>
      <vt:lpstr>Carga General y RO / RO Servicios </vt:lpstr>
      <vt:lpstr>Servicios de Agente de Aduana</vt:lpstr>
      <vt:lpstr>Servicios Charter  Océano/ Aire</vt:lpstr>
      <vt:lpstr>Evolución de Ventas de BERASIQ EXPRESADO EN DÓLARES</vt:lpstr>
      <vt:lpstr>Estructura Organizacional</vt:lpstr>
      <vt:lpstr>Requisitos Reglamentarios</vt:lpstr>
      <vt:lpstr>Diagnóstico Conceptual - Plan de Implementación</vt:lpstr>
      <vt:lpstr>Diagnóstico Conceptual - Plan de Implementación</vt:lpstr>
      <vt:lpstr>Análisis de los Estados Financieros - Plan de Implementación</vt:lpstr>
      <vt:lpstr>Diapositiva 25</vt:lpstr>
      <vt:lpstr>Análisis Por Norma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pcgarcia</cp:lastModifiedBy>
  <cp:revision>105</cp:revision>
  <dcterms:created xsi:type="dcterms:W3CDTF">2010-12-04T18:46:08Z</dcterms:created>
  <dcterms:modified xsi:type="dcterms:W3CDTF">2011-01-19T16:02:49Z</dcterms:modified>
</cp:coreProperties>
</file>