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notesSlides/notesSlide22.xml" ContentType="application/vnd.openxmlformats-officedocument.presentationml.notesSlide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notesSlides/notesSlide25.xml" ContentType="application/vnd.openxmlformats-officedocument.presentationml.notesSlide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1"/>
  </p:notesMasterIdLst>
  <p:sldIdLst>
    <p:sldId id="258" r:id="rId3"/>
    <p:sldId id="261" r:id="rId4"/>
    <p:sldId id="259" r:id="rId5"/>
    <p:sldId id="262" r:id="rId6"/>
    <p:sldId id="291" r:id="rId7"/>
    <p:sldId id="292" r:id="rId8"/>
    <p:sldId id="263" r:id="rId9"/>
    <p:sldId id="267" r:id="rId10"/>
    <p:sldId id="277" r:id="rId11"/>
    <p:sldId id="268" r:id="rId12"/>
    <p:sldId id="269" r:id="rId13"/>
    <p:sldId id="270" r:id="rId14"/>
    <p:sldId id="272" r:id="rId15"/>
    <p:sldId id="274" r:id="rId16"/>
    <p:sldId id="275" r:id="rId17"/>
    <p:sldId id="276" r:id="rId18"/>
    <p:sldId id="264" r:id="rId19"/>
    <p:sldId id="278" r:id="rId20"/>
    <p:sldId id="279" r:id="rId21"/>
    <p:sldId id="281" r:id="rId22"/>
    <p:sldId id="283" r:id="rId23"/>
    <p:sldId id="284" r:id="rId24"/>
    <p:sldId id="285" r:id="rId25"/>
    <p:sldId id="265" r:id="rId26"/>
    <p:sldId id="286" r:id="rId27"/>
    <p:sldId id="293" r:id="rId28"/>
    <p:sldId id="294" r:id="rId29"/>
    <p:sldId id="288" r:id="rId3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3366FF"/>
    <a:srgbClr val="003399"/>
    <a:srgbClr val="FF66FF"/>
    <a:srgbClr val="003366"/>
    <a:srgbClr val="6699FF"/>
    <a:srgbClr val="CC0000"/>
    <a:srgbClr val="25313F"/>
    <a:srgbClr val="33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412" autoAdjust="0"/>
  </p:normalViewPr>
  <p:slideViewPr>
    <p:cSldViewPr>
      <p:cViewPr>
        <p:scale>
          <a:sx n="80" d="100"/>
          <a:sy n="80" d="100"/>
        </p:scale>
        <p:origin x="-228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image" Target="../media/image50.png"/><Relationship Id="rId4" Type="http://schemas.openxmlformats.org/officeDocument/2006/relationships/image" Target="../media/image5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08A1A0-A16E-4189-BE70-180357A1CED9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59AF883-ABAD-415E-91B5-D1BFC41E1035}">
      <dgm:prSet phldrT="[Texto]" custT="1"/>
      <dgm:spPr>
        <a:solidFill>
          <a:srgbClr val="003366"/>
        </a:solidFill>
      </dgm:spPr>
      <dgm:t>
        <a:bodyPr/>
        <a:lstStyle/>
        <a:p>
          <a:r>
            <a:rPr lang="es-ES" sz="1800" b="1" dirty="0" smtClean="0">
              <a:latin typeface="Calibri" pitchFamily="34" charset="0"/>
              <a:cs typeface="Calibri" pitchFamily="34" charset="0"/>
            </a:rPr>
            <a:t>IFAC</a:t>
          </a:r>
          <a:endParaRPr lang="es-ES" sz="1800" b="1" dirty="0">
            <a:latin typeface="Calibri" pitchFamily="34" charset="0"/>
            <a:cs typeface="Calibri" pitchFamily="34" charset="0"/>
          </a:endParaRPr>
        </a:p>
      </dgm:t>
    </dgm:pt>
    <dgm:pt modelId="{5DFE0D61-C428-477D-89ED-322A1521CFF6}" type="parTrans" cxnId="{788160C3-1239-4AA3-A4FF-44C2C48125AA}">
      <dgm:prSet/>
      <dgm:spPr/>
      <dgm:t>
        <a:bodyPr/>
        <a:lstStyle/>
        <a:p>
          <a:endParaRPr lang="es-ES" sz="1800" b="1">
            <a:latin typeface="Calibri" pitchFamily="34" charset="0"/>
            <a:cs typeface="Calibri" pitchFamily="34" charset="0"/>
          </a:endParaRPr>
        </a:p>
      </dgm:t>
    </dgm:pt>
    <dgm:pt modelId="{4FB4D3DB-DCCD-4B57-B970-F230CC779DBC}" type="sibTrans" cxnId="{788160C3-1239-4AA3-A4FF-44C2C48125AA}">
      <dgm:prSet/>
      <dgm:spPr/>
      <dgm:t>
        <a:bodyPr/>
        <a:lstStyle/>
        <a:p>
          <a:endParaRPr lang="es-ES" sz="1800" b="1">
            <a:latin typeface="Calibri" pitchFamily="34" charset="0"/>
            <a:cs typeface="Calibri" pitchFamily="34" charset="0"/>
          </a:endParaRPr>
        </a:p>
      </dgm:t>
    </dgm:pt>
    <dgm:pt modelId="{A848F7E7-8828-49C6-B95D-2A9C692F5FC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S" sz="1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IAESB</a:t>
          </a:r>
          <a:endParaRPr lang="es-ES" sz="18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08318D2D-B6C9-4AB4-89D6-DB97CC002CA1}" type="parTrans" cxnId="{DD9F56EC-E51D-49F3-BC5C-5A692229C6F3}">
      <dgm:prSet custT="1"/>
      <dgm:spPr/>
      <dgm:t>
        <a:bodyPr/>
        <a:lstStyle/>
        <a:p>
          <a:endParaRPr lang="es-ES" sz="1800" b="1">
            <a:latin typeface="Calibri" pitchFamily="34" charset="0"/>
            <a:cs typeface="Calibri" pitchFamily="34" charset="0"/>
          </a:endParaRPr>
        </a:p>
      </dgm:t>
    </dgm:pt>
    <dgm:pt modelId="{9713683D-C8F7-4609-87A0-828FFC1BC585}" type="sibTrans" cxnId="{DD9F56EC-E51D-49F3-BC5C-5A692229C6F3}">
      <dgm:prSet/>
      <dgm:spPr/>
      <dgm:t>
        <a:bodyPr/>
        <a:lstStyle/>
        <a:p>
          <a:endParaRPr lang="es-ES" sz="1800" b="1">
            <a:latin typeface="Calibri" pitchFamily="34" charset="0"/>
            <a:cs typeface="Calibri" pitchFamily="34" charset="0"/>
          </a:endParaRPr>
        </a:p>
      </dgm:t>
    </dgm:pt>
    <dgm:pt modelId="{BB147BAF-1C4C-4747-99EB-39C5B414D56A}">
      <dgm:prSet phldrT="[Texto]" custT="1"/>
      <dgm:spPr>
        <a:solidFill>
          <a:srgbClr val="FF66FF"/>
        </a:solidFill>
      </dgm:spPr>
      <dgm:t>
        <a:bodyPr/>
        <a:lstStyle/>
        <a:p>
          <a:r>
            <a:rPr lang="es-ES" sz="1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IAASB</a:t>
          </a:r>
          <a:endParaRPr lang="es-ES" sz="18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DAE4DB31-F070-4CBD-B735-91D61F8C80D0}" type="parTrans" cxnId="{0A13F8C6-5252-48F7-A8E0-876C3235B3C9}">
      <dgm:prSet custT="1"/>
      <dgm:spPr/>
      <dgm:t>
        <a:bodyPr/>
        <a:lstStyle/>
        <a:p>
          <a:endParaRPr lang="es-ES" sz="1800" b="1">
            <a:latin typeface="Calibri" pitchFamily="34" charset="0"/>
            <a:cs typeface="Calibri" pitchFamily="34" charset="0"/>
          </a:endParaRPr>
        </a:p>
      </dgm:t>
    </dgm:pt>
    <dgm:pt modelId="{DD703B7D-5D85-4839-9F0A-558724078EA7}" type="sibTrans" cxnId="{0A13F8C6-5252-48F7-A8E0-876C3235B3C9}">
      <dgm:prSet/>
      <dgm:spPr/>
      <dgm:t>
        <a:bodyPr/>
        <a:lstStyle/>
        <a:p>
          <a:endParaRPr lang="es-ES" sz="1800" b="1">
            <a:latin typeface="Calibri" pitchFamily="34" charset="0"/>
            <a:cs typeface="Calibri" pitchFamily="34" charset="0"/>
          </a:endParaRPr>
        </a:p>
      </dgm:t>
    </dgm:pt>
    <dgm:pt modelId="{B5DA4615-51D4-41B3-A6D9-195390558C2D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800" b="1" dirty="0" smtClean="0">
              <a:latin typeface="Calibri" pitchFamily="34" charset="0"/>
              <a:cs typeface="Calibri" pitchFamily="34" charset="0"/>
            </a:rPr>
            <a:t>IESBA</a:t>
          </a:r>
          <a:endParaRPr lang="es-ES" sz="1800" b="1" dirty="0">
            <a:latin typeface="Calibri" pitchFamily="34" charset="0"/>
            <a:cs typeface="Calibri" pitchFamily="34" charset="0"/>
          </a:endParaRPr>
        </a:p>
      </dgm:t>
    </dgm:pt>
    <dgm:pt modelId="{433353AE-3476-403D-A8D7-1F231E9FBEDB}" type="parTrans" cxnId="{9BB3B2CF-F725-4052-B467-1804D1EA1533}">
      <dgm:prSet custT="1"/>
      <dgm:spPr/>
      <dgm:t>
        <a:bodyPr/>
        <a:lstStyle/>
        <a:p>
          <a:endParaRPr lang="es-ES" sz="1800" b="1">
            <a:latin typeface="Calibri" pitchFamily="34" charset="0"/>
            <a:cs typeface="Calibri" pitchFamily="34" charset="0"/>
          </a:endParaRPr>
        </a:p>
      </dgm:t>
    </dgm:pt>
    <dgm:pt modelId="{EEB0AC3F-F48A-4B04-8402-3DA02FB42385}" type="sibTrans" cxnId="{9BB3B2CF-F725-4052-B467-1804D1EA1533}">
      <dgm:prSet/>
      <dgm:spPr/>
      <dgm:t>
        <a:bodyPr/>
        <a:lstStyle/>
        <a:p>
          <a:endParaRPr lang="es-ES" sz="1800" b="1">
            <a:latin typeface="Calibri" pitchFamily="34" charset="0"/>
            <a:cs typeface="Calibri" pitchFamily="34" charset="0"/>
          </a:endParaRPr>
        </a:p>
      </dgm:t>
    </dgm:pt>
    <dgm:pt modelId="{5FE99F48-D9B5-4F79-9212-0CEAC2905523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" sz="1800" b="1" dirty="0" smtClean="0">
              <a:latin typeface="Calibri" pitchFamily="34" charset="0"/>
              <a:cs typeface="Calibri" pitchFamily="34" charset="0"/>
            </a:rPr>
            <a:t>IPSASB</a:t>
          </a:r>
          <a:endParaRPr lang="es-ES" sz="1800" b="1" dirty="0">
            <a:latin typeface="Calibri" pitchFamily="34" charset="0"/>
            <a:cs typeface="Calibri" pitchFamily="34" charset="0"/>
          </a:endParaRPr>
        </a:p>
      </dgm:t>
    </dgm:pt>
    <dgm:pt modelId="{2BE9C00E-7166-4618-BBBC-BC1DDB6E1DAD}" type="parTrans" cxnId="{BAC24696-E28E-4DD9-AC59-35399EBDEC49}">
      <dgm:prSet custT="1"/>
      <dgm:spPr/>
      <dgm:t>
        <a:bodyPr/>
        <a:lstStyle/>
        <a:p>
          <a:endParaRPr lang="es-ES" sz="1800" b="1">
            <a:latin typeface="Calibri" pitchFamily="34" charset="0"/>
            <a:cs typeface="Calibri" pitchFamily="34" charset="0"/>
          </a:endParaRPr>
        </a:p>
      </dgm:t>
    </dgm:pt>
    <dgm:pt modelId="{D929E207-06E4-438C-A005-B4D81D212271}" type="sibTrans" cxnId="{BAC24696-E28E-4DD9-AC59-35399EBDEC49}">
      <dgm:prSet/>
      <dgm:spPr/>
      <dgm:t>
        <a:bodyPr/>
        <a:lstStyle/>
        <a:p>
          <a:endParaRPr lang="es-ES" sz="1800" b="1">
            <a:latin typeface="Calibri" pitchFamily="34" charset="0"/>
            <a:cs typeface="Calibri" pitchFamily="34" charset="0"/>
          </a:endParaRPr>
        </a:p>
      </dgm:t>
    </dgm:pt>
    <dgm:pt modelId="{5A65F428-D679-4B6E-9553-BD82D0D5C771}">
      <dgm:prSet phldrT="[Texto]" custT="1"/>
      <dgm:spPr>
        <a:solidFill>
          <a:srgbClr val="00FF00"/>
        </a:solidFill>
      </dgm:spPr>
      <dgm:t>
        <a:bodyPr/>
        <a:lstStyle/>
        <a:p>
          <a:r>
            <a:rPr lang="es-ES" sz="1800" b="1" dirty="0" smtClean="0">
              <a:latin typeface="Calibri" pitchFamily="34" charset="0"/>
              <a:cs typeface="Calibri" pitchFamily="34" charset="0"/>
            </a:rPr>
            <a:t>ISRS</a:t>
          </a:r>
          <a:endParaRPr lang="es-ES" sz="1800" b="1" dirty="0">
            <a:latin typeface="Calibri" pitchFamily="34" charset="0"/>
            <a:cs typeface="Calibri" pitchFamily="34" charset="0"/>
          </a:endParaRPr>
        </a:p>
      </dgm:t>
    </dgm:pt>
    <dgm:pt modelId="{95227AB1-0C51-4700-95C6-DFB2DC06BA35}" type="parTrans" cxnId="{669FFA47-2CFC-4311-AB4D-B8DE95BCD3FC}">
      <dgm:prSet custT="1"/>
      <dgm:spPr/>
      <dgm:t>
        <a:bodyPr/>
        <a:lstStyle/>
        <a:p>
          <a:endParaRPr lang="es-ES" sz="1800"/>
        </a:p>
      </dgm:t>
    </dgm:pt>
    <dgm:pt modelId="{6BBD45BE-CCF0-4EF4-9BCF-280372485793}" type="sibTrans" cxnId="{669FFA47-2CFC-4311-AB4D-B8DE95BCD3FC}">
      <dgm:prSet/>
      <dgm:spPr/>
      <dgm:t>
        <a:bodyPr/>
        <a:lstStyle/>
        <a:p>
          <a:endParaRPr lang="es-ES" sz="1800"/>
        </a:p>
      </dgm:t>
    </dgm:pt>
    <dgm:pt modelId="{CF96E2E9-D3B7-45C5-977B-053862174F88}">
      <dgm:prSet phldrT="[Texto]" custT="1"/>
      <dgm:spPr>
        <a:solidFill>
          <a:srgbClr val="003399"/>
        </a:solidFill>
      </dgm:spPr>
      <dgm:t>
        <a:bodyPr/>
        <a:lstStyle/>
        <a:p>
          <a:r>
            <a:rPr lang="es-ES" sz="1800" b="1" dirty="0" smtClean="0">
              <a:latin typeface="Calibri" pitchFamily="34" charset="0"/>
              <a:cs typeface="Calibri" pitchFamily="34" charset="0"/>
            </a:rPr>
            <a:t>ISAE</a:t>
          </a:r>
          <a:endParaRPr lang="es-ES" sz="1800" b="1" dirty="0">
            <a:latin typeface="Calibri" pitchFamily="34" charset="0"/>
            <a:cs typeface="Calibri" pitchFamily="34" charset="0"/>
          </a:endParaRPr>
        </a:p>
      </dgm:t>
    </dgm:pt>
    <dgm:pt modelId="{19FDC111-D9AE-4788-8300-7231ECACDC19}" type="parTrans" cxnId="{EA6A154C-5B31-49F1-A330-12B469AA7324}">
      <dgm:prSet custT="1"/>
      <dgm:spPr/>
      <dgm:t>
        <a:bodyPr/>
        <a:lstStyle/>
        <a:p>
          <a:endParaRPr lang="es-ES" sz="1800"/>
        </a:p>
      </dgm:t>
    </dgm:pt>
    <dgm:pt modelId="{A391B7D6-3CD8-4891-89B7-0B982535645F}" type="sibTrans" cxnId="{EA6A154C-5B31-49F1-A330-12B469AA7324}">
      <dgm:prSet/>
      <dgm:spPr/>
      <dgm:t>
        <a:bodyPr/>
        <a:lstStyle/>
        <a:p>
          <a:endParaRPr lang="es-ES" sz="1800"/>
        </a:p>
      </dgm:t>
    </dgm:pt>
    <dgm:pt modelId="{FDBC4C77-3DE6-4DD2-A091-C90C7D83D905}">
      <dgm:prSet phldrT="[Texto]" custT="1"/>
      <dgm:spPr>
        <a:solidFill>
          <a:srgbClr val="FF0066"/>
        </a:solidFill>
      </dgm:spPr>
      <dgm:t>
        <a:bodyPr/>
        <a:lstStyle/>
        <a:p>
          <a:r>
            <a:rPr lang="es-ES" sz="1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ISQC</a:t>
          </a:r>
          <a:endParaRPr lang="es-ES" sz="18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B69D4DB-4B69-4FF8-AD8F-D4008F27B3A7}" type="parTrans" cxnId="{6B8BDD0A-671B-40D4-99E5-BCE1C867DA69}">
      <dgm:prSet custT="1"/>
      <dgm:spPr/>
      <dgm:t>
        <a:bodyPr/>
        <a:lstStyle/>
        <a:p>
          <a:endParaRPr lang="es-ES" sz="1800"/>
        </a:p>
      </dgm:t>
    </dgm:pt>
    <dgm:pt modelId="{13AF3867-3CF4-42ED-9B9E-B972AA024305}" type="sibTrans" cxnId="{6B8BDD0A-671B-40D4-99E5-BCE1C867DA69}">
      <dgm:prSet/>
      <dgm:spPr/>
      <dgm:t>
        <a:bodyPr/>
        <a:lstStyle/>
        <a:p>
          <a:endParaRPr lang="es-ES" sz="1800"/>
        </a:p>
      </dgm:t>
    </dgm:pt>
    <dgm:pt modelId="{473DFEC5-883D-4669-9EA7-B2EAB932332E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1800" b="1" dirty="0" smtClean="0">
              <a:latin typeface="Calibri" pitchFamily="34" charset="0"/>
              <a:cs typeface="Calibri" pitchFamily="34" charset="0"/>
            </a:rPr>
            <a:t>ISRE</a:t>
          </a:r>
          <a:endParaRPr lang="es-ES" sz="1800" b="1" dirty="0">
            <a:latin typeface="Calibri" pitchFamily="34" charset="0"/>
            <a:cs typeface="Calibri" pitchFamily="34" charset="0"/>
          </a:endParaRPr>
        </a:p>
      </dgm:t>
    </dgm:pt>
    <dgm:pt modelId="{5CB05F5C-C3E4-4DBE-AC4E-0BD4A53C8E9E}" type="parTrans" cxnId="{EE3D5CB5-7479-4ECE-B6D2-C4F1BD51E9FA}">
      <dgm:prSet custT="1"/>
      <dgm:spPr/>
      <dgm:t>
        <a:bodyPr/>
        <a:lstStyle/>
        <a:p>
          <a:endParaRPr lang="es-ES" sz="1800"/>
        </a:p>
      </dgm:t>
    </dgm:pt>
    <dgm:pt modelId="{5ED41D44-F369-45A7-8CFF-88F57F076AA3}" type="sibTrans" cxnId="{EE3D5CB5-7479-4ECE-B6D2-C4F1BD51E9FA}">
      <dgm:prSet/>
      <dgm:spPr/>
      <dgm:t>
        <a:bodyPr/>
        <a:lstStyle/>
        <a:p>
          <a:endParaRPr lang="es-ES" sz="1800"/>
        </a:p>
      </dgm:t>
    </dgm:pt>
    <dgm:pt modelId="{1BD8A343-A159-4511-BF2B-E93D0990C4E4}">
      <dgm:prSet phldrT="[Texto]" custT="1"/>
      <dgm:spPr>
        <a:solidFill>
          <a:srgbClr val="3366FF"/>
        </a:solidFill>
      </dgm:spPr>
      <dgm:t>
        <a:bodyPr/>
        <a:lstStyle/>
        <a:p>
          <a:r>
            <a:rPr lang="es-ES" sz="1800" b="1" dirty="0" smtClean="0">
              <a:latin typeface="Calibri" pitchFamily="34" charset="0"/>
              <a:cs typeface="Calibri" pitchFamily="34" charset="0"/>
            </a:rPr>
            <a:t>IAPS</a:t>
          </a:r>
          <a:endParaRPr lang="es-ES" sz="1800" b="1" dirty="0">
            <a:latin typeface="Calibri" pitchFamily="34" charset="0"/>
            <a:cs typeface="Calibri" pitchFamily="34" charset="0"/>
          </a:endParaRPr>
        </a:p>
      </dgm:t>
    </dgm:pt>
    <dgm:pt modelId="{C46AD84C-35CE-4620-B40D-211747490291}" type="parTrans" cxnId="{E45CF86C-5DC6-437F-AE39-2B7949127C94}">
      <dgm:prSet custT="1"/>
      <dgm:spPr/>
      <dgm:t>
        <a:bodyPr/>
        <a:lstStyle/>
        <a:p>
          <a:endParaRPr lang="es-ES" sz="1800"/>
        </a:p>
      </dgm:t>
    </dgm:pt>
    <dgm:pt modelId="{BD535113-6B60-4D18-B71B-7F5C33EB3D2E}" type="sibTrans" cxnId="{E45CF86C-5DC6-437F-AE39-2B7949127C94}">
      <dgm:prSet/>
      <dgm:spPr/>
      <dgm:t>
        <a:bodyPr/>
        <a:lstStyle/>
        <a:p>
          <a:endParaRPr lang="es-ES" sz="1800"/>
        </a:p>
      </dgm:t>
    </dgm:pt>
    <dgm:pt modelId="{A46F9FFC-8673-4AA3-9723-3A8745BD2A14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S" sz="1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ISA</a:t>
          </a:r>
          <a:endParaRPr lang="es-ES" sz="18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5507BA4F-96FC-4E28-B459-BA7A8C071160}" type="parTrans" cxnId="{03AC6DD4-E5EF-498E-9B1F-4D81EEAD46DA}">
      <dgm:prSet custT="1"/>
      <dgm:spPr/>
      <dgm:t>
        <a:bodyPr/>
        <a:lstStyle/>
        <a:p>
          <a:endParaRPr lang="es-ES" sz="1800"/>
        </a:p>
      </dgm:t>
    </dgm:pt>
    <dgm:pt modelId="{006B8D1E-8530-4CB1-A596-D473296A3215}" type="sibTrans" cxnId="{03AC6DD4-E5EF-498E-9B1F-4D81EEAD46DA}">
      <dgm:prSet/>
      <dgm:spPr/>
      <dgm:t>
        <a:bodyPr/>
        <a:lstStyle/>
        <a:p>
          <a:endParaRPr lang="es-ES" sz="1800"/>
        </a:p>
      </dgm:t>
    </dgm:pt>
    <dgm:pt modelId="{482A0A2F-489C-41B3-8FBF-BF2978CD9D32}" type="pres">
      <dgm:prSet presAssocID="{4608A1A0-A16E-4189-BE70-180357A1CED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1ECB229-1E8E-47BD-B537-5E89245184F1}" type="pres">
      <dgm:prSet presAssocID="{959AF883-ABAD-415E-91B5-D1BFC41E1035}" presName="root1" presStyleCnt="0"/>
      <dgm:spPr/>
    </dgm:pt>
    <dgm:pt modelId="{FF17F76A-0984-4F9E-8EB7-A09B336F9927}" type="pres">
      <dgm:prSet presAssocID="{959AF883-ABAD-415E-91B5-D1BFC41E1035}" presName="LevelOneTextNode" presStyleLbl="node0" presStyleIdx="0" presStyleCnt="1">
        <dgm:presLayoutVars>
          <dgm:chPref val="3"/>
        </dgm:presLayoutVars>
      </dgm:prSet>
      <dgm:spPr/>
    </dgm:pt>
    <dgm:pt modelId="{F148CE56-60DC-44F1-BFE5-50268338ABCC}" type="pres">
      <dgm:prSet presAssocID="{959AF883-ABAD-415E-91B5-D1BFC41E1035}" presName="level2hierChild" presStyleCnt="0"/>
      <dgm:spPr/>
    </dgm:pt>
    <dgm:pt modelId="{E5A2C3AB-E6A9-4E69-B78F-9121E84E5EA0}" type="pres">
      <dgm:prSet presAssocID="{08318D2D-B6C9-4AB4-89D6-DB97CC002CA1}" presName="conn2-1" presStyleLbl="parChTrans1D2" presStyleIdx="0" presStyleCnt="4"/>
      <dgm:spPr/>
    </dgm:pt>
    <dgm:pt modelId="{4F6E8423-C286-43A6-9710-E46944F8BDEB}" type="pres">
      <dgm:prSet presAssocID="{08318D2D-B6C9-4AB4-89D6-DB97CC002CA1}" presName="connTx" presStyleLbl="parChTrans1D2" presStyleIdx="0" presStyleCnt="4"/>
      <dgm:spPr/>
    </dgm:pt>
    <dgm:pt modelId="{5943EB9B-7737-4652-8516-652E937577E1}" type="pres">
      <dgm:prSet presAssocID="{A848F7E7-8828-49C6-B95D-2A9C692F5FC4}" presName="root2" presStyleCnt="0"/>
      <dgm:spPr/>
    </dgm:pt>
    <dgm:pt modelId="{87A8149D-7B09-4034-8FAC-E48DE8E75D4D}" type="pres">
      <dgm:prSet presAssocID="{A848F7E7-8828-49C6-B95D-2A9C692F5FC4}" presName="LevelTwoTextNode" presStyleLbl="node2" presStyleIdx="0" presStyleCnt="4">
        <dgm:presLayoutVars>
          <dgm:chPref val="3"/>
        </dgm:presLayoutVars>
      </dgm:prSet>
      <dgm:spPr/>
    </dgm:pt>
    <dgm:pt modelId="{17B7CE87-2437-491E-8391-5F1F39928221}" type="pres">
      <dgm:prSet presAssocID="{A848F7E7-8828-49C6-B95D-2A9C692F5FC4}" presName="level3hierChild" presStyleCnt="0"/>
      <dgm:spPr/>
    </dgm:pt>
    <dgm:pt modelId="{AF2C89F7-9E03-4268-8780-2DE7E0F32F78}" type="pres">
      <dgm:prSet presAssocID="{DAE4DB31-F070-4CBD-B735-91D61F8C80D0}" presName="conn2-1" presStyleLbl="parChTrans1D2" presStyleIdx="1" presStyleCnt="4"/>
      <dgm:spPr/>
    </dgm:pt>
    <dgm:pt modelId="{F5F9C97A-0BC0-4E10-AE32-6736E4576CE1}" type="pres">
      <dgm:prSet presAssocID="{DAE4DB31-F070-4CBD-B735-91D61F8C80D0}" presName="connTx" presStyleLbl="parChTrans1D2" presStyleIdx="1" presStyleCnt="4"/>
      <dgm:spPr/>
    </dgm:pt>
    <dgm:pt modelId="{DA944E68-AD2A-47E6-A00F-5B8B08EC687B}" type="pres">
      <dgm:prSet presAssocID="{BB147BAF-1C4C-4747-99EB-39C5B414D56A}" presName="root2" presStyleCnt="0"/>
      <dgm:spPr/>
    </dgm:pt>
    <dgm:pt modelId="{F87B73BE-EF81-4B02-9480-C5A3D7980050}" type="pres">
      <dgm:prSet presAssocID="{BB147BAF-1C4C-4747-99EB-39C5B414D56A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50E85BA-7CE2-4AA0-B5CD-78343CBCFB5D}" type="pres">
      <dgm:prSet presAssocID="{BB147BAF-1C4C-4747-99EB-39C5B414D56A}" presName="level3hierChild" presStyleCnt="0"/>
      <dgm:spPr/>
    </dgm:pt>
    <dgm:pt modelId="{62BA62CC-EF1D-460D-A3AD-6D0773FC4E37}" type="pres">
      <dgm:prSet presAssocID="{5507BA4F-96FC-4E28-B459-BA7A8C071160}" presName="conn2-1" presStyleLbl="parChTrans1D3" presStyleIdx="0" presStyleCnt="6"/>
      <dgm:spPr/>
    </dgm:pt>
    <dgm:pt modelId="{6F858485-B43D-47E7-92A2-7678DFC838E9}" type="pres">
      <dgm:prSet presAssocID="{5507BA4F-96FC-4E28-B459-BA7A8C071160}" presName="connTx" presStyleLbl="parChTrans1D3" presStyleIdx="0" presStyleCnt="6"/>
      <dgm:spPr/>
    </dgm:pt>
    <dgm:pt modelId="{966BD028-FB05-450E-A097-F2EDE911533A}" type="pres">
      <dgm:prSet presAssocID="{A46F9FFC-8673-4AA3-9723-3A8745BD2A14}" presName="root2" presStyleCnt="0"/>
      <dgm:spPr/>
    </dgm:pt>
    <dgm:pt modelId="{7F26E2AD-FF8E-4B85-AF01-6AE6E2061A5C}" type="pres">
      <dgm:prSet presAssocID="{A46F9FFC-8673-4AA3-9723-3A8745BD2A14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33F9468-A26E-4D3C-80C8-4A2D151BFD26}" type="pres">
      <dgm:prSet presAssocID="{A46F9FFC-8673-4AA3-9723-3A8745BD2A14}" presName="level3hierChild" presStyleCnt="0"/>
      <dgm:spPr/>
    </dgm:pt>
    <dgm:pt modelId="{287BFCCA-E734-4777-878A-A14DB21D3616}" type="pres">
      <dgm:prSet presAssocID="{19FDC111-D9AE-4788-8300-7231ECACDC19}" presName="conn2-1" presStyleLbl="parChTrans1D3" presStyleIdx="1" presStyleCnt="6"/>
      <dgm:spPr/>
    </dgm:pt>
    <dgm:pt modelId="{D059E1CC-2D7C-4C91-B1F0-C0121C805E15}" type="pres">
      <dgm:prSet presAssocID="{19FDC111-D9AE-4788-8300-7231ECACDC19}" presName="connTx" presStyleLbl="parChTrans1D3" presStyleIdx="1" presStyleCnt="6"/>
      <dgm:spPr/>
    </dgm:pt>
    <dgm:pt modelId="{5CFC6ED8-2EFA-4289-BDAC-56A9FC05AB21}" type="pres">
      <dgm:prSet presAssocID="{CF96E2E9-D3B7-45C5-977B-053862174F88}" presName="root2" presStyleCnt="0"/>
      <dgm:spPr/>
    </dgm:pt>
    <dgm:pt modelId="{55597577-C103-4CE2-8C7F-BD8C4E306E91}" type="pres">
      <dgm:prSet presAssocID="{CF96E2E9-D3B7-45C5-977B-053862174F88}" presName="LevelTwoTextNode" presStyleLbl="node3" presStyleIdx="1" presStyleCnt="6">
        <dgm:presLayoutVars>
          <dgm:chPref val="3"/>
        </dgm:presLayoutVars>
      </dgm:prSet>
      <dgm:spPr/>
    </dgm:pt>
    <dgm:pt modelId="{5D74D82C-684C-48F4-85D3-D1DDC08F6D71}" type="pres">
      <dgm:prSet presAssocID="{CF96E2E9-D3B7-45C5-977B-053862174F88}" presName="level3hierChild" presStyleCnt="0"/>
      <dgm:spPr/>
    </dgm:pt>
    <dgm:pt modelId="{C777F65F-1D2A-4FA2-B061-1BF6672A046D}" type="pres">
      <dgm:prSet presAssocID="{FB69D4DB-4B69-4FF8-AD8F-D4008F27B3A7}" presName="conn2-1" presStyleLbl="parChTrans1D3" presStyleIdx="2" presStyleCnt="6"/>
      <dgm:spPr/>
    </dgm:pt>
    <dgm:pt modelId="{794420E9-D68B-4203-AF31-184D38943DCA}" type="pres">
      <dgm:prSet presAssocID="{FB69D4DB-4B69-4FF8-AD8F-D4008F27B3A7}" presName="connTx" presStyleLbl="parChTrans1D3" presStyleIdx="2" presStyleCnt="6"/>
      <dgm:spPr/>
    </dgm:pt>
    <dgm:pt modelId="{D6A73398-8E58-4551-83C0-76388B55AB25}" type="pres">
      <dgm:prSet presAssocID="{FDBC4C77-3DE6-4DD2-A091-C90C7D83D905}" presName="root2" presStyleCnt="0"/>
      <dgm:spPr/>
    </dgm:pt>
    <dgm:pt modelId="{4764DFA2-E76A-4453-B5DD-1B6F7B778409}" type="pres">
      <dgm:prSet presAssocID="{FDBC4C77-3DE6-4DD2-A091-C90C7D83D905}" presName="LevelTwoTextNode" presStyleLbl="node3" presStyleIdx="2" presStyleCnt="6">
        <dgm:presLayoutVars>
          <dgm:chPref val="3"/>
        </dgm:presLayoutVars>
      </dgm:prSet>
      <dgm:spPr/>
    </dgm:pt>
    <dgm:pt modelId="{DD53BA9F-8572-46A9-937A-52EB6BB2FB25}" type="pres">
      <dgm:prSet presAssocID="{FDBC4C77-3DE6-4DD2-A091-C90C7D83D905}" presName="level3hierChild" presStyleCnt="0"/>
      <dgm:spPr/>
    </dgm:pt>
    <dgm:pt modelId="{AB123F7C-89C8-49D8-9246-5F7150162BD9}" type="pres">
      <dgm:prSet presAssocID="{5CB05F5C-C3E4-4DBE-AC4E-0BD4A53C8E9E}" presName="conn2-1" presStyleLbl="parChTrans1D3" presStyleIdx="3" presStyleCnt="6"/>
      <dgm:spPr/>
    </dgm:pt>
    <dgm:pt modelId="{2C4D200A-E42D-4511-8518-E66497FB59B4}" type="pres">
      <dgm:prSet presAssocID="{5CB05F5C-C3E4-4DBE-AC4E-0BD4A53C8E9E}" presName="connTx" presStyleLbl="parChTrans1D3" presStyleIdx="3" presStyleCnt="6"/>
      <dgm:spPr/>
    </dgm:pt>
    <dgm:pt modelId="{D676FF56-670E-417A-A1A8-997B3A760540}" type="pres">
      <dgm:prSet presAssocID="{473DFEC5-883D-4669-9EA7-B2EAB932332E}" presName="root2" presStyleCnt="0"/>
      <dgm:spPr/>
    </dgm:pt>
    <dgm:pt modelId="{78A3F099-D673-47A3-BBED-8A39FCAB1BDE}" type="pres">
      <dgm:prSet presAssocID="{473DFEC5-883D-4669-9EA7-B2EAB932332E}" presName="LevelTwoTextNode" presStyleLbl="node3" presStyleIdx="3" presStyleCnt="6">
        <dgm:presLayoutVars>
          <dgm:chPref val="3"/>
        </dgm:presLayoutVars>
      </dgm:prSet>
      <dgm:spPr/>
    </dgm:pt>
    <dgm:pt modelId="{678A1B6B-FD65-46F1-B1CB-9C9DF208FB43}" type="pres">
      <dgm:prSet presAssocID="{473DFEC5-883D-4669-9EA7-B2EAB932332E}" presName="level3hierChild" presStyleCnt="0"/>
      <dgm:spPr/>
    </dgm:pt>
    <dgm:pt modelId="{85FF2CEB-C0D3-4B68-BAFA-59BC37C0A6D7}" type="pres">
      <dgm:prSet presAssocID="{95227AB1-0C51-4700-95C6-DFB2DC06BA35}" presName="conn2-1" presStyleLbl="parChTrans1D3" presStyleIdx="4" presStyleCnt="6"/>
      <dgm:spPr/>
    </dgm:pt>
    <dgm:pt modelId="{8ACD5FC8-216A-497D-8061-5411F41882F0}" type="pres">
      <dgm:prSet presAssocID="{95227AB1-0C51-4700-95C6-DFB2DC06BA35}" presName="connTx" presStyleLbl="parChTrans1D3" presStyleIdx="4" presStyleCnt="6"/>
      <dgm:spPr/>
    </dgm:pt>
    <dgm:pt modelId="{54F9F923-BF6B-4903-920A-A4E21C8492BB}" type="pres">
      <dgm:prSet presAssocID="{5A65F428-D679-4B6E-9553-BD82D0D5C771}" presName="root2" presStyleCnt="0"/>
      <dgm:spPr/>
    </dgm:pt>
    <dgm:pt modelId="{5F71FAF6-4688-4E6C-813E-D4BA5ADD2F0F}" type="pres">
      <dgm:prSet presAssocID="{5A65F428-D679-4B6E-9553-BD82D0D5C771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A21AE08-EC02-438B-A8D3-42DE78CDBE34}" type="pres">
      <dgm:prSet presAssocID="{5A65F428-D679-4B6E-9553-BD82D0D5C771}" presName="level3hierChild" presStyleCnt="0"/>
      <dgm:spPr/>
    </dgm:pt>
    <dgm:pt modelId="{728EF75B-DBF9-474C-AD52-AA6271EE5F6A}" type="pres">
      <dgm:prSet presAssocID="{C46AD84C-35CE-4620-B40D-211747490291}" presName="conn2-1" presStyleLbl="parChTrans1D3" presStyleIdx="5" presStyleCnt="6"/>
      <dgm:spPr/>
    </dgm:pt>
    <dgm:pt modelId="{4B445565-00FA-49AD-B42A-39A8147242A1}" type="pres">
      <dgm:prSet presAssocID="{C46AD84C-35CE-4620-B40D-211747490291}" presName="connTx" presStyleLbl="parChTrans1D3" presStyleIdx="5" presStyleCnt="6"/>
      <dgm:spPr/>
    </dgm:pt>
    <dgm:pt modelId="{BDE61171-9817-4392-8AC6-8B9ED3E1482B}" type="pres">
      <dgm:prSet presAssocID="{1BD8A343-A159-4511-BF2B-E93D0990C4E4}" presName="root2" presStyleCnt="0"/>
      <dgm:spPr/>
    </dgm:pt>
    <dgm:pt modelId="{F89A0C73-1343-4A81-B1D4-DF0E6D24077C}" type="pres">
      <dgm:prSet presAssocID="{1BD8A343-A159-4511-BF2B-E93D0990C4E4}" presName="LevelTwoTextNode" presStyleLbl="node3" presStyleIdx="5" presStyleCnt="6">
        <dgm:presLayoutVars>
          <dgm:chPref val="3"/>
        </dgm:presLayoutVars>
      </dgm:prSet>
      <dgm:spPr/>
    </dgm:pt>
    <dgm:pt modelId="{1AE69462-53F2-4C0B-AE2D-62395B8EC4F2}" type="pres">
      <dgm:prSet presAssocID="{1BD8A343-A159-4511-BF2B-E93D0990C4E4}" presName="level3hierChild" presStyleCnt="0"/>
      <dgm:spPr/>
    </dgm:pt>
    <dgm:pt modelId="{A04673DA-D82A-42E7-83F8-9031BAB72C83}" type="pres">
      <dgm:prSet presAssocID="{433353AE-3476-403D-A8D7-1F231E9FBEDB}" presName="conn2-1" presStyleLbl="parChTrans1D2" presStyleIdx="2" presStyleCnt="4"/>
      <dgm:spPr/>
    </dgm:pt>
    <dgm:pt modelId="{137E8411-8FFE-412E-88A7-5C057C3F762D}" type="pres">
      <dgm:prSet presAssocID="{433353AE-3476-403D-A8D7-1F231E9FBEDB}" presName="connTx" presStyleLbl="parChTrans1D2" presStyleIdx="2" presStyleCnt="4"/>
      <dgm:spPr/>
    </dgm:pt>
    <dgm:pt modelId="{1F6B2415-DB1F-42AB-BEFA-D44880A517F9}" type="pres">
      <dgm:prSet presAssocID="{B5DA4615-51D4-41B3-A6D9-195390558C2D}" presName="root2" presStyleCnt="0"/>
      <dgm:spPr/>
    </dgm:pt>
    <dgm:pt modelId="{E93ACD4A-1A6B-4E7A-B452-50C2CA6439C0}" type="pres">
      <dgm:prSet presAssocID="{B5DA4615-51D4-41B3-A6D9-195390558C2D}" presName="LevelTwoTextNode" presStyleLbl="node2" presStyleIdx="2" presStyleCnt="4">
        <dgm:presLayoutVars>
          <dgm:chPref val="3"/>
        </dgm:presLayoutVars>
      </dgm:prSet>
      <dgm:spPr/>
    </dgm:pt>
    <dgm:pt modelId="{E67E314B-F832-44F6-B892-F09A521A6F76}" type="pres">
      <dgm:prSet presAssocID="{B5DA4615-51D4-41B3-A6D9-195390558C2D}" presName="level3hierChild" presStyleCnt="0"/>
      <dgm:spPr/>
    </dgm:pt>
    <dgm:pt modelId="{4EAE131C-D8A5-490E-A463-4928F50337B1}" type="pres">
      <dgm:prSet presAssocID="{2BE9C00E-7166-4618-BBBC-BC1DDB6E1DAD}" presName="conn2-1" presStyleLbl="parChTrans1D2" presStyleIdx="3" presStyleCnt="4"/>
      <dgm:spPr/>
    </dgm:pt>
    <dgm:pt modelId="{A5B546ED-963B-4768-9DBD-EEBC963493E1}" type="pres">
      <dgm:prSet presAssocID="{2BE9C00E-7166-4618-BBBC-BC1DDB6E1DAD}" presName="connTx" presStyleLbl="parChTrans1D2" presStyleIdx="3" presStyleCnt="4"/>
      <dgm:spPr/>
    </dgm:pt>
    <dgm:pt modelId="{32108D75-AE83-4DAA-B886-729988FEE895}" type="pres">
      <dgm:prSet presAssocID="{5FE99F48-D9B5-4F79-9212-0CEAC2905523}" presName="root2" presStyleCnt="0"/>
      <dgm:spPr/>
    </dgm:pt>
    <dgm:pt modelId="{BB3EE9C1-E9FF-4CBD-9D43-2264FDFD2C2F}" type="pres">
      <dgm:prSet presAssocID="{5FE99F48-D9B5-4F79-9212-0CEAC2905523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B5175B1-FE59-48DE-9B27-B25CD4EDA5BB}" type="pres">
      <dgm:prSet presAssocID="{5FE99F48-D9B5-4F79-9212-0CEAC2905523}" presName="level3hierChild" presStyleCnt="0"/>
      <dgm:spPr/>
    </dgm:pt>
  </dgm:ptLst>
  <dgm:cxnLst>
    <dgm:cxn modelId="{5259E89A-A676-4D69-9B1B-6D7DD3E1FAFA}" type="presOf" srcId="{1BD8A343-A159-4511-BF2B-E93D0990C4E4}" destId="{F89A0C73-1343-4A81-B1D4-DF0E6D24077C}" srcOrd="0" destOrd="0" presId="urn:microsoft.com/office/officeart/2005/8/layout/hierarchy2"/>
    <dgm:cxn modelId="{B4CF6D02-F368-4D23-BE6A-DDDFB143542E}" type="presOf" srcId="{CF96E2E9-D3B7-45C5-977B-053862174F88}" destId="{55597577-C103-4CE2-8C7F-BD8C4E306E91}" srcOrd="0" destOrd="0" presId="urn:microsoft.com/office/officeart/2005/8/layout/hierarchy2"/>
    <dgm:cxn modelId="{054E35D5-3DE4-48FB-B7AD-052ADF270F62}" type="presOf" srcId="{FDBC4C77-3DE6-4DD2-A091-C90C7D83D905}" destId="{4764DFA2-E76A-4453-B5DD-1B6F7B778409}" srcOrd="0" destOrd="0" presId="urn:microsoft.com/office/officeart/2005/8/layout/hierarchy2"/>
    <dgm:cxn modelId="{02631F03-0A64-42DD-ACD8-3145A092BD9E}" type="presOf" srcId="{FB69D4DB-4B69-4FF8-AD8F-D4008F27B3A7}" destId="{C777F65F-1D2A-4FA2-B061-1BF6672A046D}" srcOrd="0" destOrd="0" presId="urn:microsoft.com/office/officeart/2005/8/layout/hierarchy2"/>
    <dgm:cxn modelId="{C077B534-2377-49AD-85F7-C8AE167C19D8}" type="presOf" srcId="{5507BA4F-96FC-4E28-B459-BA7A8C071160}" destId="{62BA62CC-EF1D-460D-A3AD-6D0773FC4E37}" srcOrd="0" destOrd="0" presId="urn:microsoft.com/office/officeart/2005/8/layout/hierarchy2"/>
    <dgm:cxn modelId="{DD9F56EC-E51D-49F3-BC5C-5A692229C6F3}" srcId="{959AF883-ABAD-415E-91B5-D1BFC41E1035}" destId="{A848F7E7-8828-49C6-B95D-2A9C692F5FC4}" srcOrd="0" destOrd="0" parTransId="{08318D2D-B6C9-4AB4-89D6-DB97CC002CA1}" sibTransId="{9713683D-C8F7-4609-87A0-828FFC1BC585}"/>
    <dgm:cxn modelId="{71C234C6-4174-49BA-9564-7D5986FA6CDB}" type="presOf" srcId="{A46F9FFC-8673-4AA3-9723-3A8745BD2A14}" destId="{7F26E2AD-FF8E-4B85-AF01-6AE6E2061A5C}" srcOrd="0" destOrd="0" presId="urn:microsoft.com/office/officeart/2005/8/layout/hierarchy2"/>
    <dgm:cxn modelId="{A5872A08-0037-48E3-AD1D-DE01538E51B5}" type="presOf" srcId="{C46AD84C-35CE-4620-B40D-211747490291}" destId="{4B445565-00FA-49AD-B42A-39A8147242A1}" srcOrd="1" destOrd="0" presId="urn:microsoft.com/office/officeart/2005/8/layout/hierarchy2"/>
    <dgm:cxn modelId="{E45CF86C-5DC6-437F-AE39-2B7949127C94}" srcId="{BB147BAF-1C4C-4747-99EB-39C5B414D56A}" destId="{1BD8A343-A159-4511-BF2B-E93D0990C4E4}" srcOrd="5" destOrd="0" parTransId="{C46AD84C-35CE-4620-B40D-211747490291}" sibTransId="{BD535113-6B60-4D18-B71B-7F5C33EB3D2E}"/>
    <dgm:cxn modelId="{56F8FCC4-3ADB-4FE5-B1C2-D3120D8400F3}" type="presOf" srcId="{5CB05F5C-C3E4-4DBE-AC4E-0BD4A53C8E9E}" destId="{AB123F7C-89C8-49D8-9246-5F7150162BD9}" srcOrd="0" destOrd="0" presId="urn:microsoft.com/office/officeart/2005/8/layout/hierarchy2"/>
    <dgm:cxn modelId="{6CC2A612-19EE-472A-A085-74D9D6532787}" type="presOf" srcId="{DAE4DB31-F070-4CBD-B735-91D61F8C80D0}" destId="{AF2C89F7-9E03-4268-8780-2DE7E0F32F78}" srcOrd="0" destOrd="0" presId="urn:microsoft.com/office/officeart/2005/8/layout/hierarchy2"/>
    <dgm:cxn modelId="{3062B27C-EB0A-4180-8DCA-2B3D8B9628AE}" type="presOf" srcId="{95227AB1-0C51-4700-95C6-DFB2DC06BA35}" destId="{8ACD5FC8-216A-497D-8061-5411F41882F0}" srcOrd="1" destOrd="0" presId="urn:microsoft.com/office/officeart/2005/8/layout/hierarchy2"/>
    <dgm:cxn modelId="{6AE57899-A75A-4E95-8A76-D2071489550A}" type="presOf" srcId="{2BE9C00E-7166-4618-BBBC-BC1DDB6E1DAD}" destId="{A5B546ED-963B-4768-9DBD-EEBC963493E1}" srcOrd="1" destOrd="0" presId="urn:microsoft.com/office/officeart/2005/8/layout/hierarchy2"/>
    <dgm:cxn modelId="{8FFBC255-DA8F-4484-9299-52CC12E7A027}" type="presOf" srcId="{5A65F428-D679-4B6E-9553-BD82D0D5C771}" destId="{5F71FAF6-4688-4E6C-813E-D4BA5ADD2F0F}" srcOrd="0" destOrd="0" presId="urn:microsoft.com/office/officeart/2005/8/layout/hierarchy2"/>
    <dgm:cxn modelId="{788160C3-1239-4AA3-A4FF-44C2C48125AA}" srcId="{4608A1A0-A16E-4189-BE70-180357A1CED9}" destId="{959AF883-ABAD-415E-91B5-D1BFC41E1035}" srcOrd="0" destOrd="0" parTransId="{5DFE0D61-C428-477D-89ED-322A1521CFF6}" sibTransId="{4FB4D3DB-DCCD-4B57-B970-F230CC779DBC}"/>
    <dgm:cxn modelId="{B7EC0597-5E57-49CE-85F0-499F232B17DA}" type="presOf" srcId="{FB69D4DB-4B69-4FF8-AD8F-D4008F27B3A7}" destId="{794420E9-D68B-4203-AF31-184D38943DCA}" srcOrd="1" destOrd="0" presId="urn:microsoft.com/office/officeart/2005/8/layout/hierarchy2"/>
    <dgm:cxn modelId="{8E4BC8AE-FE37-4E58-8D74-79A697964C6B}" type="presOf" srcId="{19FDC111-D9AE-4788-8300-7231ECACDC19}" destId="{D059E1CC-2D7C-4C91-B1F0-C0121C805E15}" srcOrd="1" destOrd="0" presId="urn:microsoft.com/office/officeart/2005/8/layout/hierarchy2"/>
    <dgm:cxn modelId="{97E66C77-79E1-4132-93C7-D2FA2F4DFD21}" type="presOf" srcId="{19FDC111-D9AE-4788-8300-7231ECACDC19}" destId="{287BFCCA-E734-4777-878A-A14DB21D3616}" srcOrd="0" destOrd="0" presId="urn:microsoft.com/office/officeart/2005/8/layout/hierarchy2"/>
    <dgm:cxn modelId="{72D4B108-3EF4-47D5-93F2-B021649AB508}" type="presOf" srcId="{95227AB1-0C51-4700-95C6-DFB2DC06BA35}" destId="{85FF2CEB-C0D3-4B68-BAFA-59BC37C0A6D7}" srcOrd="0" destOrd="0" presId="urn:microsoft.com/office/officeart/2005/8/layout/hierarchy2"/>
    <dgm:cxn modelId="{BAC24696-E28E-4DD9-AC59-35399EBDEC49}" srcId="{959AF883-ABAD-415E-91B5-D1BFC41E1035}" destId="{5FE99F48-D9B5-4F79-9212-0CEAC2905523}" srcOrd="3" destOrd="0" parTransId="{2BE9C00E-7166-4618-BBBC-BC1DDB6E1DAD}" sibTransId="{D929E207-06E4-438C-A005-B4D81D212271}"/>
    <dgm:cxn modelId="{B59FE4F5-6B52-40DF-890E-4D03DA75F7A5}" type="presOf" srcId="{08318D2D-B6C9-4AB4-89D6-DB97CC002CA1}" destId="{E5A2C3AB-E6A9-4E69-B78F-9121E84E5EA0}" srcOrd="0" destOrd="0" presId="urn:microsoft.com/office/officeart/2005/8/layout/hierarchy2"/>
    <dgm:cxn modelId="{0B0AAE01-BDAC-4FCA-8D69-B34790D12573}" type="presOf" srcId="{5FE99F48-D9B5-4F79-9212-0CEAC2905523}" destId="{BB3EE9C1-E9FF-4CBD-9D43-2264FDFD2C2F}" srcOrd="0" destOrd="0" presId="urn:microsoft.com/office/officeart/2005/8/layout/hierarchy2"/>
    <dgm:cxn modelId="{0A13F8C6-5252-48F7-A8E0-876C3235B3C9}" srcId="{959AF883-ABAD-415E-91B5-D1BFC41E1035}" destId="{BB147BAF-1C4C-4747-99EB-39C5B414D56A}" srcOrd="1" destOrd="0" parTransId="{DAE4DB31-F070-4CBD-B735-91D61F8C80D0}" sibTransId="{DD703B7D-5D85-4839-9F0A-558724078EA7}"/>
    <dgm:cxn modelId="{AC20FEA6-B716-47FE-9C1C-77D131245362}" type="presOf" srcId="{BB147BAF-1C4C-4747-99EB-39C5B414D56A}" destId="{F87B73BE-EF81-4B02-9480-C5A3D7980050}" srcOrd="0" destOrd="0" presId="urn:microsoft.com/office/officeart/2005/8/layout/hierarchy2"/>
    <dgm:cxn modelId="{EA6A154C-5B31-49F1-A330-12B469AA7324}" srcId="{BB147BAF-1C4C-4747-99EB-39C5B414D56A}" destId="{CF96E2E9-D3B7-45C5-977B-053862174F88}" srcOrd="1" destOrd="0" parTransId="{19FDC111-D9AE-4788-8300-7231ECACDC19}" sibTransId="{A391B7D6-3CD8-4891-89B7-0B982535645F}"/>
    <dgm:cxn modelId="{669FFA47-2CFC-4311-AB4D-B8DE95BCD3FC}" srcId="{BB147BAF-1C4C-4747-99EB-39C5B414D56A}" destId="{5A65F428-D679-4B6E-9553-BD82D0D5C771}" srcOrd="4" destOrd="0" parTransId="{95227AB1-0C51-4700-95C6-DFB2DC06BA35}" sibTransId="{6BBD45BE-CCF0-4EF4-9BCF-280372485793}"/>
    <dgm:cxn modelId="{496E26B2-00BF-4FD2-A5E2-5781E8C8F0EA}" type="presOf" srcId="{433353AE-3476-403D-A8D7-1F231E9FBEDB}" destId="{A04673DA-D82A-42E7-83F8-9031BAB72C83}" srcOrd="0" destOrd="0" presId="urn:microsoft.com/office/officeart/2005/8/layout/hierarchy2"/>
    <dgm:cxn modelId="{EE3D5CB5-7479-4ECE-B6D2-C4F1BD51E9FA}" srcId="{BB147BAF-1C4C-4747-99EB-39C5B414D56A}" destId="{473DFEC5-883D-4669-9EA7-B2EAB932332E}" srcOrd="3" destOrd="0" parTransId="{5CB05F5C-C3E4-4DBE-AC4E-0BD4A53C8E9E}" sibTransId="{5ED41D44-F369-45A7-8CFF-88F57F076AA3}"/>
    <dgm:cxn modelId="{D90CC0FB-DF13-42F3-B54C-77E543C877B8}" type="presOf" srcId="{433353AE-3476-403D-A8D7-1F231E9FBEDB}" destId="{137E8411-8FFE-412E-88A7-5C057C3F762D}" srcOrd="1" destOrd="0" presId="urn:microsoft.com/office/officeart/2005/8/layout/hierarchy2"/>
    <dgm:cxn modelId="{9514BC8C-CE26-49FC-9F55-B26DA0821C1A}" type="presOf" srcId="{5CB05F5C-C3E4-4DBE-AC4E-0BD4A53C8E9E}" destId="{2C4D200A-E42D-4511-8518-E66497FB59B4}" srcOrd="1" destOrd="0" presId="urn:microsoft.com/office/officeart/2005/8/layout/hierarchy2"/>
    <dgm:cxn modelId="{6B8BDD0A-671B-40D4-99E5-BCE1C867DA69}" srcId="{BB147BAF-1C4C-4747-99EB-39C5B414D56A}" destId="{FDBC4C77-3DE6-4DD2-A091-C90C7D83D905}" srcOrd="2" destOrd="0" parTransId="{FB69D4DB-4B69-4FF8-AD8F-D4008F27B3A7}" sibTransId="{13AF3867-3CF4-42ED-9B9E-B972AA024305}"/>
    <dgm:cxn modelId="{83E4D9C1-63ED-4471-95E3-990F6376F70F}" type="presOf" srcId="{959AF883-ABAD-415E-91B5-D1BFC41E1035}" destId="{FF17F76A-0984-4F9E-8EB7-A09B336F9927}" srcOrd="0" destOrd="0" presId="urn:microsoft.com/office/officeart/2005/8/layout/hierarchy2"/>
    <dgm:cxn modelId="{261273DE-921A-4C57-860E-1671BFC12DBC}" type="presOf" srcId="{4608A1A0-A16E-4189-BE70-180357A1CED9}" destId="{482A0A2F-489C-41B3-8FBF-BF2978CD9D32}" srcOrd="0" destOrd="0" presId="urn:microsoft.com/office/officeart/2005/8/layout/hierarchy2"/>
    <dgm:cxn modelId="{9C0607D0-A5E2-431B-8660-DE7E80C6AB36}" type="presOf" srcId="{DAE4DB31-F070-4CBD-B735-91D61F8C80D0}" destId="{F5F9C97A-0BC0-4E10-AE32-6736E4576CE1}" srcOrd="1" destOrd="0" presId="urn:microsoft.com/office/officeart/2005/8/layout/hierarchy2"/>
    <dgm:cxn modelId="{7DB5136D-35AD-44C1-8D34-E61F2BACE2B9}" type="presOf" srcId="{A848F7E7-8828-49C6-B95D-2A9C692F5FC4}" destId="{87A8149D-7B09-4034-8FAC-E48DE8E75D4D}" srcOrd="0" destOrd="0" presId="urn:microsoft.com/office/officeart/2005/8/layout/hierarchy2"/>
    <dgm:cxn modelId="{72A1CCE6-93AD-41F6-950A-8295A567A028}" type="presOf" srcId="{C46AD84C-35CE-4620-B40D-211747490291}" destId="{728EF75B-DBF9-474C-AD52-AA6271EE5F6A}" srcOrd="0" destOrd="0" presId="urn:microsoft.com/office/officeart/2005/8/layout/hierarchy2"/>
    <dgm:cxn modelId="{308DB43B-DF51-4F68-92EA-23BFC64A7154}" type="presOf" srcId="{B5DA4615-51D4-41B3-A6D9-195390558C2D}" destId="{E93ACD4A-1A6B-4E7A-B452-50C2CA6439C0}" srcOrd="0" destOrd="0" presId="urn:microsoft.com/office/officeart/2005/8/layout/hierarchy2"/>
    <dgm:cxn modelId="{726210D4-D405-443C-A38E-A4E046BA0B60}" type="presOf" srcId="{473DFEC5-883D-4669-9EA7-B2EAB932332E}" destId="{78A3F099-D673-47A3-BBED-8A39FCAB1BDE}" srcOrd="0" destOrd="0" presId="urn:microsoft.com/office/officeart/2005/8/layout/hierarchy2"/>
    <dgm:cxn modelId="{9BB3B2CF-F725-4052-B467-1804D1EA1533}" srcId="{959AF883-ABAD-415E-91B5-D1BFC41E1035}" destId="{B5DA4615-51D4-41B3-A6D9-195390558C2D}" srcOrd="2" destOrd="0" parTransId="{433353AE-3476-403D-A8D7-1F231E9FBEDB}" sibTransId="{EEB0AC3F-F48A-4B04-8402-3DA02FB42385}"/>
    <dgm:cxn modelId="{03472969-EB0B-4AEF-A49B-CC9ADC395F9A}" type="presOf" srcId="{08318D2D-B6C9-4AB4-89D6-DB97CC002CA1}" destId="{4F6E8423-C286-43A6-9710-E46944F8BDEB}" srcOrd="1" destOrd="0" presId="urn:microsoft.com/office/officeart/2005/8/layout/hierarchy2"/>
    <dgm:cxn modelId="{C25B3004-1946-42E1-9DC2-0B22D84D297D}" type="presOf" srcId="{2BE9C00E-7166-4618-BBBC-BC1DDB6E1DAD}" destId="{4EAE131C-D8A5-490E-A463-4928F50337B1}" srcOrd="0" destOrd="0" presId="urn:microsoft.com/office/officeart/2005/8/layout/hierarchy2"/>
    <dgm:cxn modelId="{6273F019-04A7-4AAA-81F1-44EF8E754550}" type="presOf" srcId="{5507BA4F-96FC-4E28-B459-BA7A8C071160}" destId="{6F858485-B43D-47E7-92A2-7678DFC838E9}" srcOrd="1" destOrd="0" presId="urn:microsoft.com/office/officeart/2005/8/layout/hierarchy2"/>
    <dgm:cxn modelId="{03AC6DD4-E5EF-498E-9B1F-4D81EEAD46DA}" srcId="{BB147BAF-1C4C-4747-99EB-39C5B414D56A}" destId="{A46F9FFC-8673-4AA3-9723-3A8745BD2A14}" srcOrd="0" destOrd="0" parTransId="{5507BA4F-96FC-4E28-B459-BA7A8C071160}" sibTransId="{006B8D1E-8530-4CB1-A596-D473296A3215}"/>
    <dgm:cxn modelId="{89D9C9B9-3D21-45D4-8AEC-841228A54CF1}" type="presParOf" srcId="{482A0A2F-489C-41B3-8FBF-BF2978CD9D32}" destId="{F1ECB229-1E8E-47BD-B537-5E89245184F1}" srcOrd="0" destOrd="0" presId="urn:microsoft.com/office/officeart/2005/8/layout/hierarchy2"/>
    <dgm:cxn modelId="{497EA103-1FAF-479A-9FCE-30F59B06B8F4}" type="presParOf" srcId="{F1ECB229-1E8E-47BD-B537-5E89245184F1}" destId="{FF17F76A-0984-4F9E-8EB7-A09B336F9927}" srcOrd="0" destOrd="0" presId="urn:microsoft.com/office/officeart/2005/8/layout/hierarchy2"/>
    <dgm:cxn modelId="{19621F3F-CB67-43DB-A3EB-18DA90825EF4}" type="presParOf" srcId="{F1ECB229-1E8E-47BD-B537-5E89245184F1}" destId="{F148CE56-60DC-44F1-BFE5-50268338ABCC}" srcOrd="1" destOrd="0" presId="urn:microsoft.com/office/officeart/2005/8/layout/hierarchy2"/>
    <dgm:cxn modelId="{90BC206D-9285-410F-A267-7FD0684EFDD0}" type="presParOf" srcId="{F148CE56-60DC-44F1-BFE5-50268338ABCC}" destId="{E5A2C3AB-E6A9-4E69-B78F-9121E84E5EA0}" srcOrd="0" destOrd="0" presId="urn:microsoft.com/office/officeart/2005/8/layout/hierarchy2"/>
    <dgm:cxn modelId="{42CFE5EC-970F-49F7-BE75-A874CF3FB383}" type="presParOf" srcId="{E5A2C3AB-E6A9-4E69-B78F-9121E84E5EA0}" destId="{4F6E8423-C286-43A6-9710-E46944F8BDEB}" srcOrd="0" destOrd="0" presId="urn:microsoft.com/office/officeart/2005/8/layout/hierarchy2"/>
    <dgm:cxn modelId="{DAF70A53-CFC5-46B1-B0D5-402FC82E0CFB}" type="presParOf" srcId="{F148CE56-60DC-44F1-BFE5-50268338ABCC}" destId="{5943EB9B-7737-4652-8516-652E937577E1}" srcOrd="1" destOrd="0" presId="urn:microsoft.com/office/officeart/2005/8/layout/hierarchy2"/>
    <dgm:cxn modelId="{3D333D88-266C-4292-AE80-D85047FE1F8F}" type="presParOf" srcId="{5943EB9B-7737-4652-8516-652E937577E1}" destId="{87A8149D-7B09-4034-8FAC-E48DE8E75D4D}" srcOrd="0" destOrd="0" presId="urn:microsoft.com/office/officeart/2005/8/layout/hierarchy2"/>
    <dgm:cxn modelId="{4C962983-CAFC-46F9-884F-EC2C71EF0E03}" type="presParOf" srcId="{5943EB9B-7737-4652-8516-652E937577E1}" destId="{17B7CE87-2437-491E-8391-5F1F39928221}" srcOrd="1" destOrd="0" presId="urn:microsoft.com/office/officeart/2005/8/layout/hierarchy2"/>
    <dgm:cxn modelId="{F407A92D-17A3-4BB9-BF95-D29C524F9F75}" type="presParOf" srcId="{F148CE56-60DC-44F1-BFE5-50268338ABCC}" destId="{AF2C89F7-9E03-4268-8780-2DE7E0F32F78}" srcOrd="2" destOrd="0" presId="urn:microsoft.com/office/officeart/2005/8/layout/hierarchy2"/>
    <dgm:cxn modelId="{86940E01-E6D8-4BA2-9FDB-8EEE2EDF2C87}" type="presParOf" srcId="{AF2C89F7-9E03-4268-8780-2DE7E0F32F78}" destId="{F5F9C97A-0BC0-4E10-AE32-6736E4576CE1}" srcOrd="0" destOrd="0" presId="urn:microsoft.com/office/officeart/2005/8/layout/hierarchy2"/>
    <dgm:cxn modelId="{27BAA417-B4E9-4370-8E27-A5F7C2DC11AE}" type="presParOf" srcId="{F148CE56-60DC-44F1-BFE5-50268338ABCC}" destId="{DA944E68-AD2A-47E6-A00F-5B8B08EC687B}" srcOrd="3" destOrd="0" presId="urn:microsoft.com/office/officeart/2005/8/layout/hierarchy2"/>
    <dgm:cxn modelId="{7CABB4DE-702C-480D-AFA9-1FE951C5F48D}" type="presParOf" srcId="{DA944E68-AD2A-47E6-A00F-5B8B08EC687B}" destId="{F87B73BE-EF81-4B02-9480-C5A3D7980050}" srcOrd="0" destOrd="0" presId="urn:microsoft.com/office/officeart/2005/8/layout/hierarchy2"/>
    <dgm:cxn modelId="{D55B6DB6-5E0B-4ABD-8F40-EF3C83511F51}" type="presParOf" srcId="{DA944E68-AD2A-47E6-A00F-5B8B08EC687B}" destId="{250E85BA-7CE2-4AA0-B5CD-78343CBCFB5D}" srcOrd="1" destOrd="0" presId="urn:microsoft.com/office/officeart/2005/8/layout/hierarchy2"/>
    <dgm:cxn modelId="{FF4E378C-6210-4B5E-83E7-4B8362CEEFD8}" type="presParOf" srcId="{250E85BA-7CE2-4AA0-B5CD-78343CBCFB5D}" destId="{62BA62CC-EF1D-460D-A3AD-6D0773FC4E37}" srcOrd="0" destOrd="0" presId="urn:microsoft.com/office/officeart/2005/8/layout/hierarchy2"/>
    <dgm:cxn modelId="{1DEB51C5-56E9-4746-A152-C74B2BD968F0}" type="presParOf" srcId="{62BA62CC-EF1D-460D-A3AD-6D0773FC4E37}" destId="{6F858485-B43D-47E7-92A2-7678DFC838E9}" srcOrd="0" destOrd="0" presId="urn:microsoft.com/office/officeart/2005/8/layout/hierarchy2"/>
    <dgm:cxn modelId="{850CC29B-BAE3-4B0B-B815-BB80D2941B94}" type="presParOf" srcId="{250E85BA-7CE2-4AA0-B5CD-78343CBCFB5D}" destId="{966BD028-FB05-450E-A097-F2EDE911533A}" srcOrd="1" destOrd="0" presId="urn:microsoft.com/office/officeart/2005/8/layout/hierarchy2"/>
    <dgm:cxn modelId="{F9D6C612-6080-4B75-86C2-DC929C2AB21A}" type="presParOf" srcId="{966BD028-FB05-450E-A097-F2EDE911533A}" destId="{7F26E2AD-FF8E-4B85-AF01-6AE6E2061A5C}" srcOrd="0" destOrd="0" presId="urn:microsoft.com/office/officeart/2005/8/layout/hierarchy2"/>
    <dgm:cxn modelId="{754E9492-FEEB-405A-B9E8-95840BD3BD89}" type="presParOf" srcId="{966BD028-FB05-450E-A097-F2EDE911533A}" destId="{533F9468-A26E-4D3C-80C8-4A2D151BFD26}" srcOrd="1" destOrd="0" presId="urn:microsoft.com/office/officeart/2005/8/layout/hierarchy2"/>
    <dgm:cxn modelId="{C5391341-553B-426E-9D5D-89259A66496F}" type="presParOf" srcId="{250E85BA-7CE2-4AA0-B5CD-78343CBCFB5D}" destId="{287BFCCA-E734-4777-878A-A14DB21D3616}" srcOrd="2" destOrd="0" presId="urn:microsoft.com/office/officeart/2005/8/layout/hierarchy2"/>
    <dgm:cxn modelId="{FB9A19F8-B642-48FB-A4EF-A763ECE7A564}" type="presParOf" srcId="{287BFCCA-E734-4777-878A-A14DB21D3616}" destId="{D059E1CC-2D7C-4C91-B1F0-C0121C805E15}" srcOrd="0" destOrd="0" presId="urn:microsoft.com/office/officeart/2005/8/layout/hierarchy2"/>
    <dgm:cxn modelId="{6691897B-6D65-41C5-96F5-2A37A9233C17}" type="presParOf" srcId="{250E85BA-7CE2-4AA0-B5CD-78343CBCFB5D}" destId="{5CFC6ED8-2EFA-4289-BDAC-56A9FC05AB21}" srcOrd="3" destOrd="0" presId="urn:microsoft.com/office/officeart/2005/8/layout/hierarchy2"/>
    <dgm:cxn modelId="{C45790FA-D106-4F20-BE6A-559C947FC95A}" type="presParOf" srcId="{5CFC6ED8-2EFA-4289-BDAC-56A9FC05AB21}" destId="{55597577-C103-4CE2-8C7F-BD8C4E306E91}" srcOrd="0" destOrd="0" presId="urn:microsoft.com/office/officeart/2005/8/layout/hierarchy2"/>
    <dgm:cxn modelId="{1C9E7E3D-6585-45D4-8A20-7983B47C370E}" type="presParOf" srcId="{5CFC6ED8-2EFA-4289-BDAC-56A9FC05AB21}" destId="{5D74D82C-684C-48F4-85D3-D1DDC08F6D71}" srcOrd="1" destOrd="0" presId="urn:microsoft.com/office/officeart/2005/8/layout/hierarchy2"/>
    <dgm:cxn modelId="{DE86D7E9-5DD2-46AA-B09A-BF76961FC527}" type="presParOf" srcId="{250E85BA-7CE2-4AA0-B5CD-78343CBCFB5D}" destId="{C777F65F-1D2A-4FA2-B061-1BF6672A046D}" srcOrd="4" destOrd="0" presId="urn:microsoft.com/office/officeart/2005/8/layout/hierarchy2"/>
    <dgm:cxn modelId="{B7CB29EF-BC6C-4A13-BBD9-50666770C626}" type="presParOf" srcId="{C777F65F-1D2A-4FA2-B061-1BF6672A046D}" destId="{794420E9-D68B-4203-AF31-184D38943DCA}" srcOrd="0" destOrd="0" presId="urn:microsoft.com/office/officeart/2005/8/layout/hierarchy2"/>
    <dgm:cxn modelId="{5D8B9491-0EAF-41AE-8397-2CE0DEB9B20E}" type="presParOf" srcId="{250E85BA-7CE2-4AA0-B5CD-78343CBCFB5D}" destId="{D6A73398-8E58-4551-83C0-76388B55AB25}" srcOrd="5" destOrd="0" presId="urn:microsoft.com/office/officeart/2005/8/layout/hierarchy2"/>
    <dgm:cxn modelId="{079EA727-8D69-4EF2-B327-9D7CB7C65D34}" type="presParOf" srcId="{D6A73398-8E58-4551-83C0-76388B55AB25}" destId="{4764DFA2-E76A-4453-B5DD-1B6F7B778409}" srcOrd="0" destOrd="0" presId="urn:microsoft.com/office/officeart/2005/8/layout/hierarchy2"/>
    <dgm:cxn modelId="{64946BE1-2016-443B-8417-84A01328A54F}" type="presParOf" srcId="{D6A73398-8E58-4551-83C0-76388B55AB25}" destId="{DD53BA9F-8572-46A9-937A-52EB6BB2FB25}" srcOrd="1" destOrd="0" presId="urn:microsoft.com/office/officeart/2005/8/layout/hierarchy2"/>
    <dgm:cxn modelId="{EE598AD9-8C18-4E26-BD49-7FC083080052}" type="presParOf" srcId="{250E85BA-7CE2-4AA0-B5CD-78343CBCFB5D}" destId="{AB123F7C-89C8-49D8-9246-5F7150162BD9}" srcOrd="6" destOrd="0" presId="urn:microsoft.com/office/officeart/2005/8/layout/hierarchy2"/>
    <dgm:cxn modelId="{E7152A33-F07F-4580-B11B-E70BEEA9F0F7}" type="presParOf" srcId="{AB123F7C-89C8-49D8-9246-5F7150162BD9}" destId="{2C4D200A-E42D-4511-8518-E66497FB59B4}" srcOrd="0" destOrd="0" presId="urn:microsoft.com/office/officeart/2005/8/layout/hierarchy2"/>
    <dgm:cxn modelId="{3EB45892-F585-495F-BDC8-5846281BC95E}" type="presParOf" srcId="{250E85BA-7CE2-4AA0-B5CD-78343CBCFB5D}" destId="{D676FF56-670E-417A-A1A8-997B3A760540}" srcOrd="7" destOrd="0" presId="urn:microsoft.com/office/officeart/2005/8/layout/hierarchy2"/>
    <dgm:cxn modelId="{CB6D6EE9-F630-4C17-8816-1492F249BC22}" type="presParOf" srcId="{D676FF56-670E-417A-A1A8-997B3A760540}" destId="{78A3F099-D673-47A3-BBED-8A39FCAB1BDE}" srcOrd="0" destOrd="0" presId="urn:microsoft.com/office/officeart/2005/8/layout/hierarchy2"/>
    <dgm:cxn modelId="{8A1296A8-1009-4465-A824-F714F834293E}" type="presParOf" srcId="{D676FF56-670E-417A-A1A8-997B3A760540}" destId="{678A1B6B-FD65-46F1-B1CB-9C9DF208FB43}" srcOrd="1" destOrd="0" presId="urn:microsoft.com/office/officeart/2005/8/layout/hierarchy2"/>
    <dgm:cxn modelId="{EABC54B8-B0E7-42C4-8BF5-1AA741584EF7}" type="presParOf" srcId="{250E85BA-7CE2-4AA0-B5CD-78343CBCFB5D}" destId="{85FF2CEB-C0D3-4B68-BAFA-59BC37C0A6D7}" srcOrd="8" destOrd="0" presId="urn:microsoft.com/office/officeart/2005/8/layout/hierarchy2"/>
    <dgm:cxn modelId="{A152F082-1E2D-4288-B570-D46E082E158A}" type="presParOf" srcId="{85FF2CEB-C0D3-4B68-BAFA-59BC37C0A6D7}" destId="{8ACD5FC8-216A-497D-8061-5411F41882F0}" srcOrd="0" destOrd="0" presId="urn:microsoft.com/office/officeart/2005/8/layout/hierarchy2"/>
    <dgm:cxn modelId="{6D849444-B2CC-4121-93E9-5E314E156437}" type="presParOf" srcId="{250E85BA-7CE2-4AA0-B5CD-78343CBCFB5D}" destId="{54F9F923-BF6B-4903-920A-A4E21C8492BB}" srcOrd="9" destOrd="0" presId="urn:microsoft.com/office/officeart/2005/8/layout/hierarchy2"/>
    <dgm:cxn modelId="{4741678D-1455-4056-ACF6-BA08DFB13B0A}" type="presParOf" srcId="{54F9F923-BF6B-4903-920A-A4E21C8492BB}" destId="{5F71FAF6-4688-4E6C-813E-D4BA5ADD2F0F}" srcOrd="0" destOrd="0" presId="urn:microsoft.com/office/officeart/2005/8/layout/hierarchy2"/>
    <dgm:cxn modelId="{A0F67E78-2EDA-40DB-A5E6-028C87FA35DB}" type="presParOf" srcId="{54F9F923-BF6B-4903-920A-A4E21C8492BB}" destId="{0A21AE08-EC02-438B-A8D3-42DE78CDBE34}" srcOrd="1" destOrd="0" presId="urn:microsoft.com/office/officeart/2005/8/layout/hierarchy2"/>
    <dgm:cxn modelId="{605B6CC9-2F63-42C0-8482-8314C79DEDA9}" type="presParOf" srcId="{250E85BA-7CE2-4AA0-B5CD-78343CBCFB5D}" destId="{728EF75B-DBF9-474C-AD52-AA6271EE5F6A}" srcOrd="10" destOrd="0" presId="urn:microsoft.com/office/officeart/2005/8/layout/hierarchy2"/>
    <dgm:cxn modelId="{CFF9389A-67DE-4877-A4BA-1EC240ADEF6E}" type="presParOf" srcId="{728EF75B-DBF9-474C-AD52-AA6271EE5F6A}" destId="{4B445565-00FA-49AD-B42A-39A8147242A1}" srcOrd="0" destOrd="0" presId="urn:microsoft.com/office/officeart/2005/8/layout/hierarchy2"/>
    <dgm:cxn modelId="{0A8D4C3D-924C-4EBF-B81A-C2CA3F8D208A}" type="presParOf" srcId="{250E85BA-7CE2-4AA0-B5CD-78343CBCFB5D}" destId="{BDE61171-9817-4392-8AC6-8B9ED3E1482B}" srcOrd="11" destOrd="0" presId="urn:microsoft.com/office/officeart/2005/8/layout/hierarchy2"/>
    <dgm:cxn modelId="{97D74517-29A6-4363-8826-DDF7C1661E91}" type="presParOf" srcId="{BDE61171-9817-4392-8AC6-8B9ED3E1482B}" destId="{F89A0C73-1343-4A81-B1D4-DF0E6D24077C}" srcOrd="0" destOrd="0" presId="urn:microsoft.com/office/officeart/2005/8/layout/hierarchy2"/>
    <dgm:cxn modelId="{949D179D-D21C-49B2-A406-EA410F5A019C}" type="presParOf" srcId="{BDE61171-9817-4392-8AC6-8B9ED3E1482B}" destId="{1AE69462-53F2-4C0B-AE2D-62395B8EC4F2}" srcOrd="1" destOrd="0" presId="urn:microsoft.com/office/officeart/2005/8/layout/hierarchy2"/>
    <dgm:cxn modelId="{9B685083-986F-49B7-9E66-94E5DBD4D3D9}" type="presParOf" srcId="{F148CE56-60DC-44F1-BFE5-50268338ABCC}" destId="{A04673DA-D82A-42E7-83F8-9031BAB72C83}" srcOrd="4" destOrd="0" presId="urn:microsoft.com/office/officeart/2005/8/layout/hierarchy2"/>
    <dgm:cxn modelId="{26FD896F-6526-48B0-943A-47AD905540CD}" type="presParOf" srcId="{A04673DA-D82A-42E7-83F8-9031BAB72C83}" destId="{137E8411-8FFE-412E-88A7-5C057C3F762D}" srcOrd="0" destOrd="0" presId="urn:microsoft.com/office/officeart/2005/8/layout/hierarchy2"/>
    <dgm:cxn modelId="{BF2CD4A0-6D48-44E2-8DE1-2F9B5B3BF117}" type="presParOf" srcId="{F148CE56-60DC-44F1-BFE5-50268338ABCC}" destId="{1F6B2415-DB1F-42AB-BEFA-D44880A517F9}" srcOrd="5" destOrd="0" presId="urn:microsoft.com/office/officeart/2005/8/layout/hierarchy2"/>
    <dgm:cxn modelId="{E6C468C1-0893-4274-9338-8BBBEBFF813C}" type="presParOf" srcId="{1F6B2415-DB1F-42AB-BEFA-D44880A517F9}" destId="{E93ACD4A-1A6B-4E7A-B452-50C2CA6439C0}" srcOrd="0" destOrd="0" presId="urn:microsoft.com/office/officeart/2005/8/layout/hierarchy2"/>
    <dgm:cxn modelId="{23AEB658-210F-45CC-937F-EBD3FB22E11F}" type="presParOf" srcId="{1F6B2415-DB1F-42AB-BEFA-D44880A517F9}" destId="{E67E314B-F832-44F6-B892-F09A521A6F76}" srcOrd="1" destOrd="0" presId="urn:microsoft.com/office/officeart/2005/8/layout/hierarchy2"/>
    <dgm:cxn modelId="{C46FEC76-5164-4D18-8171-76B03F695429}" type="presParOf" srcId="{F148CE56-60DC-44F1-BFE5-50268338ABCC}" destId="{4EAE131C-D8A5-490E-A463-4928F50337B1}" srcOrd="6" destOrd="0" presId="urn:microsoft.com/office/officeart/2005/8/layout/hierarchy2"/>
    <dgm:cxn modelId="{533BDF8B-DDAA-4566-97F4-6D294B3D1128}" type="presParOf" srcId="{4EAE131C-D8A5-490E-A463-4928F50337B1}" destId="{A5B546ED-963B-4768-9DBD-EEBC963493E1}" srcOrd="0" destOrd="0" presId="urn:microsoft.com/office/officeart/2005/8/layout/hierarchy2"/>
    <dgm:cxn modelId="{F4D1D6CA-9019-4D31-9A8E-295818A011B3}" type="presParOf" srcId="{F148CE56-60DC-44F1-BFE5-50268338ABCC}" destId="{32108D75-AE83-4DAA-B886-729988FEE895}" srcOrd="7" destOrd="0" presId="urn:microsoft.com/office/officeart/2005/8/layout/hierarchy2"/>
    <dgm:cxn modelId="{629348DE-749F-4037-A9A6-8203401A5950}" type="presParOf" srcId="{32108D75-AE83-4DAA-B886-729988FEE895}" destId="{BB3EE9C1-E9FF-4CBD-9D43-2264FDFD2C2F}" srcOrd="0" destOrd="0" presId="urn:microsoft.com/office/officeart/2005/8/layout/hierarchy2"/>
    <dgm:cxn modelId="{FB2DA7AE-6D0D-494F-A74D-54AF2B841412}" type="presParOf" srcId="{32108D75-AE83-4DAA-B886-729988FEE895}" destId="{1B5175B1-FE59-48DE-9B27-B25CD4EDA5B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CE072C-EEEC-4768-B00A-982089295B93}" type="doc">
      <dgm:prSet loTypeId="urn:microsoft.com/office/officeart/2005/8/layout/target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0A820FC-C87D-4839-A121-00F7793E0327}">
      <dgm:prSet phldrT="[Texto]" custT="1"/>
      <dgm:spPr/>
      <dgm:t>
        <a:bodyPr/>
        <a:lstStyle/>
        <a:p>
          <a:pPr algn="just"/>
          <a:r>
            <a:rPr lang="es-ES" sz="1250" dirty="0" smtClean="0">
              <a:effectLst/>
              <a:latin typeface="Calibri" pitchFamily="34" charset="0"/>
              <a:cs typeface="Calibri" pitchFamily="34" charset="0"/>
            </a:rPr>
            <a:t>La provisión de cobranza dudosa se estimará de acuerdo con las políticas establecidas por la Gerencia revisando permanentemente, sobretodo para aquellas cuentas con vencimientos pendientes de cobro con antigüedad mayor a los doce meses del año.</a:t>
          </a:r>
          <a:endParaRPr lang="es-ES" sz="1250" dirty="0">
            <a:effectLst/>
            <a:latin typeface="Calibri" pitchFamily="34" charset="0"/>
            <a:cs typeface="Calibri" pitchFamily="34" charset="0"/>
          </a:endParaRPr>
        </a:p>
      </dgm:t>
    </dgm:pt>
    <dgm:pt modelId="{4C7B5D5D-593B-428D-B137-CD323BFC7A38}" type="parTrans" cxnId="{0D240B03-F0DB-452E-B1B2-CB12533D0217}">
      <dgm:prSet/>
      <dgm:spPr/>
      <dgm:t>
        <a:bodyPr/>
        <a:lstStyle/>
        <a:p>
          <a:endParaRPr lang="es-ES" sz="1250">
            <a:effectLst/>
            <a:latin typeface="Calibri" pitchFamily="34" charset="0"/>
            <a:cs typeface="Calibri" pitchFamily="34" charset="0"/>
          </a:endParaRPr>
        </a:p>
      </dgm:t>
    </dgm:pt>
    <dgm:pt modelId="{A79EA507-736C-494E-822D-1AF15CF17264}" type="sibTrans" cxnId="{0D240B03-F0DB-452E-B1B2-CB12533D0217}">
      <dgm:prSet/>
      <dgm:spPr/>
      <dgm:t>
        <a:bodyPr/>
        <a:lstStyle/>
        <a:p>
          <a:endParaRPr lang="es-ES" sz="1250">
            <a:effectLst/>
            <a:latin typeface="Calibri" pitchFamily="34" charset="0"/>
            <a:cs typeface="Calibri" pitchFamily="34" charset="0"/>
          </a:endParaRPr>
        </a:p>
      </dgm:t>
    </dgm:pt>
    <dgm:pt modelId="{E9A11365-5063-4FC1-B895-F64A03D2328E}">
      <dgm:prSet phldrT="[Texto]" custT="1"/>
      <dgm:spPr/>
      <dgm:t>
        <a:bodyPr/>
        <a:lstStyle/>
        <a:p>
          <a:pPr algn="just"/>
          <a:r>
            <a:rPr lang="es-ES" sz="1250" dirty="0" smtClean="0">
              <a:effectLst/>
              <a:latin typeface="Calibri" pitchFamily="34" charset="0"/>
              <a:cs typeface="Calibri" pitchFamily="34" charset="0"/>
            </a:rPr>
            <a:t>Dicha estimación es calculada sobre la base de un análisis por cliente, efectuado mensualmente y se registrarán como gasto en el Estado de Perdidas y Ganancias, en el cual se determina la necesidad de su registro.</a:t>
          </a:r>
          <a:endParaRPr lang="es-ES" sz="1250" dirty="0">
            <a:effectLst/>
            <a:latin typeface="Calibri" pitchFamily="34" charset="0"/>
            <a:cs typeface="Calibri" pitchFamily="34" charset="0"/>
          </a:endParaRPr>
        </a:p>
      </dgm:t>
    </dgm:pt>
    <dgm:pt modelId="{D91D8365-8231-47AF-BAAC-18F498689335}" type="parTrans" cxnId="{9560DBEF-79A9-4326-BB48-F787F519CDFE}">
      <dgm:prSet/>
      <dgm:spPr/>
      <dgm:t>
        <a:bodyPr/>
        <a:lstStyle/>
        <a:p>
          <a:endParaRPr lang="es-ES" sz="1250">
            <a:effectLst/>
            <a:latin typeface="Calibri" pitchFamily="34" charset="0"/>
            <a:cs typeface="Calibri" pitchFamily="34" charset="0"/>
          </a:endParaRPr>
        </a:p>
      </dgm:t>
    </dgm:pt>
    <dgm:pt modelId="{8A0540E8-8C37-4944-9758-2D4CEB5EF5C8}" type="sibTrans" cxnId="{9560DBEF-79A9-4326-BB48-F787F519CDFE}">
      <dgm:prSet/>
      <dgm:spPr/>
      <dgm:t>
        <a:bodyPr/>
        <a:lstStyle/>
        <a:p>
          <a:endParaRPr lang="es-ES" sz="1250">
            <a:effectLst/>
            <a:latin typeface="Calibri" pitchFamily="34" charset="0"/>
            <a:cs typeface="Calibri" pitchFamily="34" charset="0"/>
          </a:endParaRPr>
        </a:p>
      </dgm:t>
    </dgm:pt>
    <dgm:pt modelId="{2C9C4147-9ECF-458C-B540-CFA00E89B8C1}">
      <dgm:prSet phldrT="[Texto]" custT="1"/>
      <dgm:spPr/>
      <dgm:t>
        <a:bodyPr/>
        <a:lstStyle/>
        <a:p>
          <a:pPr algn="just"/>
          <a:r>
            <a:rPr lang="es-ES" sz="1250" dirty="0" smtClean="0">
              <a:effectLst/>
              <a:latin typeface="Calibri" pitchFamily="34" charset="0"/>
              <a:cs typeface="Calibri" pitchFamily="34" charset="0"/>
            </a:rPr>
            <a:t>Asimismo al realizar una evaluación específica de cada deudor, se efectúa una verificación de la totalidad de cuentas impagas y/o saldos vencidos por mas de 90 a 180 días, sus posibilidades de ser recuperados y la evidencia de dificultades financieras del deudor que incrementan  el riesgo de incobrabilidad de los saldos pendientes de cobro.</a:t>
          </a:r>
          <a:endParaRPr lang="es-ES" sz="1250" dirty="0">
            <a:effectLst/>
            <a:latin typeface="Calibri" pitchFamily="34" charset="0"/>
            <a:cs typeface="Calibri" pitchFamily="34" charset="0"/>
          </a:endParaRPr>
        </a:p>
      </dgm:t>
    </dgm:pt>
    <dgm:pt modelId="{23EAC758-61D8-43E2-8151-7C8735C5B2CE}" type="parTrans" cxnId="{EDDA9001-F2A3-4501-A92C-20236C40CD7D}">
      <dgm:prSet/>
      <dgm:spPr/>
      <dgm:t>
        <a:bodyPr/>
        <a:lstStyle/>
        <a:p>
          <a:endParaRPr lang="es-ES" sz="1250">
            <a:effectLst/>
            <a:latin typeface="Calibri" pitchFamily="34" charset="0"/>
            <a:cs typeface="Calibri" pitchFamily="34" charset="0"/>
          </a:endParaRPr>
        </a:p>
      </dgm:t>
    </dgm:pt>
    <dgm:pt modelId="{A4B7C6F1-E782-45B4-AD4F-B38252496D45}" type="sibTrans" cxnId="{EDDA9001-F2A3-4501-A92C-20236C40CD7D}">
      <dgm:prSet/>
      <dgm:spPr/>
      <dgm:t>
        <a:bodyPr/>
        <a:lstStyle/>
        <a:p>
          <a:endParaRPr lang="es-ES" sz="1250">
            <a:effectLst/>
            <a:latin typeface="Calibri" pitchFamily="34" charset="0"/>
            <a:cs typeface="Calibri" pitchFamily="34" charset="0"/>
          </a:endParaRPr>
        </a:p>
      </dgm:t>
    </dgm:pt>
    <dgm:pt modelId="{21F8E312-9F50-4EE7-B4B1-E233D54EC7E6}">
      <dgm:prSet phldrT="[Texto]" custT="1"/>
      <dgm:spPr/>
      <dgm:t>
        <a:bodyPr/>
        <a:lstStyle/>
        <a:p>
          <a:pPr algn="just"/>
          <a:r>
            <a:rPr lang="es-ES" sz="1250" dirty="0" smtClean="0">
              <a:effectLst/>
              <a:latin typeface="Calibri" pitchFamily="34" charset="0"/>
              <a:cs typeface="Calibri" pitchFamily="34" charset="0"/>
            </a:rPr>
            <a:t>Con estas evaluaciones, la Gerencia tendrá una estimación global de este activo financiero para cubrir eventuales pérdidas en las cuentas por cobrar a la fecha de cierre de los estados financieros de la organización.</a:t>
          </a:r>
          <a:endParaRPr lang="es-ES" sz="1250" dirty="0">
            <a:effectLst/>
            <a:latin typeface="Calibri" pitchFamily="34" charset="0"/>
            <a:cs typeface="Calibri" pitchFamily="34" charset="0"/>
          </a:endParaRPr>
        </a:p>
      </dgm:t>
    </dgm:pt>
    <dgm:pt modelId="{FC8D3645-28F7-4E63-ABCF-14BD80820698}" type="parTrans" cxnId="{17E2DC48-E765-4AB8-B3B0-9D6724817DFA}">
      <dgm:prSet/>
      <dgm:spPr/>
      <dgm:t>
        <a:bodyPr/>
        <a:lstStyle/>
        <a:p>
          <a:endParaRPr lang="es-ES" sz="1250">
            <a:effectLst/>
            <a:latin typeface="Calibri" pitchFamily="34" charset="0"/>
            <a:cs typeface="Calibri" pitchFamily="34" charset="0"/>
          </a:endParaRPr>
        </a:p>
      </dgm:t>
    </dgm:pt>
    <dgm:pt modelId="{16BEB5D5-EB27-4B8C-BA37-1D04A79241B9}" type="sibTrans" cxnId="{17E2DC48-E765-4AB8-B3B0-9D6724817DFA}">
      <dgm:prSet/>
      <dgm:spPr/>
      <dgm:t>
        <a:bodyPr/>
        <a:lstStyle/>
        <a:p>
          <a:endParaRPr lang="es-ES" sz="1250">
            <a:effectLst/>
            <a:latin typeface="Calibri" pitchFamily="34" charset="0"/>
            <a:cs typeface="Calibri" pitchFamily="34" charset="0"/>
          </a:endParaRPr>
        </a:p>
      </dgm:t>
    </dgm:pt>
    <dgm:pt modelId="{563565A1-1340-4B26-ABAE-50D02AD95C7A}" type="pres">
      <dgm:prSet presAssocID="{09CE072C-EEEC-4768-B00A-982089295B9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A4501C3C-A2D1-43DC-9C44-F6537127A2C4}" type="pres">
      <dgm:prSet presAssocID="{B0A820FC-C87D-4839-A121-00F7793E0327}" presName="circle1" presStyleLbl="node1" presStyleIdx="0" presStyleCnt="4"/>
      <dgm:spPr/>
    </dgm:pt>
    <dgm:pt modelId="{214CC386-5A67-4BA5-8B47-07D7483CA21D}" type="pres">
      <dgm:prSet presAssocID="{B0A820FC-C87D-4839-A121-00F7793E0327}" presName="space" presStyleCnt="0"/>
      <dgm:spPr/>
    </dgm:pt>
    <dgm:pt modelId="{BED4971B-A44C-4462-BB1F-0A5E876A7DCB}" type="pres">
      <dgm:prSet presAssocID="{B0A820FC-C87D-4839-A121-00F7793E0327}" presName="rect1" presStyleLbl="alignAcc1" presStyleIdx="0" presStyleCnt="4"/>
      <dgm:spPr/>
      <dgm:t>
        <a:bodyPr/>
        <a:lstStyle/>
        <a:p>
          <a:endParaRPr lang="es-ES"/>
        </a:p>
      </dgm:t>
    </dgm:pt>
    <dgm:pt modelId="{B51CCBBF-72EB-423F-865D-B3F4BA068214}" type="pres">
      <dgm:prSet presAssocID="{E9A11365-5063-4FC1-B895-F64A03D2328E}" presName="vertSpace2" presStyleLbl="node1" presStyleIdx="0" presStyleCnt="4"/>
      <dgm:spPr/>
    </dgm:pt>
    <dgm:pt modelId="{DCF31109-5EA8-4EE5-998C-09ACDE75F607}" type="pres">
      <dgm:prSet presAssocID="{E9A11365-5063-4FC1-B895-F64A03D2328E}" presName="circle2" presStyleLbl="node1" presStyleIdx="1" presStyleCnt="4"/>
      <dgm:spPr/>
    </dgm:pt>
    <dgm:pt modelId="{A34E66F4-A9B1-4B19-BD5E-6CC3B3BAA344}" type="pres">
      <dgm:prSet presAssocID="{E9A11365-5063-4FC1-B895-F64A03D2328E}" presName="rect2" presStyleLbl="alignAcc1" presStyleIdx="1" presStyleCnt="4"/>
      <dgm:spPr/>
      <dgm:t>
        <a:bodyPr/>
        <a:lstStyle/>
        <a:p>
          <a:endParaRPr lang="es-ES"/>
        </a:p>
      </dgm:t>
    </dgm:pt>
    <dgm:pt modelId="{7B8DA821-CBD5-4D00-B479-5BDFDEE7A2C6}" type="pres">
      <dgm:prSet presAssocID="{2C9C4147-9ECF-458C-B540-CFA00E89B8C1}" presName="vertSpace3" presStyleLbl="node1" presStyleIdx="1" presStyleCnt="4"/>
      <dgm:spPr/>
    </dgm:pt>
    <dgm:pt modelId="{0E3734C9-46C8-4458-BAED-2C771AB514DC}" type="pres">
      <dgm:prSet presAssocID="{2C9C4147-9ECF-458C-B540-CFA00E89B8C1}" presName="circle3" presStyleLbl="node1" presStyleIdx="2" presStyleCnt="4"/>
      <dgm:spPr/>
    </dgm:pt>
    <dgm:pt modelId="{CF3BF722-9647-401E-82C3-280338CD59E9}" type="pres">
      <dgm:prSet presAssocID="{2C9C4147-9ECF-458C-B540-CFA00E89B8C1}" presName="rect3" presStyleLbl="alignAcc1" presStyleIdx="2" presStyleCnt="4"/>
      <dgm:spPr/>
      <dgm:t>
        <a:bodyPr/>
        <a:lstStyle/>
        <a:p>
          <a:endParaRPr lang="es-ES"/>
        </a:p>
      </dgm:t>
    </dgm:pt>
    <dgm:pt modelId="{9302C33E-9B31-481F-B413-EF583E55AB05}" type="pres">
      <dgm:prSet presAssocID="{21F8E312-9F50-4EE7-B4B1-E233D54EC7E6}" presName="vertSpace4" presStyleLbl="node1" presStyleIdx="2" presStyleCnt="4"/>
      <dgm:spPr/>
    </dgm:pt>
    <dgm:pt modelId="{A5506440-F5AD-40EB-A39B-B364CC54E4CE}" type="pres">
      <dgm:prSet presAssocID="{21F8E312-9F50-4EE7-B4B1-E233D54EC7E6}" presName="circle4" presStyleLbl="node1" presStyleIdx="3" presStyleCnt="4"/>
      <dgm:spPr/>
    </dgm:pt>
    <dgm:pt modelId="{B499D859-C614-4C14-AFB5-FB4B56058587}" type="pres">
      <dgm:prSet presAssocID="{21F8E312-9F50-4EE7-B4B1-E233D54EC7E6}" presName="rect4" presStyleLbl="alignAcc1" presStyleIdx="3" presStyleCnt="4"/>
      <dgm:spPr/>
      <dgm:t>
        <a:bodyPr/>
        <a:lstStyle/>
        <a:p>
          <a:endParaRPr lang="es-ES"/>
        </a:p>
      </dgm:t>
    </dgm:pt>
    <dgm:pt modelId="{9D76501E-85F1-4185-BF87-1918B80B8A6A}" type="pres">
      <dgm:prSet presAssocID="{B0A820FC-C87D-4839-A121-00F7793E0327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FC12D1-D5C0-4028-A232-B5D7263D4103}" type="pres">
      <dgm:prSet presAssocID="{E9A11365-5063-4FC1-B895-F64A03D2328E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9F5BEC-81CA-474C-AFD9-9BC67F2B552C}" type="pres">
      <dgm:prSet presAssocID="{2C9C4147-9ECF-458C-B540-CFA00E89B8C1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9D929F-1376-4B4A-9D65-48E5181AA696}" type="pres">
      <dgm:prSet presAssocID="{21F8E312-9F50-4EE7-B4B1-E233D54EC7E6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60DBEF-79A9-4326-BB48-F787F519CDFE}" srcId="{09CE072C-EEEC-4768-B00A-982089295B93}" destId="{E9A11365-5063-4FC1-B895-F64A03D2328E}" srcOrd="1" destOrd="0" parTransId="{D91D8365-8231-47AF-BAAC-18F498689335}" sibTransId="{8A0540E8-8C37-4944-9758-2D4CEB5EF5C8}"/>
    <dgm:cxn modelId="{8B6D7B49-E24D-432E-8015-BC3560B5C56F}" type="presOf" srcId="{E9A11365-5063-4FC1-B895-F64A03D2328E}" destId="{12FC12D1-D5C0-4028-A232-B5D7263D4103}" srcOrd="1" destOrd="0" presId="urn:microsoft.com/office/officeart/2005/8/layout/target3"/>
    <dgm:cxn modelId="{0D240B03-F0DB-452E-B1B2-CB12533D0217}" srcId="{09CE072C-EEEC-4768-B00A-982089295B93}" destId="{B0A820FC-C87D-4839-A121-00F7793E0327}" srcOrd="0" destOrd="0" parTransId="{4C7B5D5D-593B-428D-B137-CD323BFC7A38}" sibTransId="{A79EA507-736C-494E-822D-1AF15CF17264}"/>
    <dgm:cxn modelId="{17E2DC48-E765-4AB8-B3B0-9D6724817DFA}" srcId="{09CE072C-EEEC-4768-B00A-982089295B93}" destId="{21F8E312-9F50-4EE7-B4B1-E233D54EC7E6}" srcOrd="3" destOrd="0" parTransId="{FC8D3645-28F7-4E63-ABCF-14BD80820698}" sibTransId="{16BEB5D5-EB27-4B8C-BA37-1D04A79241B9}"/>
    <dgm:cxn modelId="{A0EEF312-FC9B-42FB-B84E-75BC5C429CDE}" type="presOf" srcId="{E9A11365-5063-4FC1-B895-F64A03D2328E}" destId="{A34E66F4-A9B1-4B19-BD5E-6CC3B3BAA344}" srcOrd="0" destOrd="0" presId="urn:microsoft.com/office/officeart/2005/8/layout/target3"/>
    <dgm:cxn modelId="{B930A73F-CFD5-4DF0-A6C7-DDCB8EFCD915}" type="presOf" srcId="{B0A820FC-C87D-4839-A121-00F7793E0327}" destId="{BED4971B-A44C-4462-BB1F-0A5E876A7DCB}" srcOrd="0" destOrd="0" presId="urn:microsoft.com/office/officeart/2005/8/layout/target3"/>
    <dgm:cxn modelId="{F1D5483A-A5CA-4094-BB96-7D9A952A7EA2}" type="presOf" srcId="{09CE072C-EEEC-4768-B00A-982089295B93}" destId="{563565A1-1340-4B26-ABAE-50D02AD95C7A}" srcOrd="0" destOrd="0" presId="urn:microsoft.com/office/officeart/2005/8/layout/target3"/>
    <dgm:cxn modelId="{9033FEE8-B143-4F71-8B42-4D2F9A8DD547}" type="presOf" srcId="{B0A820FC-C87D-4839-A121-00F7793E0327}" destId="{9D76501E-85F1-4185-BF87-1918B80B8A6A}" srcOrd="1" destOrd="0" presId="urn:microsoft.com/office/officeart/2005/8/layout/target3"/>
    <dgm:cxn modelId="{7725435C-89F4-4391-B28F-425AC4F021AF}" type="presOf" srcId="{2C9C4147-9ECF-458C-B540-CFA00E89B8C1}" destId="{D79F5BEC-81CA-474C-AFD9-9BC67F2B552C}" srcOrd="1" destOrd="0" presId="urn:microsoft.com/office/officeart/2005/8/layout/target3"/>
    <dgm:cxn modelId="{EDDA9001-F2A3-4501-A92C-20236C40CD7D}" srcId="{09CE072C-EEEC-4768-B00A-982089295B93}" destId="{2C9C4147-9ECF-458C-B540-CFA00E89B8C1}" srcOrd="2" destOrd="0" parTransId="{23EAC758-61D8-43E2-8151-7C8735C5B2CE}" sibTransId="{A4B7C6F1-E782-45B4-AD4F-B38252496D45}"/>
    <dgm:cxn modelId="{F5E7C499-3A38-4366-8B1A-7019E5A7B378}" type="presOf" srcId="{2C9C4147-9ECF-458C-B540-CFA00E89B8C1}" destId="{CF3BF722-9647-401E-82C3-280338CD59E9}" srcOrd="0" destOrd="0" presId="urn:microsoft.com/office/officeart/2005/8/layout/target3"/>
    <dgm:cxn modelId="{27B11724-33DB-4210-8A9C-CD062D2C58E1}" type="presOf" srcId="{21F8E312-9F50-4EE7-B4B1-E233D54EC7E6}" destId="{BA9D929F-1376-4B4A-9D65-48E5181AA696}" srcOrd="1" destOrd="0" presId="urn:microsoft.com/office/officeart/2005/8/layout/target3"/>
    <dgm:cxn modelId="{7DE569D6-F8C8-4DA6-9440-74ABB9873884}" type="presOf" srcId="{21F8E312-9F50-4EE7-B4B1-E233D54EC7E6}" destId="{B499D859-C614-4C14-AFB5-FB4B56058587}" srcOrd="0" destOrd="0" presId="urn:microsoft.com/office/officeart/2005/8/layout/target3"/>
    <dgm:cxn modelId="{AA0E84D4-AF4C-4FAE-B7EA-191BE175E68F}" type="presParOf" srcId="{563565A1-1340-4B26-ABAE-50D02AD95C7A}" destId="{A4501C3C-A2D1-43DC-9C44-F6537127A2C4}" srcOrd="0" destOrd="0" presId="urn:microsoft.com/office/officeart/2005/8/layout/target3"/>
    <dgm:cxn modelId="{BBC6E261-B938-4272-AAB0-46AFB8669F1C}" type="presParOf" srcId="{563565A1-1340-4B26-ABAE-50D02AD95C7A}" destId="{214CC386-5A67-4BA5-8B47-07D7483CA21D}" srcOrd="1" destOrd="0" presId="urn:microsoft.com/office/officeart/2005/8/layout/target3"/>
    <dgm:cxn modelId="{03F17D95-7B16-48E8-B65C-73CAAAF52F0C}" type="presParOf" srcId="{563565A1-1340-4B26-ABAE-50D02AD95C7A}" destId="{BED4971B-A44C-4462-BB1F-0A5E876A7DCB}" srcOrd="2" destOrd="0" presId="urn:microsoft.com/office/officeart/2005/8/layout/target3"/>
    <dgm:cxn modelId="{DD9CD642-3DA7-43DF-A3E4-54E6A31B62BB}" type="presParOf" srcId="{563565A1-1340-4B26-ABAE-50D02AD95C7A}" destId="{B51CCBBF-72EB-423F-865D-B3F4BA068214}" srcOrd="3" destOrd="0" presId="urn:microsoft.com/office/officeart/2005/8/layout/target3"/>
    <dgm:cxn modelId="{ED630739-3727-4A5B-9AFE-6C919BB97F56}" type="presParOf" srcId="{563565A1-1340-4B26-ABAE-50D02AD95C7A}" destId="{DCF31109-5EA8-4EE5-998C-09ACDE75F607}" srcOrd="4" destOrd="0" presId="urn:microsoft.com/office/officeart/2005/8/layout/target3"/>
    <dgm:cxn modelId="{97F0AD86-486C-436E-A0A8-FD44692AF844}" type="presParOf" srcId="{563565A1-1340-4B26-ABAE-50D02AD95C7A}" destId="{A34E66F4-A9B1-4B19-BD5E-6CC3B3BAA344}" srcOrd="5" destOrd="0" presId="urn:microsoft.com/office/officeart/2005/8/layout/target3"/>
    <dgm:cxn modelId="{E258ABE6-D785-4CB3-9F62-C71DE48FD968}" type="presParOf" srcId="{563565A1-1340-4B26-ABAE-50D02AD95C7A}" destId="{7B8DA821-CBD5-4D00-B479-5BDFDEE7A2C6}" srcOrd="6" destOrd="0" presId="urn:microsoft.com/office/officeart/2005/8/layout/target3"/>
    <dgm:cxn modelId="{48AAED95-914F-4AFE-A65D-C75A439E32FE}" type="presParOf" srcId="{563565A1-1340-4B26-ABAE-50D02AD95C7A}" destId="{0E3734C9-46C8-4458-BAED-2C771AB514DC}" srcOrd="7" destOrd="0" presId="urn:microsoft.com/office/officeart/2005/8/layout/target3"/>
    <dgm:cxn modelId="{D7F3C1B6-C30B-4D73-A89F-5540FAA6ADDD}" type="presParOf" srcId="{563565A1-1340-4B26-ABAE-50D02AD95C7A}" destId="{CF3BF722-9647-401E-82C3-280338CD59E9}" srcOrd="8" destOrd="0" presId="urn:microsoft.com/office/officeart/2005/8/layout/target3"/>
    <dgm:cxn modelId="{9FA55873-EC38-41B4-B01D-89DB5983F8DF}" type="presParOf" srcId="{563565A1-1340-4B26-ABAE-50D02AD95C7A}" destId="{9302C33E-9B31-481F-B413-EF583E55AB05}" srcOrd="9" destOrd="0" presId="urn:microsoft.com/office/officeart/2005/8/layout/target3"/>
    <dgm:cxn modelId="{72A29C0D-CE5B-4448-83C8-C65D9E67F5B0}" type="presParOf" srcId="{563565A1-1340-4B26-ABAE-50D02AD95C7A}" destId="{A5506440-F5AD-40EB-A39B-B364CC54E4CE}" srcOrd="10" destOrd="0" presId="urn:microsoft.com/office/officeart/2005/8/layout/target3"/>
    <dgm:cxn modelId="{11352B72-4207-49B4-B143-5D7AA79CBCCC}" type="presParOf" srcId="{563565A1-1340-4B26-ABAE-50D02AD95C7A}" destId="{B499D859-C614-4C14-AFB5-FB4B56058587}" srcOrd="11" destOrd="0" presId="urn:microsoft.com/office/officeart/2005/8/layout/target3"/>
    <dgm:cxn modelId="{6B8FFE32-5D8C-45D4-B300-0FEE6F4A884A}" type="presParOf" srcId="{563565A1-1340-4B26-ABAE-50D02AD95C7A}" destId="{9D76501E-85F1-4185-BF87-1918B80B8A6A}" srcOrd="12" destOrd="0" presId="urn:microsoft.com/office/officeart/2005/8/layout/target3"/>
    <dgm:cxn modelId="{D0986537-0AD5-4A42-8E6B-6FB5A0F7D6C7}" type="presParOf" srcId="{563565A1-1340-4B26-ABAE-50D02AD95C7A}" destId="{12FC12D1-D5C0-4028-A232-B5D7263D4103}" srcOrd="13" destOrd="0" presId="urn:microsoft.com/office/officeart/2005/8/layout/target3"/>
    <dgm:cxn modelId="{3E351D94-A189-41C2-864F-A144FBA22260}" type="presParOf" srcId="{563565A1-1340-4B26-ABAE-50D02AD95C7A}" destId="{D79F5BEC-81CA-474C-AFD9-9BC67F2B552C}" srcOrd="14" destOrd="0" presId="urn:microsoft.com/office/officeart/2005/8/layout/target3"/>
    <dgm:cxn modelId="{127E4BEA-D5D5-44AD-9D9C-866EE4880055}" type="presParOf" srcId="{563565A1-1340-4B26-ABAE-50D02AD95C7A}" destId="{BA9D929F-1376-4B4A-9D65-48E5181AA696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28C2F1-4031-44EA-9F6B-46A5B65A6E80}" type="doc">
      <dgm:prSet loTypeId="urn:microsoft.com/office/officeart/2005/8/layout/radial2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D29A6FC-4797-4228-8A18-E3DF2C442DA8}">
      <dgm:prSet phldrT="[Texto]" custT="1"/>
      <dgm:spPr/>
      <dgm:t>
        <a:bodyPr/>
        <a:lstStyle/>
        <a:p>
          <a:r>
            <a:rPr lang="es-ES" sz="3000" b="0" dirty="0" smtClean="0">
              <a:latin typeface="Candara" pitchFamily="34" charset="0"/>
              <a:ea typeface="Verdana" pitchFamily="34" charset="0"/>
              <a:cs typeface="Verdana" pitchFamily="34" charset="0"/>
            </a:rPr>
            <a:t>F</a:t>
          </a:r>
          <a:endParaRPr lang="es-ES" sz="3000" b="0" dirty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04FD6CA0-E874-46E5-BAED-BE53F10D4535}" type="parTrans" cxnId="{792CC316-50B5-4DAD-A148-2DCEA766A6EF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7495B7CE-F1B3-4D57-8231-B86B9963FB19}" type="sibTrans" cxnId="{792CC316-50B5-4DAD-A148-2DCEA766A6EF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D3E69B79-8595-46D1-AD15-E1B2E3A8FD4A}">
      <dgm:prSet phldrT="[Texto]" custT="1"/>
      <dgm:spPr/>
      <dgm:t>
        <a:bodyPr/>
        <a:lstStyle/>
        <a:p>
          <a:r>
            <a:rPr lang="es-ES" sz="3000" b="0" dirty="0" smtClean="0">
              <a:latin typeface="Candara" pitchFamily="34" charset="0"/>
              <a:ea typeface="Verdana" pitchFamily="34" charset="0"/>
              <a:cs typeface="Verdana" pitchFamily="34" charset="0"/>
            </a:rPr>
            <a:t>O</a:t>
          </a:r>
          <a:endParaRPr lang="es-ES" sz="3000" b="0" dirty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707246FE-5722-4B97-A43C-E2D82BA8475A}" type="parTrans" cxnId="{409B2716-4599-4C99-869E-B4026AACD3DC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B0585542-8C6A-417C-8A5B-B23021F58C27}" type="sibTrans" cxnId="{409B2716-4599-4C99-869E-B4026AACD3DC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B59BD05F-23F6-4AE5-A2DA-B8713A12CAAE}">
      <dgm:prSet phldrT="[Texto]" custT="1"/>
      <dgm:spPr/>
      <dgm:t>
        <a:bodyPr/>
        <a:lstStyle/>
        <a:p>
          <a:r>
            <a:rPr lang="es-ES" sz="3000" b="0" dirty="0" smtClean="0">
              <a:latin typeface="Candara" pitchFamily="34" charset="0"/>
              <a:ea typeface="Verdana" pitchFamily="34" charset="0"/>
              <a:cs typeface="Verdana" pitchFamily="34" charset="0"/>
            </a:rPr>
            <a:t>D</a:t>
          </a:r>
          <a:endParaRPr lang="es-ES" sz="3000" b="0" dirty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888E0255-7720-4BDC-9B37-0EE7C09B95D6}" type="parTrans" cxnId="{132507E7-3765-499F-B58B-A67C45F2144B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45C3F0BB-56BC-4A4B-B72E-CFC8730BD00E}" type="sibTrans" cxnId="{132507E7-3765-499F-B58B-A67C45F2144B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9DE12478-5A68-4794-88D9-0375DE025ED6}">
      <dgm:prSet phldrT="[Texto]" custT="1"/>
      <dgm:spPr/>
      <dgm:t>
        <a:bodyPr/>
        <a:lstStyle/>
        <a:p>
          <a:endParaRPr lang="es-ES" sz="2400" b="0" dirty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1E38BE88-8FD0-460E-B9BE-25E68A08D3AE}" type="parTrans" cxnId="{204707F6-205C-46F0-A2B5-6BCF3FDA0D20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9D8AD400-441B-4333-AAB3-ED60D39601D0}" type="sibTrans" cxnId="{204707F6-205C-46F0-A2B5-6BCF3FDA0D20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D9E270D2-2104-4FAB-8DED-483352E2330B}">
      <dgm:prSet phldrT="[Texto]" custT="1"/>
      <dgm:spPr/>
      <dgm:t>
        <a:bodyPr/>
        <a:lstStyle/>
        <a:p>
          <a:r>
            <a:rPr lang="es-ES" sz="3000" b="0" dirty="0" smtClean="0">
              <a:latin typeface="Candara" pitchFamily="34" charset="0"/>
              <a:ea typeface="Verdana" pitchFamily="34" charset="0"/>
              <a:cs typeface="Verdana" pitchFamily="34" charset="0"/>
            </a:rPr>
            <a:t>A</a:t>
          </a:r>
          <a:endParaRPr lang="es-ES" sz="3000" b="0" dirty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8A5C9997-66EB-4488-BEA7-696400CD2AA2}" type="parTrans" cxnId="{BF53F39A-6052-4B11-A38E-7E92349596F2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224A0452-4D4D-4935-93DE-9791172CA76C}" type="sibTrans" cxnId="{BF53F39A-6052-4B11-A38E-7E92349596F2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7DA518F2-F46B-4CF6-9C6F-DF6F89EB3092}">
      <dgm:prSet phldrT="[Texto]" custT="1"/>
      <dgm:spPr/>
      <dgm:t>
        <a:bodyPr/>
        <a:lstStyle/>
        <a:p>
          <a:endParaRPr lang="es-ES" sz="2400" b="0" dirty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E9D57708-65F8-4F5F-99CC-EDFF3DA29E8B}" type="parTrans" cxnId="{263C8163-E2D4-417A-8EB1-887DBC6061B3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1435118F-0CAC-49D4-B8F7-E02E2E0E122A}" type="sibTrans" cxnId="{263C8163-E2D4-417A-8EB1-887DBC6061B3}">
      <dgm:prSet/>
      <dgm:spPr/>
      <dgm:t>
        <a:bodyPr/>
        <a:lstStyle/>
        <a:p>
          <a:endParaRPr lang="es-ES" b="0">
            <a:latin typeface="Candara" pitchFamily="34" charset="0"/>
            <a:ea typeface="Verdana" pitchFamily="34" charset="0"/>
            <a:cs typeface="Verdana" pitchFamily="34" charset="0"/>
          </a:endParaRPr>
        </a:p>
      </dgm:t>
    </dgm:pt>
    <dgm:pt modelId="{49D94401-12A6-4C31-95E8-C9D8670AFA4D}" type="pres">
      <dgm:prSet presAssocID="{B028C2F1-4031-44EA-9F6B-46A5B65A6E8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7E1C5B1-6970-427E-98EE-4ACBDDD91E39}" type="pres">
      <dgm:prSet presAssocID="{B028C2F1-4031-44EA-9F6B-46A5B65A6E80}" presName="cycle" presStyleCnt="0"/>
      <dgm:spPr/>
    </dgm:pt>
    <dgm:pt modelId="{3BE33811-DFEC-4C33-8940-E0F1EA349626}" type="pres">
      <dgm:prSet presAssocID="{B028C2F1-4031-44EA-9F6B-46A5B65A6E80}" presName="centerShape" presStyleCnt="0"/>
      <dgm:spPr/>
    </dgm:pt>
    <dgm:pt modelId="{E871C5FE-8838-4BCB-822D-E691A2F89B7A}" type="pres">
      <dgm:prSet presAssocID="{B028C2F1-4031-44EA-9F6B-46A5B65A6E80}" presName="connSite" presStyleLbl="node1" presStyleIdx="0" presStyleCnt="5"/>
      <dgm:spPr/>
    </dgm:pt>
    <dgm:pt modelId="{642DBFB3-DA86-49EF-B5B7-923F6B3D1111}" type="pres">
      <dgm:prSet presAssocID="{B028C2F1-4031-44EA-9F6B-46A5B65A6E80}" presName="visible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0950432-894F-4B4C-ACB2-2F9FACBC8475}" type="pres">
      <dgm:prSet presAssocID="{04FD6CA0-E874-46E5-BAED-BE53F10D4535}" presName="Name25" presStyleLbl="parChTrans1D1" presStyleIdx="0" presStyleCnt="4"/>
      <dgm:spPr/>
      <dgm:t>
        <a:bodyPr/>
        <a:lstStyle/>
        <a:p>
          <a:endParaRPr lang="es-MX"/>
        </a:p>
      </dgm:t>
    </dgm:pt>
    <dgm:pt modelId="{08CCC59D-D0D3-44DA-94A0-E1648C8C22CA}" type="pres">
      <dgm:prSet presAssocID="{1D29A6FC-4797-4228-8A18-E3DF2C442DA8}" presName="node" presStyleCnt="0"/>
      <dgm:spPr/>
    </dgm:pt>
    <dgm:pt modelId="{FD572793-823C-41C1-9ADF-4E5D06A7CE43}" type="pres">
      <dgm:prSet presAssocID="{1D29A6FC-4797-4228-8A18-E3DF2C442DA8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800741-1800-4AC4-BA8A-7E734D71BBF1}" type="pres">
      <dgm:prSet presAssocID="{1D29A6FC-4797-4228-8A18-E3DF2C442DA8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3DDE38-D3E7-4EB3-99AC-CC3581AAC28E}" type="pres">
      <dgm:prSet presAssocID="{707246FE-5722-4B97-A43C-E2D82BA8475A}" presName="Name25" presStyleLbl="parChTrans1D1" presStyleIdx="1" presStyleCnt="4"/>
      <dgm:spPr/>
      <dgm:t>
        <a:bodyPr/>
        <a:lstStyle/>
        <a:p>
          <a:endParaRPr lang="es-MX"/>
        </a:p>
      </dgm:t>
    </dgm:pt>
    <dgm:pt modelId="{94EE3FC7-BA36-4392-91BE-1D1C684F9534}" type="pres">
      <dgm:prSet presAssocID="{D3E69B79-8595-46D1-AD15-E1B2E3A8FD4A}" presName="node" presStyleCnt="0"/>
      <dgm:spPr/>
    </dgm:pt>
    <dgm:pt modelId="{D1D51B8D-00BF-4DD6-A570-07F641D546F2}" type="pres">
      <dgm:prSet presAssocID="{D3E69B79-8595-46D1-AD15-E1B2E3A8FD4A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62B2CF7-9BF8-4514-93FC-98021980A716}" type="pres">
      <dgm:prSet presAssocID="{D3E69B79-8595-46D1-AD15-E1B2E3A8FD4A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48E873-3875-4BAF-9332-EE47DF3953B0}" type="pres">
      <dgm:prSet presAssocID="{888E0255-7720-4BDC-9B37-0EE7C09B95D6}" presName="Name25" presStyleLbl="parChTrans1D1" presStyleIdx="2" presStyleCnt="4"/>
      <dgm:spPr/>
      <dgm:t>
        <a:bodyPr/>
        <a:lstStyle/>
        <a:p>
          <a:endParaRPr lang="es-MX"/>
        </a:p>
      </dgm:t>
    </dgm:pt>
    <dgm:pt modelId="{1B81DCA3-0F90-4D77-9005-2252FACB4D8D}" type="pres">
      <dgm:prSet presAssocID="{B59BD05F-23F6-4AE5-A2DA-B8713A12CAAE}" presName="node" presStyleCnt="0"/>
      <dgm:spPr/>
    </dgm:pt>
    <dgm:pt modelId="{03918797-2A5A-43AE-B780-80F09E737D49}" type="pres">
      <dgm:prSet presAssocID="{B59BD05F-23F6-4AE5-A2DA-B8713A12CAAE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6CE0C6C-1D5C-468A-9F66-7B7D2C209ED5}" type="pres">
      <dgm:prSet presAssocID="{B59BD05F-23F6-4AE5-A2DA-B8713A12CAAE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B430B-1631-4407-B812-51B041443D22}" type="pres">
      <dgm:prSet presAssocID="{8A5C9997-66EB-4488-BEA7-696400CD2AA2}" presName="Name25" presStyleLbl="parChTrans1D1" presStyleIdx="3" presStyleCnt="4"/>
      <dgm:spPr/>
      <dgm:t>
        <a:bodyPr/>
        <a:lstStyle/>
        <a:p>
          <a:endParaRPr lang="es-MX"/>
        </a:p>
      </dgm:t>
    </dgm:pt>
    <dgm:pt modelId="{6858FE92-980D-4E58-81B3-9275B14E21A2}" type="pres">
      <dgm:prSet presAssocID="{D9E270D2-2104-4FAB-8DED-483352E2330B}" presName="node" presStyleCnt="0"/>
      <dgm:spPr/>
    </dgm:pt>
    <dgm:pt modelId="{39A3D77E-5455-4799-ABAE-C475925A597A}" type="pres">
      <dgm:prSet presAssocID="{D9E270D2-2104-4FAB-8DED-483352E2330B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7A8E49D-9D6B-43A5-8DE4-F7DF9FDAF40C}" type="pres">
      <dgm:prSet presAssocID="{D9E270D2-2104-4FAB-8DED-483352E2330B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F53F39A-6052-4B11-A38E-7E92349596F2}" srcId="{B028C2F1-4031-44EA-9F6B-46A5B65A6E80}" destId="{D9E270D2-2104-4FAB-8DED-483352E2330B}" srcOrd="3" destOrd="0" parTransId="{8A5C9997-66EB-4488-BEA7-696400CD2AA2}" sibTransId="{224A0452-4D4D-4935-93DE-9791172CA76C}"/>
    <dgm:cxn modelId="{132507E7-3765-499F-B58B-A67C45F2144B}" srcId="{B028C2F1-4031-44EA-9F6B-46A5B65A6E80}" destId="{B59BD05F-23F6-4AE5-A2DA-B8713A12CAAE}" srcOrd="2" destOrd="0" parTransId="{888E0255-7720-4BDC-9B37-0EE7C09B95D6}" sibTransId="{45C3F0BB-56BC-4A4B-B72E-CFC8730BD00E}"/>
    <dgm:cxn modelId="{263C8163-E2D4-417A-8EB1-887DBC6061B3}" srcId="{D9E270D2-2104-4FAB-8DED-483352E2330B}" destId="{7DA518F2-F46B-4CF6-9C6F-DF6F89EB3092}" srcOrd="0" destOrd="0" parTransId="{E9D57708-65F8-4F5F-99CC-EDFF3DA29E8B}" sibTransId="{1435118F-0CAC-49D4-B8F7-E02E2E0E122A}"/>
    <dgm:cxn modelId="{409B2716-4599-4C99-869E-B4026AACD3DC}" srcId="{B028C2F1-4031-44EA-9F6B-46A5B65A6E80}" destId="{D3E69B79-8595-46D1-AD15-E1B2E3A8FD4A}" srcOrd="1" destOrd="0" parTransId="{707246FE-5722-4B97-A43C-E2D82BA8475A}" sibTransId="{B0585542-8C6A-417C-8A5B-B23021F58C27}"/>
    <dgm:cxn modelId="{25010D55-4538-4FF0-B43C-9F4BB16B2470}" type="presOf" srcId="{1D29A6FC-4797-4228-8A18-E3DF2C442DA8}" destId="{FD572793-823C-41C1-9ADF-4E5D06A7CE43}" srcOrd="0" destOrd="0" presId="urn:microsoft.com/office/officeart/2005/8/layout/radial2"/>
    <dgm:cxn modelId="{204707F6-205C-46F0-A2B5-6BCF3FDA0D20}" srcId="{D9E270D2-2104-4FAB-8DED-483352E2330B}" destId="{9DE12478-5A68-4794-88D9-0375DE025ED6}" srcOrd="1" destOrd="0" parTransId="{1E38BE88-8FD0-460E-B9BE-25E68A08D3AE}" sibTransId="{9D8AD400-441B-4333-AAB3-ED60D39601D0}"/>
    <dgm:cxn modelId="{2BAF5E4D-2695-44A2-A061-63D2FD3F3342}" type="presOf" srcId="{8A5C9997-66EB-4488-BEA7-696400CD2AA2}" destId="{2DCB430B-1631-4407-B812-51B041443D22}" srcOrd="0" destOrd="0" presId="urn:microsoft.com/office/officeart/2005/8/layout/radial2"/>
    <dgm:cxn modelId="{A2C2A619-9FA3-47AE-9847-3D641701592B}" type="presOf" srcId="{B028C2F1-4031-44EA-9F6B-46A5B65A6E80}" destId="{49D94401-12A6-4C31-95E8-C9D8670AFA4D}" srcOrd="0" destOrd="0" presId="urn:microsoft.com/office/officeart/2005/8/layout/radial2"/>
    <dgm:cxn modelId="{9996F587-1537-4C1D-A391-F7D95825F3BD}" type="presOf" srcId="{707246FE-5722-4B97-A43C-E2D82BA8475A}" destId="{F53DDE38-D3E7-4EB3-99AC-CC3581AAC28E}" srcOrd="0" destOrd="0" presId="urn:microsoft.com/office/officeart/2005/8/layout/radial2"/>
    <dgm:cxn modelId="{792CC316-50B5-4DAD-A148-2DCEA766A6EF}" srcId="{B028C2F1-4031-44EA-9F6B-46A5B65A6E80}" destId="{1D29A6FC-4797-4228-8A18-E3DF2C442DA8}" srcOrd="0" destOrd="0" parTransId="{04FD6CA0-E874-46E5-BAED-BE53F10D4535}" sibTransId="{7495B7CE-F1B3-4D57-8231-B86B9963FB19}"/>
    <dgm:cxn modelId="{3CD8CB28-1442-41E2-9F84-C90A230D5C07}" type="presOf" srcId="{9DE12478-5A68-4794-88D9-0375DE025ED6}" destId="{27A8E49D-9D6B-43A5-8DE4-F7DF9FDAF40C}" srcOrd="0" destOrd="1" presId="urn:microsoft.com/office/officeart/2005/8/layout/radial2"/>
    <dgm:cxn modelId="{019024DC-84F5-4475-86E8-3829DE2083CB}" type="presOf" srcId="{D3E69B79-8595-46D1-AD15-E1B2E3A8FD4A}" destId="{D1D51B8D-00BF-4DD6-A570-07F641D546F2}" srcOrd="0" destOrd="0" presId="urn:microsoft.com/office/officeart/2005/8/layout/radial2"/>
    <dgm:cxn modelId="{CB377004-55FD-47B2-ABC2-FE702524D395}" type="presOf" srcId="{B59BD05F-23F6-4AE5-A2DA-B8713A12CAAE}" destId="{03918797-2A5A-43AE-B780-80F09E737D49}" srcOrd="0" destOrd="0" presId="urn:microsoft.com/office/officeart/2005/8/layout/radial2"/>
    <dgm:cxn modelId="{DAD1F8E1-3407-4C56-AAA9-DB09277B9A12}" type="presOf" srcId="{888E0255-7720-4BDC-9B37-0EE7C09B95D6}" destId="{BB48E873-3875-4BAF-9332-EE47DF3953B0}" srcOrd="0" destOrd="0" presId="urn:microsoft.com/office/officeart/2005/8/layout/radial2"/>
    <dgm:cxn modelId="{7942AA06-45AB-417A-A1CC-FC96F1005E8C}" type="presOf" srcId="{D9E270D2-2104-4FAB-8DED-483352E2330B}" destId="{39A3D77E-5455-4799-ABAE-C475925A597A}" srcOrd="0" destOrd="0" presId="urn:microsoft.com/office/officeart/2005/8/layout/radial2"/>
    <dgm:cxn modelId="{9330C86D-4D7E-4F46-A24B-9358C0F102AB}" type="presOf" srcId="{04FD6CA0-E874-46E5-BAED-BE53F10D4535}" destId="{60950432-894F-4B4C-ACB2-2F9FACBC8475}" srcOrd="0" destOrd="0" presId="urn:microsoft.com/office/officeart/2005/8/layout/radial2"/>
    <dgm:cxn modelId="{5FF37519-98C3-4134-A656-12E2ACE56B74}" type="presOf" srcId="{7DA518F2-F46B-4CF6-9C6F-DF6F89EB3092}" destId="{27A8E49D-9D6B-43A5-8DE4-F7DF9FDAF40C}" srcOrd="0" destOrd="0" presId="urn:microsoft.com/office/officeart/2005/8/layout/radial2"/>
    <dgm:cxn modelId="{BBAD9F53-9418-4D3D-BC68-6D74F4B224AB}" type="presParOf" srcId="{49D94401-12A6-4C31-95E8-C9D8670AFA4D}" destId="{F7E1C5B1-6970-427E-98EE-4ACBDDD91E39}" srcOrd="0" destOrd="0" presId="urn:microsoft.com/office/officeart/2005/8/layout/radial2"/>
    <dgm:cxn modelId="{D8D1A39C-E924-4A1A-85CD-80597C11F366}" type="presParOf" srcId="{F7E1C5B1-6970-427E-98EE-4ACBDDD91E39}" destId="{3BE33811-DFEC-4C33-8940-E0F1EA349626}" srcOrd="0" destOrd="0" presId="urn:microsoft.com/office/officeart/2005/8/layout/radial2"/>
    <dgm:cxn modelId="{AED91770-4068-4538-9608-2E19CA350C94}" type="presParOf" srcId="{3BE33811-DFEC-4C33-8940-E0F1EA349626}" destId="{E871C5FE-8838-4BCB-822D-E691A2F89B7A}" srcOrd="0" destOrd="0" presId="urn:microsoft.com/office/officeart/2005/8/layout/radial2"/>
    <dgm:cxn modelId="{2A16AC95-138E-4EFA-A9AE-2FBD4E690257}" type="presParOf" srcId="{3BE33811-DFEC-4C33-8940-E0F1EA349626}" destId="{642DBFB3-DA86-49EF-B5B7-923F6B3D1111}" srcOrd="1" destOrd="0" presId="urn:microsoft.com/office/officeart/2005/8/layout/radial2"/>
    <dgm:cxn modelId="{DBCBD942-9463-4365-9C13-9E1F4DB6847D}" type="presParOf" srcId="{F7E1C5B1-6970-427E-98EE-4ACBDDD91E39}" destId="{60950432-894F-4B4C-ACB2-2F9FACBC8475}" srcOrd="1" destOrd="0" presId="urn:microsoft.com/office/officeart/2005/8/layout/radial2"/>
    <dgm:cxn modelId="{F197A7C8-B40F-42AD-B31B-A8799E902BE4}" type="presParOf" srcId="{F7E1C5B1-6970-427E-98EE-4ACBDDD91E39}" destId="{08CCC59D-D0D3-44DA-94A0-E1648C8C22CA}" srcOrd="2" destOrd="0" presId="urn:microsoft.com/office/officeart/2005/8/layout/radial2"/>
    <dgm:cxn modelId="{63F46B64-9422-4AD9-B709-702F82486A4D}" type="presParOf" srcId="{08CCC59D-D0D3-44DA-94A0-E1648C8C22CA}" destId="{FD572793-823C-41C1-9ADF-4E5D06A7CE43}" srcOrd="0" destOrd="0" presId="urn:microsoft.com/office/officeart/2005/8/layout/radial2"/>
    <dgm:cxn modelId="{AB0B3A7F-B301-439C-9B69-BA4A347BCE68}" type="presParOf" srcId="{08CCC59D-D0D3-44DA-94A0-E1648C8C22CA}" destId="{42800741-1800-4AC4-BA8A-7E734D71BBF1}" srcOrd="1" destOrd="0" presId="urn:microsoft.com/office/officeart/2005/8/layout/radial2"/>
    <dgm:cxn modelId="{EC8AD2E1-983A-4E79-929C-676D2873EA3F}" type="presParOf" srcId="{F7E1C5B1-6970-427E-98EE-4ACBDDD91E39}" destId="{F53DDE38-D3E7-4EB3-99AC-CC3581AAC28E}" srcOrd="3" destOrd="0" presId="urn:microsoft.com/office/officeart/2005/8/layout/radial2"/>
    <dgm:cxn modelId="{EFA2D1D7-C897-415C-9592-72DB75362B06}" type="presParOf" srcId="{F7E1C5B1-6970-427E-98EE-4ACBDDD91E39}" destId="{94EE3FC7-BA36-4392-91BE-1D1C684F9534}" srcOrd="4" destOrd="0" presId="urn:microsoft.com/office/officeart/2005/8/layout/radial2"/>
    <dgm:cxn modelId="{53F06A77-89F0-405A-B5D7-05A6A6963043}" type="presParOf" srcId="{94EE3FC7-BA36-4392-91BE-1D1C684F9534}" destId="{D1D51B8D-00BF-4DD6-A570-07F641D546F2}" srcOrd="0" destOrd="0" presId="urn:microsoft.com/office/officeart/2005/8/layout/radial2"/>
    <dgm:cxn modelId="{4A5FD4DB-A6B4-4C8B-BDA4-B44E3B3D83F6}" type="presParOf" srcId="{94EE3FC7-BA36-4392-91BE-1D1C684F9534}" destId="{062B2CF7-9BF8-4514-93FC-98021980A716}" srcOrd="1" destOrd="0" presId="urn:microsoft.com/office/officeart/2005/8/layout/radial2"/>
    <dgm:cxn modelId="{5C72F8A8-9D3E-4689-8D83-D2F59C65312A}" type="presParOf" srcId="{F7E1C5B1-6970-427E-98EE-4ACBDDD91E39}" destId="{BB48E873-3875-4BAF-9332-EE47DF3953B0}" srcOrd="5" destOrd="0" presId="urn:microsoft.com/office/officeart/2005/8/layout/radial2"/>
    <dgm:cxn modelId="{D1843228-ED28-4395-9DFD-D8780E10DA7B}" type="presParOf" srcId="{F7E1C5B1-6970-427E-98EE-4ACBDDD91E39}" destId="{1B81DCA3-0F90-4D77-9005-2252FACB4D8D}" srcOrd="6" destOrd="0" presId="urn:microsoft.com/office/officeart/2005/8/layout/radial2"/>
    <dgm:cxn modelId="{701E1B06-7885-469C-B4DA-D25C999BB210}" type="presParOf" srcId="{1B81DCA3-0F90-4D77-9005-2252FACB4D8D}" destId="{03918797-2A5A-43AE-B780-80F09E737D49}" srcOrd="0" destOrd="0" presId="urn:microsoft.com/office/officeart/2005/8/layout/radial2"/>
    <dgm:cxn modelId="{B1EBCF79-9BA7-42F0-A2BA-3D6C794EB669}" type="presParOf" srcId="{1B81DCA3-0F90-4D77-9005-2252FACB4D8D}" destId="{06CE0C6C-1D5C-468A-9F66-7B7D2C209ED5}" srcOrd="1" destOrd="0" presId="urn:microsoft.com/office/officeart/2005/8/layout/radial2"/>
    <dgm:cxn modelId="{69F3BDA2-A7B6-4D9E-B4EB-FD8A509FCF3F}" type="presParOf" srcId="{F7E1C5B1-6970-427E-98EE-4ACBDDD91E39}" destId="{2DCB430B-1631-4407-B812-51B041443D22}" srcOrd="7" destOrd="0" presId="urn:microsoft.com/office/officeart/2005/8/layout/radial2"/>
    <dgm:cxn modelId="{7E4DF9CE-303A-48A9-AE88-9C194E1DFC99}" type="presParOf" srcId="{F7E1C5B1-6970-427E-98EE-4ACBDDD91E39}" destId="{6858FE92-980D-4E58-81B3-9275B14E21A2}" srcOrd="8" destOrd="0" presId="urn:microsoft.com/office/officeart/2005/8/layout/radial2"/>
    <dgm:cxn modelId="{E6B0E9D4-59E3-42F9-8A1F-8224F4D91933}" type="presParOf" srcId="{6858FE92-980D-4E58-81B3-9275B14E21A2}" destId="{39A3D77E-5455-4799-ABAE-C475925A597A}" srcOrd="0" destOrd="0" presId="urn:microsoft.com/office/officeart/2005/8/layout/radial2"/>
    <dgm:cxn modelId="{CD18C7CD-F89E-4AF8-8C11-AC6FD4F84F89}" type="presParOf" srcId="{6858FE92-980D-4E58-81B3-9275B14E21A2}" destId="{27A8E49D-9D6B-43A5-8DE4-F7DF9FDAF40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20FA0E-86E8-4AB2-BADF-E61192DD318E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E864A56-2564-49BC-BB81-668A2F3D6E7D}">
      <dgm:prSet phldrT="[Texto]"/>
      <dgm:spPr/>
      <dgm:t>
        <a:bodyPr/>
        <a:lstStyle/>
        <a:p>
          <a:r>
            <a:rPr lang="es-ES" dirty="0" smtClean="0"/>
            <a:t>Integridad y competencia de la organización</a:t>
          </a:r>
          <a:endParaRPr lang="es-ES" dirty="0"/>
        </a:p>
      </dgm:t>
    </dgm:pt>
    <dgm:pt modelId="{D9925361-2004-4EEC-A5C7-084F765E947A}" type="parTrans" cxnId="{9D6DF686-AA39-466A-BEC8-A8BC5C273D34}">
      <dgm:prSet/>
      <dgm:spPr/>
      <dgm:t>
        <a:bodyPr/>
        <a:lstStyle/>
        <a:p>
          <a:endParaRPr lang="es-ES"/>
        </a:p>
      </dgm:t>
    </dgm:pt>
    <dgm:pt modelId="{144231FF-86ED-484C-A15A-A525C99D28FC}" type="sibTrans" cxnId="{9D6DF686-AA39-466A-BEC8-A8BC5C273D34}">
      <dgm:prSet/>
      <dgm:spPr/>
      <dgm:t>
        <a:bodyPr/>
        <a:lstStyle/>
        <a:p>
          <a:endParaRPr lang="es-ES"/>
        </a:p>
      </dgm:t>
    </dgm:pt>
    <dgm:pt modelId="{358A1941-954E-4323-8B6A-D8CE46071E0B}">
      <dgm:prSet phldrT="[Texto]"/>
      <dgm:spPr/>
      <dgm:t>
        <a:bodyPr/>
        <a:lstStyle/>
        <a:p>
          <a:r>
            <a:rPr lang="es-ES" dirty="0" smtClean="0"/>
            <a:t>Presiones inusuales sobre la entidad</a:t>
          </a:r>
          <a:endParaRPr lang="es-ES" dirty="0"/>
        </a:p>
      </dgm:t>
    </dgm:pt>
    <dgm:pt modelId="{D4101A4F-A9C9-4C59-93CC-6E83AF3A8F06}" type="parTrans" cxnId="{7AE22DF3-6249-4DF4-A8CF-9302F5BF9509}">
      <dgm:prSet/>
      <dgm:spPr/>
      <dgm:t>
        <a:bodyPr/>
        <a:lstStyle/>
        <a:p>
          <a:endParaRPr lang="es-ES"/>
        </a:p>
      </dgm:t>
    </dgm:pt>
    <dgm:pt modelId="{A8C86919-F325-4370-AB9C-58FCD3BADAD5}" type="sibTrans" cxnId="{7AE22DF3-6249-4DF4-A8CF-9302F5BF9509}">
      <dgm:prSet/>
      <dgm:spPr/>
      <dgm:t>
        <a:bodyPr/>
        <a:lstStyle/>
        <a:p>
          <a:endParaRPr lang="es-ES"/>
        </a:p>
      </dgm:t>
    </dgm:pt>
    <dgm:pt modelId="{EAB1948B-7C0C-4721-80B2-86AAAF167191}">
      <dgm:prSet phldrT="[Texto]"/>
      <dgm:spPr/>
      <dgm:t>
        <a:bodyPr/>
        <a:lstStyle/>
        <a:p>
          <a:r>
            <a:rPr lang="es-ES" dirty="0" smtClean="0"/>
            <a:t>Transacciones inusuales</a:t>
          </a:r>
          <a:endParaRPr lang="es-ES" dirty="0"/>
        </a:p>
      </dgm:t>
    </dgm:pt>
    <dgm:pt modelId="{30998FA0-8457-461A-B9FB-9D1ED2FD327F}" type="parTrans" cxnId="{CB71FD48-13F3-465C-BDC7-2F92404ACD4E}">
      <dgm:prSet/>
      <dgm:spPr/>
      <dgm:t>
        <a:bodyPr/>
        <a:lstStyle/>
        <a:p>
          <a:endParaRPr lang="es-ES"/>
        </a:p>
      </dgm:t>
    </dgm:pt>
    <dgm:pt modelId="{06A65D81-4CCC-430C-90B2-45CC44DA2E26}" type="sibTrans" cxnId="{CB71FD48-13F3-465C-BDC7-2F92404ACD4E}">
      <dgm:prSet/>
      <dgm:spPr/>
      <dgm:t>
        <a:bodyPr/>
        <a:lstStyle/>
        <a:p>
          <a:endParaRPr lang="es-ES"/>
        </a:p>
      </dgm:t>
    </dgm:pt>
    <dgm:pt modelId="{E796E534-E7CA-458F-8CBD-7FC10C0898B8}">
      <dgm:prSet phldrT="[Texto]"/>
      <dgm:spPr/>
      <dgm:t>
        <a:bodyPr/>
        <a:lstStyle/>
        <a:p>
          <a:r>
            <a:rPr lang="es-ES" dirty="0" smtClean="0"/>
            <a:t>Entorno de los sistemas de información de la organización</a:t>
          </a:r>
          <a:endParaRPr lang="es-ES" dirty="0"/>
        </a:p>
      </dgm:t>
    </dgm:pt>
    <dgm:pt modelId="{E6458ACB-CEBC-4356-8C6D-CFC643D71F25}" type="parTrans" cxnId="{B6F95DF5-E4FB-4497-B242-5652C1B2D1CB}">
      <dgm:prSet/>
      <dgm:spPr/>
      <dgm:t>
        <a:bodyPr/>
        <a:lstStyle/>
        <a:p>
          <a:endParaRPr lang="es-ES"/>
        </a:p>
      </dgm:t>
    </dgm:pt>
    <dgm:pt modelId="{175EEADA-DF85-4804-9DBF-9C8A13B40F17}" type="sibTrans" cxnId="{B6F95DF5-E4FB-4497-B242-5652C1B2D1CB}">
      <dgm:prSet/>
      <dgm:spPr/>
      <dgm:t>
        <a:bodyPr/>
        <a:lstStyle/>
        <a:p>
          <a:endParaRPr lang="es-ES"/>
        </a:p>
      </dgm:t>
    </dgm:pt>
    <dgm:pt modelId="{BE5921D2-2FCA-4BE4-8227-3CD28692F098}">
      <dgm:prSet phldrT="[Texto]"/>
      <dgm:spPr/>
      <dgm:t>
        <a:bodyPr/>
        <a:lstStyle/>
        <a:p>
          <a:r>
            <a:rPr lang="es-ES" dirty="0" smtClean="0"/>
            <a:t>Problemas en la obtención de evidencia de auditoría</a:t>
          </a:r>
          <a:endParaRPr lang="es-ES" dirty="0"/>
        </a:p>
      </dgm:t>
    </dgm:pt>
    <dgm:pt modelId="{A463A690-1851-4C06-8423-2E9191A3419A}" type="parTrans" cxnId="{5493B116-B0B8-48B8-9E3B-32A990B95638}">
      <dgm:prSet/>
      <dgm:spPr/>
      <dgm:t>
        <a:bodyPr/>
        <a:lstStyle/>
        <a:p>
          <a:endParaRPr lang="es-ES"/>
        </a:p>
      </dgm:t>
    </dgm:pt>
    <dgm:pt modelId="{D95E0EB9-56C4-4383-A5A1-33DE5DED7B3E}" type="sibTrans" cxnId="{5493B116-B0B8-48B8-9E3B-32A990B95638}">
      <dgm:prSet/>
      <dgm:spPr/>
      <dgm:t>
        <a:bodyPr/>
        <a:lstStyle/>
        <a:p>
          <a:endParaRPr lang="es-ES"/>
        </a:p>
      </dgm:t>
    </dgm:pt>
    <dgm:pt modelId="{2105BEBE-71EE-447F-B2BB-9DACFB41A19A}" type="pres">
      <dgm:prSet presAssocID="{AD20FA0E-86E8-4AB2-BADF-E61192DD318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91909E9A-2A8B-4FCA-AECF-45B3A3C9490C}" type="pres">
      <dgm:prSet presAssocID="{AD20FA0E-86E8-4AB2-BADF-E61192DD318E}" presName="pyramid" presStyleLbl="node1" presStyleIdx="0" presStyleCnt="1"/>
      <dgm:spPr/>
    </dgm:pt>
    <dgm:pt modelId="{D1FC8DDE-23A0-45EB-A31F-CD398753B9B7}" type="pres">
      <dgm:prSet presAssocID="{AD20FA0E-86E8-4AB2-BADF-E61192DD318E}" presName="theList" presStyleCnt="0"/>
      <dgm:spPr/>
    </dgm:pt>
    <dgm:pt modelId="{46690E5D-B146-4F2E-BC02-92631A50A3BC}" type="pres">
      <dgm:prSet presAssocID="{5E864A56-2564-49BC-BB81-668A2F3D6E7D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5F5181-519C-4B10-A23B-25EC0A84479F}" type="pres">
      <dgm:prSet presAssocID="{5E864A56-2564-49BC-BB81-668A2F3D6E7D}" presName="aSpace" presStyleCnt="0"/>
      <dgm:spPr/>
    </dgm:pt>
    <dgm:pt modelId="{A59B35E4-7387-401F-BD58-A66EAA44DF08}" type="pres">
      <dgm:prSet presAssocID="{358A1941-954E-4323-8B6A-D8CE46071E0B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288119-0CF4-4ACA-9089-C0D6B1CCA197}" type="pres">
      <dgm:prSet presAssocID="{358A1941-954E-4323-8B6A-D8CE46071E0B}" presName="aSpace" presStyleCnt="0"/>
      <dgm:spPr/>
    </dgm:pt>
    <dgm:pt modelId="{3D62E6AC-1C68-45B8-87C6-78AB31FDA238}" type="pres">
      <dgm:prSet presAssocID="{EAB1948B-7C0C-4721-80B2-86AAAF167191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C13E1B-D42B-45D9-AA0F-DD4D02EE9818}" type="pres">
      <dgm:prSet presAssocID="{EAB1948B-7C0C-4721-80B2-86AAAF167191}" presName="aSpace" presStyleCnt="0"/>
      <dgm:spPr/>
    </dgm:pt>
    <dgm:pt modelId="{20A17931-7124-4BDA-AD2F-FFF8D8465D93}" type="pres">
      <dgm:prSet presAssocID="{BE5921D2-2FCA-4BE4-8227-3CD28692F098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D32EF9-7230-466A-81AB-C81A31F3EDF7}" type="pres">
      <dgm:prSet presAssocID="{BE5921D2-2FCA-4BE4-8227-3CD28692F098}" presName="aSpace" presStyleCnt="0"/>
      <dgm:spPr/>
    </dgm:pt>
    <dgm:pt modelId="{447A2EFA-CEC3-46E9-B533-81DA064FBD5A}" type="pres">
      <dgm:prSet presAssocID="{E796E534-E7CA-458F-8CBD-7FC10C0898B8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3D182B-162E-4374-8D8B-951B9348F4B0}" type="pres">
      <dgm:prSet presAssocID="{E796E534-E7CA-458F-8CBD-7FC10C0898B8}" presName="aSpace" presStyleCnt="0"/>
      <dgm:spPr/>
    </dgm:pt>
  </dgm:ptLst>
  <dgm:cxnLst>
    <dgm:cxn modelId="{7AE22DF3-6249-4DF4-A8CF-9302F5BF9509}" srcId="{AD20FA0E-86E8-4AB2-BADF-E61192DD318E}" destId="{358A1941-954E-4323-8B6A-D8CE46071E0B}" srcOrd="1" destOrd="0" parTransId="{D4101A4F-A9C9-4C59-93CC-6E83AF3A8F06}" sibTransId="{A8C86919-F325-4370-AB9C-58FCD3BADAD5}"/>
    <dgm:cxn modelId="{5493B116-B0B8-48B8-9E3B-32A990B95638}" srcId="{AD20FA0E-86E8-4AB2-BADF-E61192DD318E}" destId="{BE5921D2-2FCA-4BE4-8227-3CD28692F098}" srcOrd="3" destOrd="0" parTransId="{A463A690-1851-4C06-8423-2E9191A3419A}" sibTransId="{D95E0EB9-56C4-4383-A5A1-33DE5DED7B3E}"/>
    <dgm:cxn modelId="{BAFDCF5A-53CA-4ECD-A024-EA377CB9266B}" type="presOf" srcId="{5E864A56-2564-49BC-BB81-668A2F3D6E7D}" destId="{46690E5D-B146-4F2E-BC02-92631A50A3BC}" srcOrd="0" destOrd="0" presId="urn:microsoft.com/office/officeart/2005/8/layout/pyramid2"/>
    <dgm:cxn modelId="{FD175E4A-E107-4F98-AFDC-C5266EF84CD4}" type="presOf" srcId="{EAB1948B-7C0C-4721-80B2-86AAAF167191}" destId="{3D62E6AC-1C68-45B8-87C6-78AB31FDA238}" srcOrd="0" destOrd="0" presId="urn:microsoft.com/office/officeart/2005/8/layout/pyramid2"/>
    <dgm:cxn modelId="{CB71FD48-13F3-465C-BDC7-2F92404ACD4E}" srcId="{AD20FA0E-86E8-4AB2-BADF-E61192DD318E}" destId="{EAB1948B-7C0C-4721-80B2-86AAAF167191}" srcOrd="2" destOrd="0" parTransId="{30998FA0-8457-461A-B9FB-9D1ED2FD327F}" sibTransId="{06A65D81-4CCC-430C-90B2-45CC44DA2E26}"/>
    <dgm:cxn modelId="{9B0E8D2C-865D-491D-B0AA-29FC372341D4}" type="presOf" srcId="{BE5921D2-2FCA-4BE4-8227-3CD28692F098}" destId="{20A17931-7124-4BDA-AD2F-FFF8D8465D93}" srcOrd="0" destOrd="0" presId="urn:microsoft.com/office/officeart/2005/8/layout/pyramid2"/>
    <dgm:cxn modelId="{9D6DF686-AA39-466A-BEC8-A8BC5C273D34}" srcId="{AD20FA0E-86E8-4AB2-BADF-E61192DD318E}" destId="{5E864A56-2564-49BC-BB81-668A2F3D6E7D}" srcOrd="0" destOrd="0" parTransId="{D9925361-2004-4EEC-A5C7-084F765E947A}" sibTransId="{144231FF-86ED-484C-A15A-A525C99D28FC}"/>
    <dgm:cxn modelId="{E34D0792-721D-42A1-8EED-40C3AB399C3C}" type="presOf" srcId="{AD20FA0E-86E8-4AB2-BADF-E61192DD318E}" destId="{2105BEBE-71EE-447F-B2BB-9DACFB41A19A}" srcOrd="0" destOrd="0" presId="urn:microsoft.com/office/officeart/2005/8/layout/pyramid2"/>
    <dgm:cxn modelId="{B6F95DF5-E4FB-4497-B242-5652C1B2D1CB}" srcId="{AD20FA0E-86E8-4AB2-BADF-E61192DD318E}" destId="{E796E534-E7CA-458F-8CBD-7FC10C0898B8}" srcOrd="4" destOrd="0" parTransId="{E6458ACB-CEBC-4356-8C6D-CFC643D71F25}" sibTransId="{175EEADA-DF85-4804-9DBF-9C8A13B40F17}"/>
    <dgm:cxn modelId="{9E448C0D-5477-43C0-9F18-A90658CE939C}" type="presOf" srcId="{358A1941-954E-4323-8B6A-D8CE46071E0B}" destId="{A59B35E4-7387-401F-BD58-A66EAA44DF08}" srcOrd="0" destOrd="0" presId="urn:microsoft.com/office/officeart/2005/8/layout/pyramid2"/>
    <dgm:cxn modelId="{3E7CB0DE-719A-40C8-B17F-0C0C1776494E}" type="presOf" srcId="{E796E534-E7CA-458F-8CBD-7FC10C0898B8}" destId="{447A2EFA-CEC3-46E9-B533-81DA064FBD5A}" srcOrd="0" destOrd="0" presId="urn:microsoft.com/office/officeart/2005/8/layout/pyramid2"/>
    <dgm:cxn modelId="{636BD025-A701-4788-A954-E59EF025F3D4}" type="presParOf" srcId="{2105BEBE-71EE-447F-B2BB-9DACFB41A19A}" destId="{91909E9A-2A8B-4FCA-AECF-45B3A3C9490C}" srcOrd="0" destOrd="0" presId="urn:microsoft.com/office/officeart/2005/8/layout/pyramid2"/>
    <dgm:cxn modelId="{C5EC4F22-3815-4ABB-A684-7B8F30A97B6A}" type="presParOf" srcId="{2105BEBE-71EE-447F-B2BB-9DACFB41A19A}" destId="{D1FC8DDE-23A0-45EB-A31F-CD398753B9B7}" srcOrd="1" destOrd="0" presId="urn:microsoft.com/office/officeart/2005/8/layout/pyramid2"/>
    <dgm:cxn modelId="{714E1688-2221-47C5-BD96-989FCF6D4BA4}" type="presParOf" srcId="{D1FC8DDE-23A0-45EB-A31F-CD398753B9B7}" destId="{46690E5D-B146-4F2E-BC02-92631A50A3BC}" srcOrd="0" destOrd="0" presId="urn:microsoft.com/office/officeart/2005/8/layout/pyramid2"/>
    <dgm:cxn modelId="{DAD00871-D07B-4764-8111-A35C56D2DB3A}" type="presParOf" srcId="{D1FC8DDE-23A0-45EB-A31F-CD398753B9B7}" destId="{0F5F5181-519C-4B10-A23B-25EC0A84479F}" srcOrd="1" destOrd="0" presId="urn:microsoft.com/office/officeart/2005/8/layout/pyramid2"/>
    <dgm:cxn modelId="{37D74B25-438F-4CCA-90C4-E822107D8646}" type="presParOf" srcId="{D1FC8DDE-23A0-45EB-A31F-CD398753B9B7}" destId="{A59B35E4-7387-401F-BD58-A66EAA44DF08}" srcOrd="2" destOrd="0" presId="urn:microsoft.com/office/officeart/2005/8/layout/pyramid2"/>
    <dgm:cxn modelId="{F5BAA56E-4DE7-4025-854E-1BE9FFAC96FC}" type="presParOf" srcId="{D1FC8DDE-23A0-45EB-A31F-CD398753B9B7}" destId="{1C288119-0CF4-4ACA-9089-C0D6B1CCA197}" srcOrd="3" destOrd="0" presId="urn:microsoft.com/office/officeart/2005/8/layout/pyramid2"/>
    <dgm:cxn modelId="{D41C9CA3-42BA-48E2-9060-D235A9E60A24}" type="presParOf" srcId="{D1FC8DDE-23A0-45EB-A31F-CD398753B9B7}" destId="{3D62E6AC-1C68-45B8-87C6-78AB31FDA238}" srcOrd="4" destOrd="0" presId="urn:microsoft.com/office/officeart/2005/8/layout/pyramid2"/>
    <dgm:cxn modelId="{E8FC3F3A-14CC-4B66-AAC0-01BE9B261086}" type="presParOf" srcId="{D1FC8DDE-23A0-45EB-A31F-CD398753B9B7}" destId="{27C13E1B-D42B-45D9-AA0F-DD4D02EE9818}" srcOrd="5" destOrd="0" presId="urn:microsoft.com/office/officeart/2005/8/layout/pyramid2"/>
    <dgm:cxn modelId="{DB8A5772-4A68-41B5-A488-1778C9875B02}" type="presParOf" srcId="{D1FC8DDE-23A0-45EB-A31F-CD398753B9B7}" destId="{20A17931-7124-4BDA-AD2F-FFF8D8465D93}" srcOrd="6" destOrd="0" presId="urn:microsoft.com/office/officeart/2005/8/layout/pyramid2"/>
    <dgm:cxn modelId="{4F3DBB66-C230-4F58-BD0F-2F5369C99BAA}" type="presParOf" srcId="{D1FC8DDE-23A0-45EB-A31F-CD398753B9B7}" destId="{4AD32EF9-7230-466A-81AB-C81A31F3EDF7}" srcOrd="7" destOrd="0" presId="urn:microsoft.com/office/officeart/2005/8/layout/pyramid2"/>
    <dgm:cxn modelId="{3A2444DC-C725-44BB-B46D-0BF5BF5A155B}" type="presParOf" srcId="{D1FC8DDE-23A0-45EB-A31F-CD398753B9B7}" destId="{447A2EFA-CEC3-46E9-B533-81DA064FBD5A}" srcOrd="8" destOrd="0" presId="urn:microsoft.com/office/officeart/2005/8/layout/pyramid2"/>
    <dgm:cxn modelId="{CC80555C-AD7E-43C3-995E-74925E3321EE}" type="presParOf" srcId="{D1FC8DDE-23A0-45EB-A31F-CD398753B9B7}" destId="{A63D182B-162E-4374-8D8B-951B9348F4B0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F6BBB3-8DFD-4EBC-9CE4-95664F418C40}" type="doc">
      <dgm:prSet loTypeId="urn:microsoft.com/office/officeart/2005/8/layout/hierarchy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4061F8D-E359-4E3A-BFBC-3AE19FA4104F}">
      <dgm:prSet phldrT="[Texto]" custT="1"/>
      <dgm:spPr/>
      <dgm:t>
        <a:bodyPr/>
        <a:lstStyle/>
        <a:p>
          <a:r>
            <a:rPr lang="es-ES" sz="1600" b="1" dirty="0" smtClean="0">
              <a:latin typeface="Calibri" pitchFamily="34" charset="0"/>
              <a:cs typeface="Calibri" pitchFamily="34" charset="0"/>
            </a:rPr>
            <a:t>Punto de </a:t>
          </a:r>
        </a:p>
        <a:p>
          <a:r>
            <a:rPr lang="es-ES" sz="1600" b="1" dirty="0" smtClean="0">
              <a:latin typeface="Calibri" pitchFamily="34" charset="0"/>
              <a:cs typeface="Calibri" pitchFamily="34" charset="0"/>
            </a:rPr>
            <a:t>Referencia</a:t>
          </a:r>
          <a:endParaRPr lang="es-ES" sz="1600" b="1" dirty="0">
            <a:latin typeface="Calibri" pitchFamily="34" charset="0"/>
            <a:cs typeface="Calibri" pitchFamily="34" charset="0"/>
          </a:endParaRPr>
        </a:p>
      </dgm:t>
    </dgm:pt>
    <dgm:pt modelId="{4A09D4BF-0BC2-4A4B-A386-EE25D5B7C56E}" type="parTrans" cxnId="{725BA69B-4914-4E9F-8479-1E346A2B1802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1D148F14-382A-4054-A16A-878DCB6EF063}" type="sibTrans" cxnId="{725BA69B-4914-4E9F-8479-1E346A2B1802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FEEB2CF9-6016-426B-8B9C-20F523DB7E93}">
      <dgm:prSet phldrT="[Texto]" custT="1"/>
      <dgm:spPr/>
      <dgm:t>
        <a:bodyPr/>
        <a:lstStyle/>
        <a:p>
          <a:r>
            <a:rPr lang="es-ES" sz="1600" b="0" dirty="0" smtClean="0">
              <a:latin typeface="Calibri" pitchFamily="34" charset="0"/>
              <a:cs typeface="Calibri" pitchFamily="34" charset="0"/>
            </a:rPr>
            <a:t>Ingresos Totales</a:t>
          </a:r>
          <a:endParaRPr lang="es-ES" sz="1600" b="0" dirty="0">
            <a:latin typeface="Calibri" pitchFamily="34" charset="0"/>
            <a:cs typeface="Calibri" pitchFamily="34" charset="0"/>
          </a:endParaRPr>
        </a:p>
      </dgm:t>
    </dgm:pt>
    <dgm:pt modelId="{6D251420-6670-46E2-9703-4034113B68BC}" type="parTrans" cxnId="{E1E98A01-8EC0-47DF-BE34-0DD2BEF37562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93DA60AF-0699-43F1-8B62-C9EDEA31FFDB}" type="sibTrans" cxnId="{E1E98A01-8EC0-47DF-BE34-0DD2BEF37562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F916B028-9258-4455-9577-488D7649F4C3}">
      <dgm:prSet phldrT="[Texto]" custT="1"/>
      <dgm:spPr/>
      <dgm:t>
        <a:bodyPr/>
        <a:lstStyle/>
        <a:p>
          <a:r>
            <a:rPr lang="es-ES" sz="1600" b="0" i="0" dirty="0" smtClean="0">
              <a:latin typeface="Calibri" pitchFamily="34" charset="0"/>
              <a:cs typeface="Calibri" pitchFamily="34" charset="0"/>
            </a:rPr>
            <a:t>$ 648.425,88</a:t>
          </a:r>
          <a:endParaRPr lang="es-ES" sz="1600" b="0" i="0" dirty="0">
            <a:latin typeface="Calibri" pitchFamily="34" charset="0"/>
            <a:cs typeface="Calibri" pitchFamily="34" charset="0"/>
          </a:endParaRPr>
        </a:p>
      </dgm:t>
    </dgm:pt>
    <dgm:pt modelId="{83449215-BD06-458F-AD16-131C1535F078}" type="parTrans" cxnId="{C3C83155-841E-4C8C-B253-60C7605EDA8B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9F8879D3-8A89-4FFA-A532-0EA6CE2CF588}" type="sibTrans" cxnId="{C3C83155-841E-4C8C-B253-60C7605EDA8B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D595B6BD-727E-40A6-9819-F6E1323F361E}">
      <dgm:prSet phldrT="[Texto]" custT="1"/>
      <dgm:spPr/>
      <dgm:t>
        <a:bodyPr/>
        <a:lstStyle/>
        <a:p>
          <a:r>
            <a:rPr lang="es-ES" sz="1600" b="1" dirty="0" smtClean="0">
              <a:latin typeface="Calibri" pitchFamily="34" charset="0"/>
              <a:cs typeface="Calibri" pitchFamily="34" charset="0"/>
            </a:rPr>
            <a:t>Materialidad </a:t>
          </a:r>
        </a:p>
        <a:p>
          <a:r>
            <a:rPr lang="es-ES" sz="1600" b="1" dirty="0" smtClean="0">
              <a:latin typeface="Calibri" pitchFamily="34" charset="0"/>
              <a:cs typeface="Calibri" pitchFamily="34" charset="0"/>
            </a:rPr>
            <a:t>Global</a:t>
          </a:r>
          <a:endParaRPr lang="es-ES" sz="1600" b="1" dirty="0">
            <a:latin typeface="Calibri" pitchFamily="34" charset="0"/>
            <a:cs typeface="Calibri" pitchFamily="34" charset="0"/>
          </a:endParaRPr>
        </a:p>
      </dgm:t>
    </dgm:pt>
    <dgm:pt modelId="{3BFF7978-6FFB-451E-A797-B8D693AB1ADC}" type="parTrans" cxnId="{6E17FAB3-5A02-4A73-9C69-280C9E5DEF44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A1411F1B-F458-48C1-9B0D-B062AF3A15D8}" type="sibTrans" cxnId="{6E17FAB3-5A02-4A73-9C69-280C9E5DEF44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CCDC94C7-3232-4767-BEBD-C31A91CE0B6B}">
      <dgm:prSet phldrT="[Texto]" custT="1"/>
      <dgm:spPr/>
      <dgm:t>
        <a:bodyPr/>
        <a:lstStyle/>
        <a:p>
          <a:r>
            <a:rPr lang="es-ES" sz="1600" b="0" dirty="0" smtClean="0">
              <a:latin typeface="Calibri" pitchFamily="34" charset="0"/>
              <a:cs typeface="Calibri" pitchFamily="34" charset="0"/>
            </a:rPr>
            <a:t>Importe Base x Intervalo de Materialidad</a:t>
          </a:r>
          <a:endParaRPr lang="es-ES" sz="1600" b="0" dirty="0">
            <a:latin typeface="Calibri" pitchFamily="34" charset="0"/>
            <a:cs typeface="Calibri" pitchFamily="34" charset="0"/>
          </a:endParaRPr>
        </a:p>
      </dgm:t>
    </dgm:pt>
    <dgm:pt modelId="{5FBA1618-425A-4B42-B617-398ACC45EF41}" type="parTrans" cxnId="{E5821739-1CB3-442E-A3F9-46DCED4EEC35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62FC1812-01F5-40A2-90FF-651F0D386112}" type="sibTrans" cxnId="{E5821739-1CB3-442E-A3F9-46DCED4EEC35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A2EECD47-56DC-42EC-9B10-2CEEA0D1DC93}">
      <dgm:prSet phldrT="[Texto]" custT="1"/>
      <dgm:spPr/>
      <dgm:t>
        <a:bodyPr/>
        <a:lstStyle/>
        <a:p>
          <a:r>
            <a:rPr lang="es-ES" sz="1600" b="0" i="0" dirty="0" smtClean="0">
              <a:latin typeface="Calibri" pitchFamily="34" charset="0"/>
              <a:cs typeface="Calibri" pitchFamily="34" charset="0"/>
            </a:rPr>
            <a:t>$ </a:t>
          </a:r>
          <a:r>
            <a:rPr lang="es-ES" sz="1600" b="0" i="0" dirty="0" smtClean="0">
              <a:latin typeface="Calibri" pitchFamily="34" charset="0"/>
              <a:cs typeface="Calibri" pitchFamily="34" charset="0"/>
            </a:rPr>
            <a:t>648.425,88 </a:t>
          </a:r>
          <a:r>
            <a:rPr lang="es-ES" sz="1600" b="0" i="0" dirty="0" smtClean="0">
              <a:latin typeface="Calibri" pitchFamily="34" charset="0"/>
              <a:cs typeface="Calibri" pitchFamily="34" charset="0"/>
            </a:rPr>
            <a:t>x </a:t>
          </a:r>
          <a:r>
            <a:rPr lang="es-ES" sz="1600" b="0" i="0" dirty="0" smtClean="0">
              <a:latin typeface="Calibri" pitchFamily="34" charset="0"/>
              <a:cs typeface="Calibri" pitchFamily="34" charset="0"/>
            </a:rPr>
            <a:t>1%</a:t>
          </a:r>
          <a:endParaRPr lang="es-ES" sz="1600" b="0" i="0" dirty="0" smtClean="0">
            <a:latin typeface="Calibri" pitchFamily="34" charset="0"/>
            <a:cs typeface="Calibri" pitchFamily="34" charset="0"/>
          </a:endParaRPr>
        </a:p>
      </dgm:t>
    </dgm:pt>
    <dgm:pt modelId="{77C20227-A006-42B6-B2D0-BCEBD07FB494}" type="parTrans" cxnId="{8371D827-8EC8-402B-AFF6-ACA250BE268C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3CA5379F-A206-4A1A-8F99-F5F406A38720}" type="sibTrans" cxnId="{8371D827-8EC8-402B-AFF6-ACA250BE268C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0F36E7AC-E2CE-41B7-BD74-DBAD4A78D6BA}">
      <dgm:prSet phldrT="[Texto]" custT="1"/>
      <dgm:spPr/>
      <dgm:t>
        <a:bodyPr/>
        <a:lstStyle/>
        <a:p>
          <a:r>
            <a:rPr lang="es-ES" sz="1600" b="0" i="0" dirty="0" smtClean="0">
              <a:latin typeface="Calibri" pitchFamily="34" charset="0"/>
              <a:cs typeface="Calibri" pitchFamily="34" charset="0"/>
            </a:rPr>
            <a:t>$ 3.242,13</a:t>
          </a:r>
        </a:p>
      </dgm:t>
    </dgm:pt>
    <dgm:pt modelId="{9E5E830A-50E6-41F8-A366-9A4EA60C57BB}" type="parTrans" cxnId="{F4A2CB51-234D-4191-A6C1-A37EF0C2409A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20357CA8-B8D3-4BC1-B762-7EF863E327B0}" type="sibTrans" cxnId="{F4A2CB51-234D-4191-A6C1-A37EF0C2409A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CFAA47C2-CE1A-43B0-B0C7-A9A71A6CB72A}">
      <dgm:prSet phldrT="[Texto]" custT="1"/>
      <dgm:spPr/>
      <dgm:t>
        <a:bodyPr/>
        <a:lstStyle/>
        <a:p>
          <a:r>
            <a:rPr lang="es-ES" sz="1600" b="1" dirty="0" smtClean="0">
              <a:latin typeface="Calibri" pitchFamily="34" charset="0"/>
              <a:cs typeface="Calibri" pitchFamily="34" charset="0"/>
            </a:rPr>
            <a:t>Materialidad de Planificación</a:t>
          </a:r>
          <a:endParaRPr lang="es-ES" sz="1600" b="1" dirty="0">
            <a:latin typeface="Calibri" pitchFamily="34" charset="0"/>
            <a:cs typeface="Calibri" pitchFamily="34" charset="0"/>
          </a:endParaRPr>
        </a:p>
      </dgm:t>
    </dgm:pt>
    <dgm:pt modelId="{69B10579-11D5-406D-B693-EF9AE428DB0E}" type="parTrans" cxnId="{78909626-F8F4-48FA-8CB3-1BD8DA3B56FD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9B0D3121-B831-4E74-ACCE-1A5D728D6953}" type="sibTrans" cxnId="{78909626-F8F4-48FA-8CB3-1BD8DA3B56FD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6D87E8F0-EA69-46D8-993F-C79F56236243}">
      <dgm:prSet phldrT="[Texto]" custT="1"/>
      <dgm:spPr/>
      <dgm:t>
        <a:bodyPr/>
        <a:lstStyle/>
        <a:p>
          <a:r>
            <a:rPr lang="es-ES" sz="1600" b="0" dirty="0" smtClean="0">
              <a:latin typeface="Calibri" pitchFamily="34" charset="0"/>
              <a:cs typeface="Calibri" pitchFamily="34" charset="0"/>
            </a:rPr>
            <a:t>Materialidad Global x </a:t>
          </a:r>
          <a:r>
            <a:rPr lang="es-ES" sz="1600" b="0" dirty="0" err="1" smtClean="0">
              <a:latin typeface="Calibri" pitchFamily="34" charset="0"/>
              <a:cs typeface="Calibri" pitchFamily="34" charset="0"/>
            </a:rPr>
            <a:t>Cut</a:t>
          </a:r>
          <a:r>
            <a:rPr lang="es-ES" sz="1600" b="0" dirty="0" smtClean="0">
              <a:latin typeface="Calibri" pitchFamily="34" charset="0"/>
              <a:cs typeface="Calibri" pitchFamily="34" charset="0"/>
            </a:rPr>
            <a:t> Off (%)</a:t>
          </a:r>
        </a:p>
      </dgm:t>
    </dgm:pt>
    <dgm:pt modelId="{3C4D2FED-CC17-4B48-ABE5-CB77DFC3D35E}" type="parTrans" cxnId="{977E6BE7-28F1-41EF-9AD7-81794002585A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A91C005E-ECE5-4CD0-A22B-792554EC42D7}" type="sibTrans" cxnId="{977E6BE7-28F1-41EF-9AD7-81794002585A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660FE538-797B-4A78-876A-0CE4DA676243}">
      <dgm:prSet phldrT="[Texto]" custT="1"/>
      <dgm:spPr/>
      <dgm:t>
        <a:bodyPr/>
        <a:lstStyle/>
        <a:p>
          <a:r>
            <a:rPr lang="es-ES" sz="1600" b="0" dirty="0" smtClean="0">
              <a:latin typeface="Calibri" pitchFamily="34" charset="0"/>
              <a:cs typeface="Calibri" pitchFamily="34" charset="0"/>
            </a:rPr>
            <a:t>31-Dic-2008</a:t>
          </a:r>
          <a:endParaRPr lang="es-ES" sz="1600" b="0" dirty="0">
            <a:latin typeface="Calibri" pitchFamily="34" charset="0"/>
            <a:cs typeface="Calibri" pitchFamily="34" charset="0"/>
          </a:endParaRPr>
        </a:p>
      </dgm:t>
    </dgm:pt>
    <dgm:pt modelId="{64B8EDC2-78BB-47DD-8377-9E12B0470E44}" type="parTrans" cxnId="{AB42C40E-913B-4802-8215-3526F5E71510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B7A00D72-707C-4827-A2DD-8236C63E5CD5}" type="sibTrans" cxnId="{AB42C40E-913B-4802-8215-3526F5E71510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7A1E50CC-629E-46BB-B1DA-D3BD7C341BB1}">
      <dgm:prSet phldrT="[Texto]" custT="1"/>
      <dgm:spPr/>
      <dgm:t>
        <a:bodyPr/>
        <a:lstStyle/>
        <a:p>
          <a:r>
            <a:rPr lang="es-ES" sz="1600" b="0" i="0" dirty="0" smtClean="0">
              <a:latin typeface="Calibri" pitchFamily="34" charset="0"/>
              <a:cs typeface="Calibri" pitchFamily="34" charset="0"/>
            </a:rPr>
            <a:t>$ 6.484,26</a:t>
          </a:r>
        </a:p>
      </dgm:t>
    </dgm:pt>
    <dgm:pt modelId="{F04D228A-7D05-447A-AB3D-312B34F606FA}" type="parTrans" cxnId="{E2FF130A-5FC1-4976-BF3C-27EC79A9ECD6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F298A947-9430-4FC1-8264-2A4EE4A0F1ED}" type="sibTrans" cxnId="{E2FF130A-5FC1-4976-BF3C-27EC79A9ECD6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2A87D72F-9F23-48C2-9F5D-6D64F3DD1E48}">
      <dgm:prSet phldrT="[Texto]" custT="1"/>
      <dgm:spPr/>
      <dgm:t>
        <a:bodyPr/>
        <a:lstStyle/>
        <a:p>
          <a:r>
            <a:rPr lang="es-ES" sz="1600" b="0" i="0" dirty="0" smtClean="0">
              <a:latin typeface="Calibri" pitchFamily="34" charset="0"/>
              <a:cs typeface="Calibri" pitchFamily="34" charset="0"/>
            </a:rPr>
            <a:t>$ 6.484,26 x 50%</a:t>
          </a:r>
        </a:p>
      </dgm:t>
    </dgm:pt>
    <dgm:pt modelId="{91B8A3DC-AAFD-4516-A186-DA80A9BA8ACA}" type="parTrans" cxnId="{1E916818-4C39-4CC1-870C-EFB5145DD1F0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B8200571-2639-4067-8D77-625598BF866E}" type="sibTrans" cxnId="{1E916818-4C39-4CC1-870C-EFB5145DD1F0}">
      <dgm:prSet/>
      <dgm:spPr/>
      <dgm:t>
        <a:bodyPr/>
        <a:lstStyle/>
        <a:p>
          <a:endParaRPr lang="es-ES" sz="1600" b="1">
            <a:latin typeface="Calibri" pitchFamily="34" charset="0"/>
            <a:cs typeface="Calibri" pitchFamily="34" charset="0"/>
          </a:endParaRPr>
        </a:p>
      </dgm:t>
    </dgm:pt>
    <dgm:pt modelId="{27E39853-A3B5-449D-928B-13B240953D72}" type="pres">
      <dgm:prSet presAssocID="{2DF6BBB3-8DFD-4EBC-9CE4-95664F418C4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E26373DC-4208-4E4E-8419-808B53D24498}" type="pres">
      <dgm:prSet presAssocID="{84061F8D-E359-4E3A-BFBC-3AE19FA4104F}" presName="root" presStyleCnt="0"/>
      <dgm:spPr/>
    </dgm:pt>
    <dgm:pt modelId="{63E30383-5C2A-4DD6-B23A-2CB2EA14BC13}" type="pres">
      <dgm:prSet presAssocID="{84061F8D-E359-4E3A-BFBC-3AE19FA4104F}" presName="rootComposite" presStyleCnt="0"/>
      <dgm:spPr/>
    </dgm:pt>
    <dgm:pt modelId="{9BA4B439-5D6D-46DA-BDCA-85AB80CCBA7B}" type="pres">
      <dgm:prSet presAssocID="{84061F8D-E359-4E3A-BFBC-3AE19FA4104F}" presName="rootText" presStyleLbl="node1" presStyleIdx="0" presStyleCnt="3"/>
      <dgm:spPr/>
      <dgm:t>
        <a:bodyPr/>
        <a:lstStyle/>
        <a:p>
          <a:endParaRPr lang="es-ES"/>
        </a:p>
      </dgm:t>
    </dgm:pt>
    <dgm:pt modelId="{0C25B636-5CFD-40DE-82B9-E80C753B6942}" type="pres">
      <dgm:prSet presAssocID="{84061F8D-E359-4E3A-BFBC-3AE19FA4104F}" presName="rootConnector" presStyleLbl="node1" presStyleIdx="0" presStyleCnt="3"/>
      <dgm:spPr/>
      <dgm:t>
        <a:bodyPr/>
        <a:lstStyle/>
        <a:p>
          <a:endParaRPr lang="es-MX"/>
        </a:p>
      </dgm:t>
    </dgm:pt>
    <dgm:pt modelId="{49B8A0A8-4707-41A3-90BE-A2A46F8898B7}" type="pres">
      <dgm:prSet presAssocID="{84061F8D-E359-4E3A-BFBC-3AE19FA4104F}" presName="childShape" presStyleCnt="0"/>
      <dgm:spPr/>
    </dgm:pt>
    <dgm:pt modelId="{65577A00-CCC8-411A-ADA4-AB76DF5DE303}" type="pres">
      <dgm:prSet presAssocID="{6D251420-6670-46E2-9703-4034113B68BC}" presName="Name13" presStyleLbl="parChTrans1D2" presStyleIdx="0" presStyleCnt="9"/>
      <dgm:spPr/>
      <dgm:t>
        <a:bodyPr/>
        <a:lstStyle/>
        <a:p>
          <a:endParaRPr lang="es-MX"/>
        </a:p>
      </dgm:t>
    </dgm:pt>
    <dgm:pt modelId="{00DEC555-F53C-4263-B76B-A165E15454F0}" type="pres">
      <dgm:prSet presAssocID="{FEEB2CF9-6016-426B-8B9C-20F523DB7E93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32CDCA-987F-4F5B-8754-E7BFEB18865A}" type="pres">
      <dgm:prSet presAssocID="{83449215-BD06-458F-AD16-131C1535F078}" presName="Name13" presStyleLbl="parChTrans1D2" presStyleIdx="1" presStyleCnt="9"/>
      <dgm:spPr/>
      <dgm:t>
        <a:bodyPr/>
        <a:lstStyle/>
        <a:p>
          <a:endParaRPr lang="es-MX"/>
        </a:p>
      </dgm:t>
    </dgm:pt>
    <dgm:pt modelId="{6E369F2E-88FA-4148-B85B-95E7555CE75F}" type="pres">
      <dgm:prSet presAssocID="{F916B028-9258-4455-9577-488D7649F4C3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14FEF4-EBFC-403E-B20F-B71155A2E67D}" type="pres">
      <dgm:prSet presAssocID="{64B8EDC2-78BB-47DD-8377-9E12B0470E44}" presName="Name13" presStyleLbl="parChTrans1D2" presStyleIdx="2" presStyleCnt="9"/>
      <dgm:spPr/>
      <dgm:t>
        <a:bodyPr/>
        <a:lstStyle/>
        <a:p>
          <a:endParaRPr lang="es-MX"/>
        </a:p>
      </dgm:t>
    </dgm:pt>
    <dgm:pt modelId="{C9426CC1-F11C-44E9-8AEC-D38F45BD11BB}" type="pres">
      <dgm:prSet presAssocID="{660FE538-797B-4A78-876A-0CE4DA676243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0E8530-C013-4AF2-A8E8-6867A6980F69}" type="pres">
      <dgm:prSet presAssocID="{D595B6BD-727E-40A6-9819-F6E1323F361E}" presName="root" presStyleCnt="0"/>
      <dgm:spPr/>
    </dgm:pt>
    <dgm:pt modelId="{AADD2A01-23FB-4EE4-8942-955BFD8D0CC8}" type="pres">
      <dgm:prSet presAssocID="{D595B6BD-727E-40A6-9819-F6E1323F361E}" presName="rootComposite" presStyleCnt="0"/>
      <dgm:spPr/>
    </dgm:pt>
    <dgm:pt modelId="{D78FAEFF-6D0B-40CD-9596-08011A5BCB2C}" type="pres">
      <dgm:prSet presAssocID="{D595B6BD-727E-40A6-9819-F6E1323F361E}" presName="rootText" presStyleLbl="node1" presStyleIdx="1" presStyleCnt="3"/>
      <dgm:spPr/>
      <dgm:t>
        <a:bodyPr/>
        <a:lstStyle/>
        <a:p>
          <a:endParaRPr lang="es-MX"/>
        </a:p>
      </dgm:t>
    </dgm:pt>
    <dgm:pt modelId="{A6E85792-7A26-4962-AD99-734B1FEF3514}" type="pres">
      <dgm:prSet presAssocID="{D595B6BD-727E-40A6-9819-F6E1323F361E}" presName="rootConnector" presStyleLbl="node1" presStyleIdx="1" presStyleCnt="3"/>
      <dgm:spPr/>
      <dgm:t>
        <a:bodyPr/>
        <a:lstStyle/>
        <a:p>
          <a:endParaRPr lang="es-MX"/>
        </a:p>
      </dgm:t>
    </dgm:pt>
    <dgm:pt modelId="{50A1708B-B267-432D-AE55-741A17FA5F5C}" type="pres">
      <dgm:prSet presAssocID="{D595B6BD-727E-40A6-9819-F6E1323F361E}" presName="childShape" presStyleCnt="0"/>
      <dgm:spPr/>
    </dgm:pt>
    <dgm:pt modelId="{89CC2C8A-2291-486E-8FAD-BE6E2E62CBB6}" type="pres">
      <dgm:prSet presAssocID="{5FBA1618-425A-4B42-B617-398ACC45EF41}" presName="Name13" presStyleLbl="parChTrans1D2" presStyleIdx="3" presStyleCnt="9"/>
      <dgm:spPr/>
      <dgm:t>
        <a:bodyPr/>
        <a:lstStyle/>
        <a:p>
          <a:endParaRPr lang="es-MX"/>
        </a:p>
      </dgm:t>
    </dgm:pt>
    <dgm:pt modelId="{EB0317F5-0A71-498F-A928-75B6D9AA8FDA}" type="pres">
      <dgm:prSet presAssocID="{CCDC94C7-3232-4767-BEBD-C31A91CE0B6B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C9E2A8-9B4B-486C-A54D-845FF6A2B151}" type="pres">
      <dgm:prSet presAssocID="{77C20227-A006-42B6-B2D0-BCEBD07FB494}" presName="Name13" presStyleLbl="parChTrans1D2" presStyleIdx="4" presStyleCnt="9"/>
      <dgm:spPr/>
      <dgm:t>
        <a:bodyPr/>
        <a:lstStyle/>
        <a:p>
          <a:endParaRPr lang="es-MX"/>
        </a:p>
      </dgm:t>
    </dgm:pt>
    <dgm:pt modelId="{AE231DF9-1445-4B85-AFD8-7ECB8E6B15A6}" type="pres">
      <dgm:prSet presAssocID="{A2EECD47-56DC-42EC-9B10-2CEEA0D1DC93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3A059A-9A11-45D7-BAD5-9B957981CA18}" type="pres">
      <dgm:prSet presAssocID="{F04D228A-7D05-447A-AB3D-312B34F606FA}" presName="Name13" presStyleLbl="parChTrans1D2" presStyleIdx="5" presStyleCnt="9"/>
      <dgm:spPr/>
      <dgm:t>
        <a:bodyPr/>
        <a:lstStyle/>
        <a:p>
          <a:endParaRPr lang="es-MX"/>
        </a:p>
      </dgm:t>
    </dgm:pt>
    <dgm:pt modelId="{234E6F9F-FFD2-441D-9789-F87508193A0B}" type="pres">
      <dgm:prSet presAssocID="{7A1E50CC-629E-46BB-B1DA-D3BD7C341BB1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70A87A-5009-45F4-B75E-628BFD1592B2}" type="pres">
      <dgm:prSet presAssocID="{CFAA47C2-CE1A-43B0-B0C7-A9A71A6CB72A}" presName="root" presStyleCnt="0"/>
      <dgm:spPr/>
    </dgm:pt>
    <dgm:pt modelId="{60BD6EDE-746B-4784-A59B-2CF473D78310}" type="pres">
      <dgm:prSet presAssocID="{CFAA47C2-CE1A-43B0-B0C7-A9A71A6CB72A}" presName="rootComposite" presStyleCnt="0"/>
      <dgm:spPr/>
    </dgm:pt>
    <dgm:pt modelId="{27E6371B-E6D4-4959-9231-B626E025DE55}" type="pres">
      <dgm:prSet presAssocID="{CFAA47C2-CE1A-43B0-B0C7-A9A71A6CB72A}" presName="rootText" presStyleLbl="node1" presStyleIdx="2" presStyleCnt="3"/>
      <dgm:spPr/>
      <dgm:t>
        <a:bodyPr/>
        <a:lstStyle/>
        <a:p>
          <a:endParaRPr lang="es-ES"/>
        </a:p>
      </dgm:t>
    </dgm:pt>
    <dgm:pt modelId="{6266F232-D29F-4B66-99E9-4B61BFCCE4D8}" type="pres">
      <dgm:prSet presAssocID="{CFAA47C2-CE1A-43B0-B0C7-A9A71A6CB72A}" presName="rootConnector" presStyleLbl="node1" presStyleIdx="2" presStyleCnt="3"/>
      <dgm:spPr/>
      <dgm:t>
        <a:bodyPr/>
        <a:lstStyle/>
        <a:p>
          <a:endParaRPr lang="es-MX"/>
        </a:p>
      </dgm:t>
    </dgm:pt>
    <dgm:pt modelId="{7069238B-6699-497F-9782-780088170213}" type="pres">
      <dgm:prSet presAssocID="{CFAA47C2-CE1A-43B0-B0C7-A9A71A6CB72A}" presName="childShape" presStyleCnt="0"/>
      <dgm:spPr/>
    </dgm:pt>
    <dgm:pt modelId="{D882D44F-6B1F-4FD1-A6DB-B5A34286C2E6}" type="pres">
      <dgm:prSet presAssocID="{3C4D2FED-CC17-4B48-ABE5-CB77DFC3D35E}" presName="Name13" presStyleLbl="parChTrans1D2" presStyleIdx="6" presStyleCnt="9"/>
      <dgm:spPr/>
      <dgm:t>
        <a:bodyPr/>
        <a:lstStyle/>
        <a:p>
          <a:endParaRPr lang="es-MX"/>
        </a:p>
      </dgm:t>
    </dgm:pt>
    <dgm:pt modelId="{F53B63CD-344B-4FD2-9E68-5C3AA41CA134}" type="pres">
      <dgm:prSet presAssocID="{6D87E8F0-EA69-46D8-993F-C79F56236243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5D6EC2-E520-4AB3-B4C1-C948AF989BA9}" type="pres">
      <dgm:prSet presAssocID="{91B8A3DC-AAFD-4516-A186-DA80A9BA8ACA}" presName="Name13" presStyleLbl="parChTrans1D2" presStyleIdx="7" presStyleCnt="9"/>
      <dgm:spPr/>
      <dgm:t>
        <a:bodyPr/>
        <a:lstStyle/>
        <a:p>
          <a:endParaRPr lang="es-MX"/>
        </a:p>
      </dgm:t>
    </dgm:pt>
    <dgm:pt modelId="{DD0D492A-C797-4729-8B19-D42B72BD5806}" type="pres">
      <dgm:prSet presAssocID="{2A87D72F-9F23-48C2-9F5D-6D64F3DD1E48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C1744A-34D1-4A1D-B0C3-612CBBC0E4DC}" type="pres">
      <dgm:prSet presAssocID="{9E5E830A-50E6-41F8-A366-9A4EA60C57BB}" presName="Name13" presStyleLbl="parChTrans1D2" presStyleIdx="8" presStyleCnt="9"/>
      <dgm:spPr/>
      <dgm:t>
        <a:bodyPr/>
        <a:lstStyle/>
        <a:p>
          <a:endParaRPr lang="es-MX"/>
        </a:p>
      </dgm:t>
    </dgm:pt>
    <dgm:pt modelId="{E23F8BA8-991C-41C9-B020-6E45B7E76140}" type="pres">
      <dgm:prSet presAssocID="{0F36E7AC-E2CE-41B7-BD74-DBAD4A78D6BA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E17FAB3-5A02-4A73-9C69-280C9E5DEF44}" srcId="{2DF6BBB3-8DFD-4EBC-9CE4-95664F418C40}" destId="{D595B6BD-727E-40A6-9819-F6E1323F361E}" srcOrd="1" destOrd="0" parTransId="{3BFF7978-6FFB-451E-A797-B8D693AB1ADC}" sibTransId="{A1411F1B-F458-48C1-9B0D-B062AF3A15D8}"/>
    <dgm:cxn modelId="{FC2E0AA4-2DB4-4AE7-B452-46FFEFEC6E60}" type="presOf" srcId="{83449215-BD06-458F-AD16-131C1535F078}" destId="{8032CDCA-987F-4F5B-8754-E7BFEB18865A}" srcOrd="0" destOrd="0" presId="urn:microsoft.com/office/officeart/2005/8/layout/hierarchy3"/>
    <dgm:cxn modelId="{D6D7DEF4-B515-442C-82A5-313EB32BD52B}" type="presOf" srcId="{CFAA47C2-CE1A-43B0-B0C7-A9A71A6CB72A}" destId="{27E6371B-E6D4-4959-9231-B626E025DE55}" srcOrd="0" destOrd="0" presId="urn:microsoft.com/office/officeart/2005/8/layout/hierarchy3"/>
    <dgm:cxn modelId="{ABB05B10-F9CA-4E94-8022-480F00BEE157}" type="presOf" srcId="{84061F8D-E359-4E3A-BFBC-3AE19FA4104F}" destId="{0C25B636-5CFD-40DE-82B9-E80C753B6942}" srcOrd="1" destOrd="0" presId="urn:microsoft.com/office/officeart/2005/8/layout/hierarchy3"/>
    <dgm:cxn modelId="{E1E98A01-8EC0-47DF-BE34-0DD2BEF37562}" srcId="{84061F8D-E359-4E3A-BFBC-3AE19FA4104F}" destId="{FEEB2CF9-6016-426B-8B9C-20F523DB7E93}" srcOrd="0" destOrd="0" parTransId="{6D251420-6670-46E2-9703-4034113B68BC}" sibTransId="{93DA60AF-0699-43F1-8B62-C9EDEA31FFDB}"/>
    <dgm:cxn modelId="{A0502288-AB99-4031-A143-439B566769E7}" type="presOf" srcId="{2A87D72F-9F23-48C2-9F5D-6D64F3DD1E48}" destId="{DD0D492A-C797-4729-8B19-D42B72BD5806}" srcOrd="0" destOrd="0" presId="urn:microsoft.com/office/officeart/2005/8/layout/hierarchy3"/>
    <dgm:cxn modelId="{DDF9E3E2-C935-424D-812F-7A4B9C754C2F}" type="presOf" srcId="{A2EECD47-56DC-42EC-9B10-2CEEA0D1DC93}" destId="{AE231DF9-1445-4B85-AFD8-7ECB8E6B15A6}" srcOrd="0" destOrd="0" presId="urn:microsoft.com/office/officeart/2005/8/layout/hierarchy3"/>
    <dgm:cxn modelId="{4A0FCD24-E31A-4957-8170-924988C884F2}" type="presOf" srcId="{64B8EDC2-78BB-47DD-8377-9E12B0470E44}" destId="{E714FEF4-EBFC-403E-B20F-B71155A2E67D}" srcOrd="0" destOrd="0" presId="urn:microsoft.com/office/officeart/2005/8/layout/hierarchy3"/>
    <dgm:cxn modelId="{C3C83155-841E-4C8C-B253-60C7605EDA8B}" srcId="{84061F8D-E359-4E3A-BFBC-3AE19FA4104F}" destId="{F916B028-9258-4455-9577-488D7649F4C3}" srcOrd="1" destOrd="0" parTransId="{83449215-BD06-458F-AD16-131C1535F078}" sibTransId="{9F8879D3-8A89-4FFA-A532-0EA6CE2CF588}"/>
    <dgm:cxn modelId="{4B0227A0-209F-4BE8-B355-8836B0CA06A9}" type="presOf" srcId="{7A1E50CC-629E-46BB-B1DA-D3BD7C341BB1}" destId="{234E6F9F-FFD2-441D-9789-F87508193A0B}" srcOrd="0" destOrd="0" presId="urn:microsoft.com/office/officeart/2005/8/layout/hierarchy3"/>
    <dgm:cxn modelId="{8194DC48-1E7B-46D9-B39F-F6DDE1B62E44}" type="presOf" srcId="{2DF6BBB3-8DFD-4EBC-9CE4-95664F418C40}" destId="{27E39853-A3B5-449D-928B-13B240953D72}" srcOrd="0" destOrd="0" presId="urn:microsoft.com/office/officeart/2005/8/layout/hierarchy3"/>
    <dgm:cxn modelId="{78909626-F8F4-48FA-8CB3-1BD8DA3B56FD}" srcId="{2DF6BBB3-8DFD-4EBC-9CE4-95664F418C40}" destId="{CFAA47C2-CE1A-43B0-B0C7-A9A71A6CB72A}" srcOrd="2" destOrd="0" parTransId="{69B10579-11D5-406D-B693-EF9AE428DB0E}" sibTransId="{9B0D3121-B831-4E74-ACCE-1A5D728D6953}"/>
    <dgm:cxn modelId="{DCD7BCD0-5927-458A-B52E-600E9B8533EC}" type="presOf" srcId="{CCDC94C7-3232-4767-BEBD-C31A91CE0B6B}" destId="{EB0317F5-0A71-498F-A928-75B6D9AA8FDA}" srcOrd="0" destOrd="0" presId="urn:microsoft.com/office/officeart/2005/8/layout/hierarchy3"/>
    <dgm:cxn modelId="{A15FB023-B221-455F-A1D5-0142E103AE19}" type="presOf" srcId="{77C20227-A006-42B6-B2D0-BCEBD07FB494}" destId="{B3C9E2A8-9B4B-486C-A54D-845FF6A2B151}" srcOrd="0" destOrd="0" presId="urn:microsoft.com/office/officeart/2005/8/layout/hierarchy3"/>
    <dgm:cxn modelId="{D5947671-AAE6-4A98-8AA1-1AF06C5A476D}" type="presOf" srcId="{D595B6BD-727E-40A6-9819-F6E1323F361E}" destId="{D78FAEFF-6D0B-40CD-9596-08011A5BCB2C}" srcOrd="0" destOrd="0" presId="urn:microsoft.com/office/officeart/2005/8/layout/hierarchy3"/>
    <dgm:cxn modelId="{95D7BA30-E3A7-4506-A45B-85CBF6FD7502}" type="presOf" srcId="{F916B028-9258-4455-9577-488D7649F4C3}" destId="{6E369F2E-88FA-4148-B85B-95E7555CE75F}" srcOrd="0" destOrd="0" presId="urn:microsoft.com/office/officeart/2005/8/layout/hierarchy3"/>
    <dgm:cxn modelId="{5B023B10-5747-4F1B-AFE0-77E182295734}" type="presOf" srcId="{FEEB2CF9-6016-426B-8B9C-20F523DB7E93}" destId="{00DEC555-F53C-4263-B76B-A165E15454F0}" srcOrd="0" destOrd="0" presId="urn:microsoft.com/office/officeart/2005/8/layout/hierarchy3"/>
    <dgm:cxn modelId="{BA72B99A-E261-401C-9E37-0D72F8AA3433}" type="presOf" srcId="{F04D228A-7D05-447A-AB3D-312B34F606FA}" destId="{C03A059A-9A11-45D7-BAD5-9B957981CA18}" srcOrd="0" destOrd="0" presId="urn:microsoft.com/office/officeart/2005/8/layout/hierarchy3"/>
    <dgm:cxn modelId="{1E59356B-4932-4669-A9C9-3507C5737B72}" type="presOf" srcId="{660FE538-797B-4A78-876A-0CE4DA676243}" destId="{C9426CC1-F11C-44E9-8AEC-D38F45BD11BB}" srcOrd="0" destOrd="0" presId="urn:microsoft.com/office/officeart/2005/8/layout/hierarchy3"/>
    <dgm:cxn modelId="{73E0D957-F24D-4E63-B8E3-D05B4FFFD62F}" type="presOf" srcId="{84061F8D-E359-4E3A-BFBC-3AE19FA4104F}" destId="{9BA4B439-5D6D-46DA-BDCA-85AB80CCBA7B}" srcOrd="0" destOrd="0" presId="urn:microsoft.com/office/officeart/2005/8/layout/hierarchy3"/>
    <dgm:cxn modelId="{A6213B4B-BAAC-4D29-8B10-4BA6957275B7}" type="presOf" srcId="{6D251420-6670-46E2-9703-4034113B68BC}" destId="{65577A00-CCC8-411A-ADA4-AB76DF5DE303}" srcOrd="0" destOrd="0" presId="urn:microsoft.com/office/officeart/2005/8/layout/hierarchy3"/>
    <dgm:cxn modelId="{B0E1A71E-CA07-45D6-8D23-BB863153E0C2}" type="presOf" srcId="{D595B6BD-727E-40A6-9819-F6E1323F361E}" destId="{A6E85792-7A26-4962-AD99-734B1FEF3514}" srcOrd="1" destOrd="0" presId="urn:microsoft.com/office/officeart/2005/8/layout/hierarchy3"/>
    <dgm:cxn modelId="{725BA69B-4914-4E9F-8479-1E346A2B1802}" srcId="{2DF6BBB3-8DFD-4EBC-9CE4-95664F418C40}" destId="{84061F8D-E359-4E3A-BFBC-3AE19FA4104F}" srcOrd="0" destOrd="0" parTransId="{4A09D4BF-0BC2-4A4B-A386-EE25D5B7C56E}" sibTransId="{1D148F14-382A-4054-A16A-878DCB6EF063}"/>
    <dgm:cxn modelId="{ED6B4461-40DE-400F-8433-53C1F4E570DD}" type="presOf" srcId="{91B8A3DC-AAFD-4516-A186-DA80A9BA8ACA}" destId="{F85D6EC2-E520-4AB3-B4C1-C948AF989BA9}" srcOrd="0" destOrd="0" presId="urn:microsoft.com/office/officeart/2005/8/layout/hierarchy3"/>
    <dgm:cxn modelId="{1E916818-4C39-4CC1-870C-EFB5145DD1F0}" srcId="{CFAA47C2-CE1A-43B0-B0C7-A9A71A6CB72A}" destId="{2A87D72F-9F23-48C2-9F5D-6D64F3DD1E48}" srcOrd="1" destOrd="0" parTransId="{91B8A3DC-AAFD-4516-A186-DA80A9BA8ACA}" sibTransId="{B8200571-2639-4067-8D77-625598BF866E}"/>
    <dgm:cxn modelId="{8371D827-8EC8-402B-AFF6-ACA250BE268C}" srcId="{D595B6BD-727E-40A6-9819-F6E1323F361E}" destId="{A2EECD47-56DC-42EC-9B10-2CEEA0D1DC93}" srcOrd="1" destOrd="0" parTransId="{77C20227-A006-42B6-B2D0-BCEBD07FB494}" sibTransId="{3CA5379F-A206-4A1A-8F99-F5F406A38720}"/>
    <dgm:cxn modelId="{AB42C40E-913B-4802-8215-3526F5E71510}" srcId="{84061F8D-E359-4E3A-BFBC-3AE19FA4104F}" destId="{660FE538-797B-4A78-876A-0CE4DA676243}" srcOrd="2" destOrd="0" parTransId="{64B8EDC2-78BB-47DD-8377-9E12B0470E44}" sibTransId="{B7A00D72-707C-4827-A2DD-8236C63E5CD5}"/>
    <dgm:cxn modelId="{F8E01A8B-1A2E-43BE-AE8B-D2AC0298AB4A}" type="presOf" srcId="{3C4D2FED-CC17-4B48-ABE5-CB77DFC3D35E}" destId="{D882D44F-6B1F-4FD1-A6DB-B5A34286C2E6}" srcOrd="0" destOrd="0" presId="urn:microsoft.com/office/officeart/2005/8/layout/hierarchy3"/>
    <dgm:cxn modelId="{977E6BE7-28F1-41EF-9AD7-81794002585A}" srcId="{CFAA47C2-CE1A-43B0-B0C7-A9A71A6CB72A}" destId="{6D87E8F0-EA69-46D8-993F-C79F56236243}" srcOrd="0" destOrd="0" parTransId="{3C4D2FED-CC17-4B48-ABE5-CB77DFC3D35E}" sibTransId="{A91C005E-ECE5-4CD0-A22B-792554EC42D7}"/>
    <dgm:cxn modelId="{99C52D3F-8DB2-4734-8CFC-192FF0B5185D}" type="presOf" srcId="{5FBA1618-425A-4B42-B617-398ACC45EF41}" destId="{89CC2C8A-2291-486E-8FAD-BE6E2E62CBB6}" srcOrd="0" destOrd="0" presId="urn:microsoft.com/office/officeart/2005/8/layout/hierarchy3"/>
    <dgm:cxn modelId="{E5821739-1CB3-442E-A3F9-46DCED4EEC35}" srcId="{D595B6BD-727E-40A6-9819-F6E1323F361E}" destId="{CCDC94C7-3232-4767-BEBD-C31A91CE0B6B}" srcOrd="0" destOrd="0" parTransId="{5FBA1618-425A-4B42-B617-398ACC45EF41}" sibTransId="{62FC1812-01F5-40A2-90FF-651F0D386112}"/>
    <dgm:cxn modelId="{8038ADE9-0776-437E-94CD-98EADE84F377}" type="presOf" srcId="{CFAA47C2-CE1A-43B0-B0C7-A9A71A6CB72A}" destId="{6266F232-D29F-4B66-99E9-4B61BFCCE4D8}" srcOrd="1" destOrd="0" presId="urn:microsoft.com/office/officeart/2005/8/layout/hierarchy3"/>
    <dgm:cxn modelId="{E561342F-DF48-4A40-9D47-C7ED3DFDE1C5}" type="presOf" srcId="{9E5E830A-50E6-41F8-A366-9A4EA60C57BB}" destId="{5BC1744A-34D1-4A1D-B0C3-612CBBC0E4DC}" srcOrd="0" destOrd="0" presId="urn:microsoft.com/office/officeart/2005/8/layout/hierarchy3"/>
    <dgm:cxn modelId="{05194FC5-2C23-48ED-A877-DC563689C7B9}" type="presOf" srcId="{0F36E7AC-E2CE-41B7-BD74-DBAD4A78D6BA}" destId="{E23F8BA8-991C-41C9-B020-6E45B7E76140}" srcOrd="0" destOrd="0" presId="urn:microsoft.com/office/officeart/2005/8/layout/hierarchy3"/>
    <dgm:cxn modelId="{F4A2CB51-234D-4191-A6C1-A37EF0C2409A}" srcId="{CFAA47C2-CE1A-43B0-B0C7-A9A71A6CB72A}" destId="{0F36E7AC-E2CE-41B7-BD74-DBAD4A78D6BA}" srcOrd="2" destOrd="0" parTransId="{9E5E830A-50E6-41F8-A366-9A4EA60C57BB}" sibTransId="{20357CA8-B8D3-4BC1-B762-7EF863E327B0}"/>
    <dgm:cxn modelId="{E2FF130A-5FC1-4976-BF3C-27EC79A9ECD6}" srcId="{D595B6BD-727E-40A6-9819-F6E1323F361E}" destId="{7A1E50CC-629E-46BB-B1DA-D3BD7C341BB1}" srcOrd="2" destOrd="0" parTransId="{F04D228A-7D05-447A-AB3D-312B34F606FA}" sibTransId="{F298A947-9430-4FC1-8264-2A4EE4A0F1ED}"/>
    <dgm:cxn modelId="{D826DD74-6AD4-4A49-9E95-01E3EEC34DE7}" type="presOf" srcId="{6D87E8F0-EA69-46D8-993F-C79F56236243}" destId="{F53B63CD-344B-4FD2-9E68-5C3AA41CA134}" srcOrd="0" destOrd="0" presId="urn:microsoft.com/office/officeart/2005/8/layout/hierarchy3"/>
    <dgm:cxn modelId="{877B6CE8-9407-4A3C-BAB0-B89328F8CDD7}" type="presParOf" srcId="{27E39853-A3B5-449D-928B-13B240953D72}" destId="{E26373DC-4208-4E4E-8419-808B53D24498}" srcOrd="0" destOrd="0" presId="urn:microsoft.com/office/officeart/2005/8/layout/hierarchy3"/>
    <dgm:cxn modelId="{19C485E9-8E1D-4C38-815D-C078BAF6E237}" type="presParOf" srcId="{E26373DC-4208-4E4E-8419-808B53D24498}" destId="{63E30383-5C2A-4DD6-B23A-2CB2EA14BC13}" srcOrd="0" destOrd="0" presId="urn:microsoft.com/office/officeart/2005/8/layout/hierarchy3"/>
    <dgm:cxn modelId="{36536328-FEBB-4292-B3C3-BC2ADF868251}" type="presParOf" srcId="{63E30383-5C2A-4DD6-B23A-2CB2EA14BC13}" destId="{9BA4B439-5D6D-46DA-BDCA-85AB80CCBA7B}" srcOrd="0" destOrd="0" presId="urn:microsoft.com/office/officeart/2005/8/layout/hierarchy3"/>
    <dgm:cxn modelId="{823F5F88-9392-4BF3-8E95-4BD184E8C4EF}" type="presParOf" srcId="{63E30383-5C2A-4DD6-B23A-2CB2EA14BC13}" destId="{0C25B636-5CFD-40DE-82B9-E80C753B6942}" srcOrd="1" destOrd="0" presId="urn:microsoft.com/office/officeart/2005/8/layout/hierarchy3"/>
    <dgm:cxn modelId="{F47E45DC-FFBC-4ED9-A40E-A719AAA5ED5B}" type="presParOf" srcId="{E26373DC-4208-4E4E-8419-808B53D24498}" destId="{49B8A0A8-4707-41A3-90BE-A2A46F8898B7}" srcOrd="1" destOrd="0" presId="urn:microsoft.com/office/officeart/2005/8/layout/hierarchy3"/>
    <dgm:cxn modelId="{2A799C61-F91E-4205-8281-09C4F68110F8}" type="presParOf" srcId="{49B8A0A8-4707-41A3-90BE-A2A46F8898B7}" destId="{65577A00-CCC8-411A-ADA4-AB76DF5DE303}" srcOrd="0" destOrd="0" presId="urn:microsoft.com/office/officeart/2005/8/layout/hierarchy3"/>
    <dgm:cxn modelId="{68D5B587-E056-4526-914B-E5618252E78F}" type="presParOf" srcId="{49B8A0A8-4707-41A3-90BE-A2A46F8898B7}" destId="{00DEC555-F53C-4263-B76B-A165E15454F0}" srcOrd="1" destOrd="0" presId="urn:microsoft.com/office/officeart/2005/8/layout/hierarchy3"/>
    <dgm:cxn modelId="{33D96B73-F953-47DB-98A6-1062DCE6095C}" type="presParOf" srcId="{49B8A0A8-4707-41A3-90BE-A2A46F8898B7}" destId="{8032CDCA-987F-4F5B-8754-E7BFEB18865A}" srcOrd="2" destOrd="0" presId="urn:microsoft.com/office/officeart/2005/8/layout/hierarchy3"/>
    <dgm:cxn modelId="{5743B0B5-E401-4385-B012-9B07AD0CBD9D}" type="presParOf" srcId="{49B8A0A8-4707-41A3-90BE-A2A46F8898B7}" destId="{6E369F2E-88FA-4148-B85B-95E7555CE75F}" srcOrd="3" destOrd="0" presId="urn:microsoft.com/office/officeart/2005/8/layout/hierarchy3"/>
    <dgm:cxn modelId="{9A4F73E1-1C62-4799-B1A7-F2CDE09FA327}" type="presParOf" srcId="{49B8A0A8-4707-41A3-90BE-A2A46F8898B7}" destId="{E714FEF4-EBFC-403E-B20F-B71155A2E67D}" srcOrd="4" destOrd="0" presId="urn:microsoft.com/office/officeart/2005/8/layout/hierarchy3"/>
    <dgm:cxn modelId="{B70E4CDB-08C6-49D8-9AE3-8D1CF2E79B67}" type="presParOf" srcId="{49B8A0A8-4707-41A3-90BE-A2A46F8898B7}" destId="{C9426CC1-F11C-44E9-8AEC-D38F45BD11BB}" srcOrd="5" destOrd="0" presId="urn:microsoft.com/office/officeart/2005/8/layout/hierarchy3"/>
    <dgm:cxn modelId="{CE5686CE-32F8-44C2-8A59-589876F51A65}" type="presParOf" srcId="{27E39853-A3B5-449D-928B-13B240953D72}" destId="{920E8530-C013-4AF2-A8E8-6867A6980F69}" srcOrd="1" destOrd="0" presId="urn:microsoft.com/office/officeart/2005/8/layout/hierarchy3"/>
    <dgm:cxn modelId="{011F05D5-C784-4728-A735-2ADF57B6507D}" type="presParOf" srcId="{920E8530-C013-4AF2-A8E8-6867A6980F69}" destId="{AADD2A01-23FB-4EE4-8942-955BFD8D0CC8}" srcOrd="0" destOrd="0" presId="urn:microsoft.com/office/officeart/2005/8/layout/hierarchy3"/>
    <dgm:cxn modelId="{EF7585FB-0E1B-4ADD-8853-DD7C25F09015}" type="presParOf" srcId="{AADD2A01-23FB-4EE4-8942-955BFD8D0CC8}" destId="{D78FAEFF-6D0B-40CD-9596-08011A5BCB2C}" srcOrd="0" destOrd="0" presId="urn:microsoft.com/office/officeart/2005/8/layout/hierarchy3"/>
    <dgm:cxn modelId="{BB518A67-0858-41DE-84A3-3DE924A66CC4}" type="presParOf" srcId="{AADD2A01-23FB-4EE4-8942-955BFD8D0CC8}" destId="{A6E85792-7A26-4962-AD99-734B1FEF3514}" srcOrd="1" destOrd="0" presId="urn:microsoft.com/office/officeart/2005/8/layout/hierarchy3"/>
    <dgm:cxn modelId="{F2D00729-4945-4FEA-A95F-F6374D90C379}" type="presParOf" srcId="{920E8530-C013-4AF2-A8E8-6867A6980F69}" destId="{50A1708B-B267-432D-AE55-741A17FA5F5C}" srcOrd="1" destOrd="0" presId="urn:microsoft.com/office/officeart/2005/8/layout/hierarchy3"/>
    <dgm:cxn modelId="{DFB6E061-FC0C-4E9A-B1FD-0A388E69C1A2}" type="presParOf" srcId="{50A1708B-B267-432D-AE55-741A17FA5F5C}" destId="{89CC2C8A-2291-486E-8FAD-BE6E2E62CBB6}" srcOrd="0" destOrd="0" presId="urn:microsoft.com/office/officeart/2005/8/layout/hierarchy3"/>
    <dgm:cxn modelId="{A7DADBA6-F7D7-4C44-B474-01EDAE1DA23B}" type="presParOf" srcId="{50A1708B-B267-432D-AE55-741A17FA5F5C}" destId="{EB0317F5-0A71-498F-A928-75B6D9AA8FDA}" srcOrd="1" destOrd="0" presId="urn:microsoft.com/office/officeart/2005/8/layout/hierarchy3"/>
    <dgm:cxn modelId="{B829EDD2-1EF1-4012-A5AE-5F029F757D68}" type="presParOf" srcId="{50A1708B-B267-432D-AE55-741A17FA5F5C}" destId="{B3C9E2A8-9B4B-486C-A54D-845FF6A2B151}" srcOrd="2" destOrd="0" presId="urn:microsoft.com/office/officeart/2005/8/layout/hierarchy3"/>
    <dgm:cxn modelId="{FE859578-DF2F-469F-89F6-1D133317C8BF}" type="presParOf" srcId="{50A1708B-B267-432D-AE55-741A17FA5F5C}" destId="{AE231DF9-1445-4B85-AFD8-7ECB8E6B15A6}" srcOrd="3" destOrd="0" presId="urn:microsoft.com/office/officeart/2005/8/layout/hierarchy3"/>
    <dgm:cxn modelId="{B99AEF54-E213-40A7-A2F8-5909643DB4FD}" type="presParOf" srcId="{50A1708B-B267-432D-AE55-741A17FA5F5C}" destId="{C03A059A-9A11-45D7-BAD5-9B957981CA18}" srcOrd="4" destOrd="0" presId="urn:microsoft.com/office/officeart/2005/8/layout/hierarchy3"/>
    <dgm:cxn modelId="{3776BE09-ABF0-4501-B402-0C7DC6F5FCC5}" type="presParOf" srcId="{50A1708B-B267-432D-AE55-741A17FA5F5C}" destId="{234E6F9F-FFD2-441D-9789-F87508193A0B}" srcOrd="5" destOrd="0" presId="urn:microsoft.com/office/officeart/2005/8/layout/hierarchy3"/>
    <dgm:cxn modelId="{F2388D1C-D4D4-44A5-85F8-B03F463AECE9}" type="presParOf" srcId="{27E39853-A3B5-449D-928B-13B240953D72}" destId="{6170A87A-5009-45F4-B75E-628BFD1592B2}" srcOrd="2" destOrd="0" presId="urn:microsoft.com/office/officeart/2005/8/layout/hierarchy3"/>
    <dgm:cxn modelId="{0A423D1F-719D-4247-B61A-27EFC09E10C4}" type="presParOf" srcId="{6170A87A-5009-45F4-B75E-628BFD1592B2}" destId="{60BD6EDE-746B-4784-A59B-2CF473D78310}" srcOrd="0" destOrd="0" presId="urn:microsoft.com/office/officeart/2005/8/layout/hierarchy3"/>
    <dgm:cxn modelId="{0747F801-6DD0-4A33-BA24-499DBA3D51D9}" type="presParOf" srcId="{60BD6EDE-746B-4784-A59B-2CF473D78310}" destId="{27E6371B-E6D4-4959-9231-B626E025DE55}" srcOrd="0" destOrd="0" presId="urn:microsoft.com/office/officeart/2005/8/layout/hierarchy3"/>
    <dgm:cxn modelId="{A0731E63-F3DD-44B3-BFA8-1698B2B8BB64}" type="presParOf" srcId="{60BD6EDE-746B-4784-A59B-2CF473D78310}" destId="{6266F232-D29F-4B66-99E9-4B61BFCCE4D8}" srcOrd="1" destOrd="0" presId="urn:microsoft.com/office/officeart/2005/8/layout/hierarchy3"/>
    <dgm:cxn modelId="{CD681B7D-AB0D-43EA-9B49-3F29D45ECD7B}" type="presParOf" srcId="{6170A87A-5009-45F4-B75E-628BFD1592B2}" destId="{7069238B-6699-497F-9782-780088170213}" srcOrd="1" destOrd="0" presId="urn:microsoft.com/office/officeart/2005/8/layout/hierarchy3"/>
    <dgm:cxn modelId="{3A0E5603-0590-4F85-9EE5-B3E8B872909F}" type="presParOf" srcId="{7069238B-6699-497F-9782-780088170213}" destId="{D882D44F-6B1F-4FD1-A6DB-B5A34286C2E6}" srcOrd="0" destOrd="0" presId="urn:microsoft.com/office/officeart/2005/8/layout/hierarchy3"/>
    <dgm:cxn modelId="{0489AEC7-1CD0-4D9C-B289-B6680F9A4DE9}" type="presParOf" srcId="{7069238B-6699-497F-9782-780088170213}" destId="{F53B63CD-344B-4FD2-9E68-5C3AA41CA134}" srcOrd="1" destOrd="0" presId="urn:microsoft.com/office/officeart/2005/8/layout/hierarchy3"/>
    <dgm:cxn modelId="{2C48BB7E-65F7-4FE8-ABC7-FA7EAC575668}" type="presParOf" srcId="{7069238B-6699-497F-9782-780088170213}" destId="{F85D6EC2-E520-4AB3-B4C1-C948AF989BA9}" srcOrd="2" destOrd="0" presId="urn:microsoft.com/office/officeart/2005/8/layout/hierarchy3"/>
    <dgm:cxn modelId="{EFB2E14B-ED4C-4270-A87C-6D4708B926AB}" type="presParOf" srcId="{7069238B-6699-497F-9782-780088170213}" destId="{DD0D492A-C797-4729-8B19-D42B72BD5806}" srcOrd="3" destOrd="0" presId="urn:microsoft.com/office/officeart/2005/8/layout/hierarchy3"/>
    <dgm:cxn modelId="{70AB697B-5998-4082-913A-3F5B097525E4}" type="presParOf" srcId="{7069238B-6699-497F-9782-780088170213}" destId="{5BC1744A-34D1-4A1D-B0C3-612CBBC0E4DC}" srcOrd="4" destOrd="0" presId="urn:microsoft.com/office/officeart/2005/8/layout/hierarchy3"/>
    <dgm:cxn modelId="{4D604307-5300-4A4F-BACB-FBD31CAE625B}" type="presParOf" srcId="{7069238B-6699-497F-9782-780088170213}" destId="{E23F8BA8-991C-41C9-B020-6E45B7E7614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A8F313-3391-4CA3-BD6B-855C8ACF28DC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FC7FD56-CE1E-4EA4-B9E4-6E179C15EB9D}">
      <dgm:prSet phldrT="[Texto]" custT="1"/>
      <dgm:spPr/>
      <dgm:t>
        <a:bodyPr/>
        <a:lstStyle/>
        <a:p>
          <a:r>
            <a:rPr lang="es-EC" sz="1400" b="1" dirty="0" smtClean="0">
              <a:latin typeface="Calibri" pitchFamily="34" charset="0"/>
            </a:rPr>
            <a:t>2</a:t>
          </a:r>
          <a:endParaRPr lang="es-MX" sz="1400" b="1" dirty="0">
            <a:latin typeface="Calibri" pitchFamily="34" charset="0"/>
          </a:endParaRPr>
        </a:p>
      </dgm:t>
    </dgm:pt>
    <dgm:pt modelId="{EEB48A9E-DC1A-4DFF-BD17-7BF62B402C4A}" type="parTrans" cxnId="{417B8088-63D3-438A-8499-B8F05650B1A9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F8BF6AA1-0206-4B83-99A9-0AD0B19BE2B4}" type="sibTrans" cxnId="{417B8088-63D3-438A-8499-B8F05650B1A9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ACB2E64A-2C55-4BB2-A603-10D99FE22212}">
      <dgm:prSet phldrT="[Texto]" custT="1"/>
      <dgm:spPr/>
      <dgm:t>
        <a:bodyPr/>
        <a:lstStyle/>
        <a:p>
          <a:r>
            <a:rPr lang="es-EC" sz="1400" dirty="0" smtClean="0">
              <a:latin typeface="Calibri" pitchFamily="34" charset="0"/>
            </a:rPr>
            <a:t>Requerir el auxiliar de las cuentas por cobrar de los clientes al 31 de Diciembre del 2008.</a:t>
          </a:r>
          <a:endParaRPr lang="es-MX" sz="1400" dirty="0">
            <a:latin typeface="Calibri" pitchFamily="34" charset="0"/>
          </a:endParaRPr>
        </a:p>
      </dgm:t>
    </dgm:pt>
    <dgm:pt modelId="{12D2E24A-2F69-4453-BDCD-E6EB30CF088D}" type="parTrans" cxnId="{801C421D-CFE1-404D-82DD-E41521322A7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39836171-1D67-4D27-9AEF-F7E33A9BBD23}" type="sibTrans" cxnId="{801C421D-CFE1-404D-82DD-E41521322A7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AB308C74-6957-4DB2-A3AD-6104E267C3DB}">
      <dgm:prSet phldrT="[Texto]" custT="1"/>
      <dgm:spPr/>
      <dgm:t>
        <a:bodyPr/>
        <a:lstStyle/>
        <a:p>
          <a:r>
            <a:rPr lang="es-EC" sz="1400" b="1" dirty="0" smtClean="0">
              <a:latin typeface="Calibri" pitchFamily="34" charset="0"/>
            </a:rPr>
            <a:t>3</a:t>
          </a:r>
          <a:endParaRPr lang="es-MX" sz="1400" b="1" dirty="0">
            <a:latin typeface="Calibri" pitchFamily="34" charset="0"/>
          </a:endParaRPr>
        </a:p>
      </dgm:t>
    </dgm:pt>
    <dgm:pt modelId="{B91B1872-8483-4CE4-B9E5-90DA390B955C}" type="parTrans" cxnId="{665411E0-BD15-4846-A722-552E0D288C1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F6E22DB3-6455-40EA-B682-D7D95A98B8ED}" type="sibTrans" cxnId="{665411E0-BD15-4846-A722-552E0D288C1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F8494D84-4DF5-440A-B253-C99376410ADF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Calibri" pitchFamily="34" charset="0"/>
            </a:rPr>
            <a:t>Elaborar un detalle de rotación, en el cual se incluyan los saldos según libros de los clientes.</a:t>
          </a:r>
          <a:endParaRPr lang="es-MX" sz="1400" dirty="0" smtClean="0">
            <a:latin typeface="Calibri" pitchFamily="34" charset="0"/>
          </a:endParaRPr>
        </a:p>
      </dgm:t>
    </dgm:pt>
    <dgm:pt modelId="{55F99B7F-8D77-4761-9C21-DE52FDA0207E}" type="parTrans" cxnId="{3D7B5652-0378-4A46-9859-BBB46047932B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28E17F34-7CCD-4068-B9E1-0EF5815240E7}" type="sibTrans" cxnId="{3D7B5652-0378-4A46-9859-BBB46047932B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3B4CB6B8-C881-46E5-BA7A-D83A88113296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Calibri" pitchFamily="34" charset="0"/>
            </a:rPr>
            <a:t>Proceder al envío de solicitudes de confirmación a los clientes con fecha de corte al 31 de Diciembre del 2008.</a:t>
          </a:r>
          <a:endParaRPr lang="es-MX" sz="1400" dirty="0" smtClean="0">
            <a:latin typeface="Calibri" pitchFamily="34" charset="0"/>
          </a:endParaRPr>
        </a:p>
      </dgm:t>
    </dgm:pt>
    <dgm:pt modelId="{BFEDEF31-C621-4AB7-B547-25CA729A121C}" type="parTrans" cxnId="{C79FB69F-B58F-4E1E-98A5-C574CD2D7AA3}">
      <dgm:prSet/>
      <dgm:spPr/>
      <dgm:t>
        <a:bodyPr/>
        <a:lstStyle/>
        <a:p>
          <a:endParaRPr lang="es-MX" sz="1400"/>
        </a:p>
      </dgm:t>
    </dgm:pt>
    <dgm:pt modelId="{48E88AD6-CBE6-47B9-B7B1-BE8774EF5EAC}" type="sibTrans" cxnId="{C79FB69F-B58F-4E1E-98A5-C574CD2D7AA3}">
      <dgm:prSet/>
      <dgm:spPr/>
      <dgm:t>
        <a:bodyPr/>
        <a:lstStyle/>
        <a:p>
          <a:endParaRPr lang="es-MX" sz="1400"/>
        </a:p>
      </dgm:t>
    </dgm:pt>
    <dgm:pt modelId="{FFA0606E-5CFE-4EE0-A228-DEAC08E86B11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4</a:t>
          </a:r>
          <a:endParaRPr lang="es-MX" sz="1400" b="1" dirty="0" smtClean="0">
            <a:latin typeface="Calibri" pitchFamily="34" charset="0"/>
          </a:endParaRPr>
        </a:p>
      </dgm:t>
    </dgm:pt>
    <dgm:pt modelId="{1738E6D9-A38B-4BBE-8CE5-3840BC86F15D}" type="parTrans" cxnId="{CB24421B-4BE1-4C1A-A086-1CFEC9DD00BB}">
      <dgm:prSet/>
      <dgm:spPr/>
      <dgm:t>
        <a:bodyPr/>
        <a:lstStyle/>
        <a:p>
          <a:endParaRPr lang="es-MX" sz="1400"/>
        </a:p>
      </dgm:t>
    </dgm:pt>
    <dgm:pt modelId="{8DDD5B87-2DA1-42B2-8D22-10629D6EE0D2}" type="sibTrans" cxnId="{CB24421B-4BE1-4C1A-A086-1CFEC9DD00BB}">
      <dgm:prSet/>
      <dgm:spPr/>
      <dgm:t>
        <a:bodyPr/>
        <a:lstStyle/>
        <a:p>
          <a:endParaRPr lang="es-MX" sz="1400"/>
        </a:p>
      </dgm:t>
    </dgm:pt>
    <dgm:pt modelId="{1527EDD6-EA9A-430B-979F-9FC12DC14AF1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Calibri" pitchFamily="34" charset="0"/>
            </a:rPr>
            <a:t>Elaborar un archivo en el cual se incluya una copia de las cartas enviadas.</a:t>
          </a:r>
          <a:endParaRPr lang="es-MX" sz="1400" dirty="0" smtClean="0">
            <a:latin typeface="Calibri" pitchFamily="34" charset="0"/>
          </a:endParaRPr>
        </a:p>
      </dgm:t>
    </dgm:pt>
    <dgm:pt modelId="{71CA4864-F438-4141-A1D0-919212E1F9DD}" type="parTrans" cxnId="{BB4CC84C-EFBE-4138-A7AE-B00094250F5E}">
      <dgm:prSet/>
      <dgm:spPr/>
      <dgm:t>
        <a:bodyPr/>
        <a:lstStyle/>
        <a:p>
          <a:endParaRPr lang="es-MX" sz="1400"/>
        </a:p>
      </dgm:t>
    </dgm:pt>
    <dgm:pt modelId="{9E5EF70F-4FFE-412D-9C15-E73ACB90ED39}" type="sibTrans" cxnId="{BB4CC84C-EFBE-4138-A7AE-B00094250F5E}">
      <dgm:prSet/>
      <dgm:spPr/>
      <dgm:t>
        <a:bodyPr/>
        <a:lstStyle/>
        <a:p>
          <a:endParaRPr lang="es-MX" sz="1400"/>
        </a:p>
      </dgm:t>
    </dgm:pt>
    <dgm:pt modelId="{246C9884-CC90-4BF9-83EC-4994A871153F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5</a:t>
          </a:r>
          <a:endParaRPr lang="es-MX" sz="1400" b="1" dirty="0" smtClean="0">
            <a:latin typeface="Calibri" pitchFamily="34" charset="0"/>
          </a:endParaRPr>
        </a:p>
      </dgm:t>
    </dgm:pt>
    <dgm:pt modelId="{D0B7A946-A43E-4408-88BB-8E8F58A61F54}" type="parTrans" cxnId="{DB05D6A6-EBC9-4124-AE25-86635C98336D}">
      <dgm:prSet/>
      <dgm:spPr/>
      <dgm:t>
        <a:bodyPr/>
        <a:lstStyle/>
        <a:p>
          <a:endParaRPr lang="es-MX" sz="1400"/>
        </a:p>
      </dgm:t>
    </dgm:pt>
    <dgm:pt modelId="{63B77293-0C88-4A62-BECE-5DC7984FC3A8}" type="sibTrans" cxnId="{DB05D6A6-EBC9-4124-AE25-86635C98336D}">
      <dgm:prSet/>
      <dgm:spPr/>
      <dgm:t>
        <a:bodyPr/>
        <a:lstStyle/>
        <a:p>
          <a:endParaRPr lang="es-MX" sz="1400"/>
        </a:p>
      </dgm:t>
    </dgm:pt>
    <dgm:pt modelId="{B0210129-EAA7-4477-851A-8D0FDEF7DBD3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6</a:t>
          </a:r>
          <a:endParaRPr lang="es-MX" sz="1400" b="1" dirty="0" smtClean="0">
            <a:latin typeface="Calibri" pitchFamily="34" charset="0"/>
          </a:endParaRPr>
        </a:p>
      </dgm:t>
    </dgm:pt>
    <dgm:pt modelId="{3D3550AC-2574-4946-A11E-1FE3A1EDA0A5}" type="parTrans" cxnId="{C7190BAC-638A-4A89-A0CD-C362E0A1FD46}">
      <dgm:prSet/>
      <dgm:spPr/>
      <dgm:t>
        <a:bodyPr/>
        <a:lstStyle/>
        <a:p>
          <a:endParaRPr lang="es-MX" sz="1400"/>
        </a:p>
      </dgm:t>
    </dgm:pt>
    <dgm:pt modelId="{2F63EBC5-BF7B-4FDB-B8CA-8C90DB5A345D}" type="sibTrans" cxnId="{C7190BAC-638A-4A89-A0CD-C362E0A1FD46}">
      <dgm:prSet/>
      <dgm:spPr/>
      <dgm:t>
        <a:bodyPr/>
        <a:lstStyle/>
        <a:p>
          <a:endParaRPr lang="es-MX" sz="1400"/>
        </a:p>
      </dgm:t>
    </dgm:pt>
    <dgm:pt modelId="{2B61A099-45C1-4EF2-B49E-5DCDCA6098E2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Calibri" pitchFamily="34" charset="0"/>
            </a:rPr>
            <a:t>Verificar que los valores que contesten los clientes correspondan a los que la compañía presenta.</a:t>
          </a:r>
          <a:endParaRPr lang="es-MX" sz="1400" dirty="0" smtClean="0">
            <a:latin typeface="Calibri" pitchFamily="34" charset="0"/>
          </a:endParaRPr>
        </a:p>
      </dgm:t>
    </dgm:pt>
    <dgm:pt modelId="{E66125F3-8779-45FC-AE92-21B120783CE9}" type="parTrans" cxnId="{FE1D8FB1-DA44-4CA0-964A-20C46A8E8B67}">
      <dgm:prSet/>
      <dgm:spPr/>
      <dgm:t>
        <a:bodyPr/>
        <a:lstStyle/>
        <a:p>
          <a:endParaRPr lang="es-MX" sz="1400"/>
        </a:p>
      </dgm:t>
    </dgm:pt>
    <dgm:pt modelId="{E193D851-954F-410E-8398-A406CE49BAEA}" type="sibTrans" cxnId="{FE1D8FB1-DA44-4CA0-964A-20C46A8E8B67}">
      <dgm:prSet/>
      <dgm:spPr/>
      <dgm:t>
        <a:bodyPr/>
        <a:lstStyle/>
        <a:p>
          <a:endParaRPr lang="es-MX" sz="1400"/>
        </a:p>
      </dgm:t>
    </dgm:pt>
    <dgm:pt modelId="{3B3EFD56-4A41-4C20-9842-48DCDAF6B71C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7</a:t>
          </a:r>
          <a:endParaRPr lang="es-MX" sz="1400" b="1" dirty="0" smtClean="0">
            <a:latin typeface="Calibri" pitchFamily="34" charset="0"/>
          </a:endParaRPr>
        </a:p>
      </dgm:t>
    </dgm:pt>
    <dgm:pt modelId="{F515132A-F859-4617-86A4-55E271B73E49}" type="parTrans" cxnId="{1744EAF4-2896-45D3-84B2-4892F298EF5B}">
      <dgm:prSet/>
      <dgm:spPr/>
      <dgm:t>
        <a:bodyPr/>
        <a:lstStyle/>
        <a:p>
          <a:endParaRPr lang="es-MX" sz="1400"/>
        </a:p>
      </dgm:t>
    </dgm:pt>
    <dgm:pt modelId="{B54F7921-6194-4279-A430-BFDD05B28141}" type="sibTrans" cxnId="{1744EAF4-2896-45D3-84B2-4892F298EF5B}">
      <dgm:prSet/>
      <dgm:spPr/>
      <dgm:t>
        <a:bodyPr/>
        <a:lstStyle/>
        <a:p>
          <a:endParaRPr lang="es-MX" sz="1400"/>
        </a:p>
      </dgm:t>
    </dgm:pt>
    <dgm:pt modelId="{B4B65BCC-6946-4B36-A76B-D8B5450E16F5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Calibri" pitchFamily="34" charset="0"/>
            </a:rPr>
            <a:t>Documentar los hallazgos que surjan de la prueba de auditoría</a:t>
          </a:r>
          <a:endParaRPr lang="es-MX" sz="1400" dirty="0" smtClean="0">
            <a:latin typeface="Calibri" pitchFamily="34" charset="0"/>
          </a:endParaRPr>
        </a:p>
      </dgm:t>
    </dgm:pt>
    <dgm:pt modelId="{E0A3A57D-877A-4CCC-BA40-55BCD6794271}" type="parTrans" cxnId="{AA1B10EF-5034-4ED0-9CF6-6DD501F28753}">
      <dgm:prSet/>
      <dgm:spPr/>
      <dgm:t>
        <a:bodyPr/>
        <a:lstStyle/>
        <a:p>
          <a:endParaRPr lang="es-MX" sz="1400"/>
        </a:p>
      </dgm:t>
    </dgm:pt>
    <dgm:pt modelId="{DD322D45-AF81-4A12-BA96-ADF4F506427F}" type="sibTrans" cxnId="{AA1B10EF-5034-4ED0-9CF6-6DD501F28753}">
      <dgm:prSet/>
      <dgm:spPr/>
      <dgm:t>
        <a:bodyPr/>
        <a:lstStyle/>
        <a:p>
          <a:endParaRPr lang="es-MX" sz="1400"/>
        </a:p>
      </dgm:t>
    </dgm:pt>
    <dgm:pt modelId="{AC53A13F-7364-4195-8CFC-07B3806877E8}">
      <dgm:prSet phldrT="[Texto]" custT="1"/>
      <dgm:spPr/>
      <dgm:t>
        <a:bodyPr/>
        <a:lstStyle/>
        <a:p>
          <a:r>
            <a:rPr lang="es-ES" sz="1400" dirty="0" smtClean="0">
              <a:latin typeface="Calibri" pitchFamily="34" charset="0"/>
            </a:rPr>
            <a:t>Solicitar a la contadora del CEDEP el detalle de la cartera del cliente.</a:t>
          </a:r>
          <a:endParaRPr lang="es-MX" sz="1400" dirty="0">
            <a:latin typeface="Calibri" pitchFamily="34" charset="0"/>
          </a:endParaRPr>
        </a:p>
      </dgm:t>
    </dgm:pt>
    <dgm:pt modelId="{24345C54-D463-4F71-8958-2551F2D83E34}" type="sibTrans" cxnId="{BC7C3F70-57BC-4507-8B2B-40875ECC210E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68415D74-0A26-4FC2-A567-04A7E40FB13F}" type="parTrans" cxnId="{BC7C3F70-57BC-4507-8B2B-40875ECC210E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ADDA1AC0-CF10-418C-ADAA-FD97F46E6164}">
      <dgm:prSet phldrT="[Texto]" custT="1"/>
      <dgm:spPr/>
      <dgm:t>
        <a:bodyPr/>
        <a:lstStyle/>
        <a:p>
          <a:r>
            <a:rPr lang="es-EC" sz="1400" b="1" dirty="0" smtClean="0">
              <a:latin typeface="Calibri" pitchFamily="34" charset="0"/>
            </a:rPr>
            <a:t>1</a:t>
          </a:r>
          <a:endParaRPr lang="es-MX" sz="1400" b="1" dirty="0">
            <a:latin typeface="Calibri" pitchFamily="34" charset="0"/>
          </a:endParaRPr>
        </a:p>
      </dgm:t>
    </dgm:pt>
    <dgm:pt modelId="{D58D422A-CA6C-4E75-ACE6-5BD7A6B08A03}" type="sibTrans" cxnId="{03BE0D0F-67AA-4EE6-8201-E80B4B044464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902CCD1E-100C-4BB7-9BA5-FE1F48C3A89F}" type="parTrans" cxnId="{03BE0D0F-67AA-4EE6-8201-E80B4B044464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456C3C9D-7602-4F4B-97D4-9BD7DC1FA850}" type="pres">
      <dgm:prSet presAssocID="{E3A8F313-3391-4CA3-BD6B-855C8ACF28DC}" presName="linearFlow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1ACBE4-39F0-4700-B795-F127FAF23806}" type="pres">
      <dgm:prSet presAssocID="{ADDA1AC0-CF10-418C-ADAA-FD97F46E6164}" presName="composite" presStyleCnt="0"/>
      <dgm:spPr/>
    </dgm:pt>
    <dgm:pt modelId="{CC98F8E9-DBBD-4757-930A-B115A9477F6C}" type="pres">
      <dgm:prSet presAssocID="{ADDA1AC0-CF10-418C-ADAA-FD97F46E6164}" presName="parentText" presStyleLbl="alignNode1" presStyleIdx="0" presStyleCnt="7" custLinFactNeighborY="-1184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EB0C661-4A6D-43F5-B0BC-1B3BA9381EF8}" type="pres">
      <dgm:prSet presAssocID="{ADDA1AC0-CF10-418C-ADAA-FD97F46E6164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E04765-13E2-43CC-A262-EB6C0AC0C789}" type="pres">
      <dgm:prSet presAssocID="{D58D422A-CA6C-4E75-ACE6-5BD7A6B08A03}" presName="sp" presStyleCnt="0"/>
      <dgm:spPr/>
    </dgm:pt>
    <dgm:pt modelId="{56AD0A8E-2971-46C0-A317-C05586E7BE9B}" type="pres">
      <dgm:prSet presAssocID="{EFC7FD56-CE1E-4EA4-B9E4-6E179C15EB9D}" presName="composite" presStyleCnt="0"/>
      <dgm:spPr/>
    </dgm:pt>
    <dgm:pt modelId="{88C5A0D8-5D3F-4F8F-A3BF-60C449EF3740}" type="pres">
      <dgm:prSet presAssocID="{EFC7FD56-CE1E-4EA4-B9E4-6E179C15EB9D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E37232-238A-4D49-8278-0948DEEBFA62}" type="pres">
      <dgm:prSet presAssocID="{EFC7FD56-CE1E-4EA4-B9E4-6E179C15EB9D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DF505C-CFAC-4E98-9198-8768DC412C51}" type="pres">
      <dgm:prSet presAssocID="{F8BF6AA1-0206-4B83-99A9-0AD0B19BE2B4}" presName="sp" presStyleCnt="0"/>
      <dgm:spPr/>
    </dgm:pt>
    <dgm:pt modelId="{39734847-86AA-40A9-AA65-8ADCE82458EF}" type="pres">
      <dgm:prSet presAssocID="{AB308C74-6957-4DB2-A3AD-6104E267C3DB}" presName="composite" presStyleCnt="0"/>
      <dgm:spPr/>
    </dgm:pt>
    <dgm:pt modelId="{DE2B187C-FC48-4D74-9321-2744F70FBA82}" type="pres">
      <dgm:prSet presAssocID="{AB308C74-6957-4DB2-A3AD-6104E267C3DB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EDEE21-019E-4E5C-986D-D3BA55C292A0}" type="pres">
      <dgm:prSet presAssocID="{AB308C74-6957-4DB2-A3AD-6104E267C3DB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D5403B-38B9-4E07-ABF5-6C2F91B4CA41}" type="pres">
      <dgm:prSet presAssocID="{F6E22DB3-6455-40EA-B682-D7D95A98B8ED}" presName="sp" presStyleCnt="0"/>
      <dgm:spPr/>
    </dgm:pt>
    <dgm:pt modelId="{181AD94C-319E-476F-A079-21E0D0F601FB}" type="pres">
      <dgm:prSet presAssocID="{FFA0606E-5CFE-4EE0-A228-DEAC08E86B11}" presName="composite" presStyleCnt="0"/>
      <dgm:spPr/>
    </dgm:pt>
    <dgm:pt modelId="{C42992CB-3888-4ED6-9D8E-6B8D4C2B5B77}" type="pres">
      <dgm:prSet presAssocID="{FFA0606E-5CFE-4EE0-A228-DEAC08E86B1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51EFFD-4EC3-48A9-AF20-4F4BB7FF8EC1}" type="pres">
      <dgm:prSet presAssocID="{FFA0606E-5CFE-4EE0-A228-DEAC08E86B11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7261CB-2DD2-4E7D-8019-2AE91311248E}" type="pres">
      <dgm:prSet presAssocID="{8DDD5B87-2DA1-42B2-8D22-10629D6EE0D2}" presName="sp" presStyleCnt="0"/>
      <dgm:spPr/>
    </dgm:pt>
    <dgm:pt modelId="{3E72C276-1295-4CC5-8A76-43F6245FD54D}" type="pres">
      <dgm:prSet presAssocID="{246C9884-CC90-4BF9-83EC-4994A871153F}" presName="composite" presStyleCnt="0"/>
      <dgm:spPr/>
    </dgm:pt>
    <dgm:pt modelId="{41E86A17-9466-447C-A3BF-FD462B6B77D7}" type="pres">
      <dgm:prSet presAssocID="{246C9884-CC90-4BF9-83EC-4994A871153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20DFB6-A5C2-4AF6-94C5-E63E5B3C5180}" type="pres">
      <dgm:prSet presAssocID="{246C9884-CC90-4BF9-83EC-4994A871153F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43A0380-5696-4D2C-B1AA-A6C92FF4D8D1}" type="pres">
      <dgm:prSet presAssocID="{63B77293-0C88-4A62-BECE-5DC7984FC3A8}" presName="sp" presStyleCnt="0"/>
      <dgm:spPr/>
    </dgm:pt>
    <dgm:pt modelId="{38C51B33-2351-4C20-9739-969A917CCFC2}" type="pres">
      <dgm:prSet presAssocID="{B0210129-EAA7-4477-851A-8D0FDEF7DBD3}" presName="composite" presStyleCnt="0"/>
      <dgm:spPr/>
    </dgm:pt>
    <dgm:pt modelId="{F569D604-CE92-483D-9684-18D97AED4C88}" type="pres">
      <dgm:prSet presAssocID="{B0210129-EAA7-4477-851A-8D0FDEF7DBD3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10EFF0-E147-4EA9-934A-559CDE11F586}" type="pres">
      <dgm:prSet presAssocID="{B0210129-EAA7-4477-851A-8D0FDEF7DBD3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E9409D-A5AD-4CFE-97FD-55F0DFE68BFB}" type="pres">
      <dgm:prSet presAssocID="{2F63EBC5-BF7B-4FDB-B8CA-8C90DB5A345D}" presName="sp" presStyleCnt="0"/>
      <dgm:spPr/>
    </dgm:pt>
    <dgm:pt modelId="{0D938F94-5B2E-4963-A8B3-635A55BE669C}" type="pres">
      <dgm:prSet presAssocID="{3B3EFD56-4A41-4C20-9842-48DCDAF6B71C}" presName="composite" presStyleCnt="0"/>
      <dgm:spPr/>
    </dgm:pt>
    <dgm:pt modelId="{2C643813-2CA1-463F-B031-6F027B1F35F5}" type="pres">
      <dgm:prSet presAssocID="{3B3EFD56-4A41-4C20-9842-48DCDAF6B71C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A5D530-574F-4AE4-9246-44EEB9B21739}" type="pres">
      <dgm:prSet presAssocID="{3B3EFD56-4A41-4C20-9842-48DCDAF6B71C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439127D-2524-45A5-AA05-841D27EE3115}" type="presOf" srcId="{F8494D84-4DF5-440A-B253-C99376410ADF}" destId="{FBEDEE21-019E-4E5C-986D-D3BA55C292A0}" srcOrd="0" destOrd="0" presId="urn:microsoft.com/office/officeart/2005/8/layout/chevron2"/>
    <dgm:cxn modelId="{AD8577C8-0D97-4E1F-BA7F-1DE0AA8B2A0C}" type="presOf" srcId="{3B3EFD56-4A41-4C20-9842-48DCDAF6B71C}" destId="{2C643813-2CA1-463F-B031-6F027B1F35F5}" srcOrd="0" destOrd="0" presId="urn:microsoft.com/office/officeart/2005/8/layout/chevron2"/>
    <dgm:cxn modelId="{4445A18B-2FF9-4388-82A6-CFC3CE873DC9}" type="presOf" srcId="{B0210129-EAA7-4477-851A-8D0FDEF7DBD3}" destId="{F569D604-CE92-483D-9684-18D97AED4C88}" srcOrd="0" destOrd="0" presId="urn:microsoft.com/office/officeart/2005/8/layout/chevron2"/>
    <dgm:cxn modelId="{45D0F7FD-8304-436B-B243-B7A51190F788}" type="presOf" srcId="{246C9884-CC90-4BF9-83EC-4994A871153F}" destId="{41E86A17-9466-447C-A3BF-FD462B6B77D7}" srcOrd="0" destOrd="0" presId="urn:microsoft.com/office/officeart/2005/8/layout/chevron2"/>
    <dgm:cxn modelId="{1744EAF4-2896-45D3-84B2-4892F298EF5B}" srcId="{E3A8F313-3391-4CA3-BD6B-855C8ACF28DC}" destId="{3B3EFD56-4A41-4C20-9842-48DCDAF6B71C}" srcOrd="6" destOrd="0" parTransId="{F515132A-F859-4617-86A4-55E271B73E49}" sibTransId="{B54F7921-6194-4279-A430-BFDD05B28141}"/>
    <dgm:cxn modelId="{417B8088-63D3-438A-8499-B8F05650B1A9}" srcId="{E3A8F313-3391-4CA3-BD6B-855C8ACF28DC}" destId="{EFC7FD56-CE1E-4EA4-B9E4-6E179C15EB9D}" srcOrd="1" destOrd="0" parTransId="{EEB48A9E-DC1A-4DFF-BD17-7BF62B402C4A}" sibTransId="{F8BF6AA1-0206-4B83-99A9-0AD0B19BE2B4}"/>
    <dgm:cxn modelId="{DB05D6A6-EBC9-4124-AE25-86635C98336D}" srcId="{E3A8F313-3391-4CA3-BD6B-855C8ACF28DC}" destId="{246C9884-CC90-4BF9-83EC-4994A871153F}" srcOrd="4" destOrd="0" parTransId="{D0B7A946-A43E-4408-88BB-8E8F58A61F54}" sibTransId="{63B77293-0C88-4A62-BECE-5DC7984FC3A8}"/>
    <dgm:cxn modelId="{C7190BAC-638A-4A89-A0CD-C362E0A1FD46}" srcId="{E3A8F313-3391-4CA3-BD6B-855C8ACF28DC}" destId="{B0210129-EAA7-4477-851A-8D0FDEF7DBD3}" srcOrd="5" destOrd="0" parTransId="{3D3550AC-2574-4946-A11E-1FE3A1EDA0A5}" sibTransId="{2F63EBC5-BF7B-4FDB-B8CA-8C90DB5A345D}"/>
    <dgm:cxn modelId="{4C4BBCE8-16B2-4B72-81B1-D1D1E2573868}" type="presOf" srcId="{EFC7FD56-CE1E-4EA4-B9E4-6E179C15EB9D}" destId="{88C5A0D8-5D3F-4F8F-A3BF-60C449EF3740}" srcOrd="0" destOrd="0" presId="urn:microsoft.com/office/officeart/2005/8/layout/chevron2"/>
    <dgm:cxn modelId="{301A1EFE-D30A-42E1-8F43-7715F0BDB832}" type="presOf" srcId="{AC53A13F-7364-4195-8CFC-07B3806877E8}" destId="{EEB0C661-4A6D-43F5-B0BC-1B3BA9381EF8}" srcOrd="0" destOrd="0" presId="urn:microsoft.com/office/officeart/2005/8/layout/chevron2"/>
    <dgm:cxn modelId="{E0D928D4-6AD3-4D07-8F40-5052717598DE}" type="presOf" srcId="{FFA0606E-5CFE-4EE0-A228-DEAC08E86B11}" destId="{C42992CB-3888-4ED6-9D8E-6B8D4C2B5B77}" srcOrd="0" destOrd="0" presId="urn:microsoft.com/office/officeart/2005/8/layout/chevron2"/>
    <dgm:cxn modelId="{3B6AE064-73D3-43DB-9FD7-65ECAD953297}" type="presOf" srcId="{E3A8F313-3391-4CA3-BD6B-855C8ACF28DC}" destId="{456C3C9D-7602-4F4B-97D4-9BD7DC1FA850}" srcOrd="0" destOrd="0" presId="urn:microsoft.com/office/officeart/2005/8/layout/chevron2"/>
    <dgm:cxn modelId="{BB4CC84C-EFBE-4138-A7AE-B00094250F5E}" srcId="{246C9884-CC90-4BF9-83EC-4994A871153F}" destId="{1527EDD6-EA9A-430B-979F-9FC12DC14AF1}" srcOrd="0" destOrd="0" parTransId="{71CA4864-F438-4141-A1D0-919212E1F9DD}" sibTransId="{9E5EF70F-4FFE-412D-9C15-E73ACB90ED39}"/>
    <dgm:cxn modelId="{CB24421B-4BE1-4C1A-A086-1CFEC9DD00BB}" srcId="{E3A8F313-3391-4CA3-BD6B-855C8ACF28DC}" destId="{FFA0606E-5CFE-4EE0-A228-DEAC08E86B11}" srcOrd="3" destOrd="0" parTransId="{1738E6D9-A38B-4BBE-8CE5-3840BC86F15D}" sibTransId="{8DDD5B87-2DA1-42B2-8D22-10629D6EE0D2}"/>
    <dgm:cxn modelId="{CC9F4C9A-7ADA-4143-842C-7F12FBA01D44}" type="presOf" srcId="{ACB2E64A-2C55-4BB2-A603-10D99FE22212}" destId="{33E37232-238A-4D49-8278-0948DEEBFA62}" srcOrd="0" destOrd="0" presId="urn:microsoft.com/office/officeart/2005/8/layout/chevron2"/>
    <dgm:cxn modelId="{AA1B10EF-5034-4ED0-9CF6-6DD501F28753}" srcId="{3B3EFD56-4A41-4C20-9842-48DCDAF6B71C}" destId="{B4B65BCC-6946-4B36-A76B-D8B5450E16F5}" srcOrd="0" destOrd="0" parTransId="{E0A3A57D-877A-4CCC-BA40-55BCD6794271}" sibTransId="{DD322D45-AF81-4A12-BA96-ADF4F506427F}"/>
    <dgm:cxn modelId="{C79FB69F-B58F-4E1E-98A5-C574CD2D7AA3}" srcId="{FFA0606E-5CFE-4EE0-A228-DEAC08E86B11}" destId="{3B4CB6B8-C881-46E5-BA7A-D83A88113296}" srcOrd="0" destOrd="0" parTransId="{BFEDEF31-C621-4AB7-B547-25CA729A121C}" sibTransId="{48E88AD6-CBE6-47B9-B7B1-BE8774EF5EAC}"/>
    <dgm:cxn modelId="{BC7C3F70-57BC-4507-8B2B-40875ECC210E}" srcId="{ADDA1AC0-CF10-418C-ADAA-FD97F46E6164}" destId="{AC53A13F-7364-4195-8CFC-07B3806877E8}" srcOrd="0" destOrd="0" parTransId="{68415D74-0A26-4FC2-A567-04A7E40FB13F}" sibTransId="{24345C54-D463-4F71-8958-2551F2D83E34}"/>
    <dgm:cxn modelId="{10A6248D-DAC0-4DA5-9ED1-1C96FDCAD06C}" type="presOf" srcId="{ADDA1AC0-CF10-418C-ADAA-FD97F46E6164}" destId="{CC98F8E9-DBBD-4757-930A-B115A9477F6C}" srcOrd="0" destOrd="0" presId="urn:microsoft.com/office/officeart/2005/8/layout/chevron2"/>
    <dgm:cxn modelId="{665411E0-BD15-4846-A722-552E0D288C15}" srcId="{E3A8F313-3391-4CA3-BD6B-855C8ACF28DC}" destId="{AB308C74-6957-4DB2-A3AD-6104E267C3DB}" srcOrd="2" destOrd="0" parTransId="{B91B1872-8483-4CE4-B9E5-90DA390B955C}" sibTransId="{F6E22DB3-6455-40EA-B682-D7D95A98B8ED}"/>
    <dgm:cxn modelId="{03BE0D0F-67AA-4EE6-8201-E80B4B044464}" srcId="{E3A8F313-3391-4CA3-BD6B-855C8ACF28DC}" destId="{ADDA1AC0-CF10-418C-ADAA-FD97F46E6164}" srcOrd="0" destOrd="0" parTransId="{902CCD1E-100C-4BB7-9BA5-FE1F48C3A89F}" sibTransId="{D58D422A-CA6C-4E75-ACE6-5BD7A6B08A03}"/>
    <dgm:cxn modelId="{9A04C939-F092-4A19-8C7A-5E064846036E}" type="presOf" srcId="{3B4CB6B8-C881-46E5-BA7A-D83A88113296}" destId="{8051EFFD-4EC3-48A9-AF20-4F4BB7FF8EC1}" srcOrd="0" destOrd="0" presId="urn:microsoft.com/office/officeart/2005/8/layout/chevron2"/>
    <dgm:cxn modelId="{F76F46E0-74A8-4523-9916-C58C6D27A640}" type="presOf" srcId="{AB308C74-6957-4DB2-A3AD-6104E267C3DB}" destId="{DE2B187C-FC48-4D74-9321-2744F70FBA82}" srcOrd="0" destOrd="0" presId="urn:microsoft.com/office/officeart/2005/8/layout/chevron2"/>
    <dgm:cxn modelId="{E763DACE-EE40-4A5C-B800-23F694317A2D}" type="presOf" srcId="{1527EDD6-EA9A-430B-979F-9FC12DC14AF1}" destId="{9520DFB6-A5C2-4AF6-94C5-E63E5B3C5180}" srcOrd="0" destOrd="0" presId="urn:microsoft.com/office/officeart/2005/8/layout/chevron2"/>
    <dgm:cxn modelId="{801C421D-CFE1-404D-82DD-E41521322A75}" srcId="{EFC7FD56-CE1E-4EA4-B9E4-6E179C15EB9D}" destId="{ACB2E64A-2C55-4BB2-A603-10D99FE22212}" srcOrd="0" destOrd="0" parTransId="{12D2E24A-2F69-4453-BDCD-E6EB30CF088D}" sibTransId="{39836171-1D67-4D27-9AEF-F7E33A9BBD23}"/>
    <dgm:cxn modelId="{3D7B5652-0378-4A46-9859-BBB46047932B}" srcId="{AB308C74-6957-4DB2-A3AD-6104E267C3DB}" destId="{F8494D84-4DF5-440A-B253-C99376410ADF}" srcOrd="0" destOrd="0" parTransId="{55F99B7F-8D77-4761-9C21-DE52FDA0207E}" sibTransId="{28E17F34-7CCD-4068-B9E1-0EF5815240E7}"/>
    <dgm:cxn modelId="{FE1D8FB1-DA44-4CA0-964A-20C46A8E8B67}" srcId="{B0210129-EAA7-4477-851A-8D0FDEF7DBD3}" destId="{2B61A099-45C1-4EF2-B49E-5DCDCA6098E2}" srcOrd="0" destOrd="0" parTransId="{E66125F3-8779-45FC-AE92-21B120783CE9}" sibTransId="{E193D851-954F-410E-8398-A406CE49BAEA}"/>
    <dgm:cxn modelId="{6BA75B19-9B82-4862-8B39-3E20AE17BE27}" type="presOf" srcId="{B4B65BCC-6946-4B36-A76B-D8B5450E16F5}" destId="{01A5D530-574F-4AE4-9246-44EEB9B21739}" srcOrd="0" destOrd="0" presId="urn:microsoft.com/office/officeart/2005/8/layout/chevron2"/>
    <dgm:cxn modelId="{2249AEAC-A210-4671-A509-49C9B3A4EE7B}" type="presOf" srcId="{2B61A099-45C1-4EF2-B49E-5DCDCA6098E2}" destId="{6910EFF0-E147-4EA9-934A-559CDE11F586}" srcOrd="0" destOrd="0" presId="urn:microsoft.com/office/officeart/2005/8/layout/chevron2"/>
    <dgm:cxn modelId="{490EAAE6-A74C-47EB-80A0-C2667D11961A}" type="presParOf" srcId="{456C3C9D-7602-4F4B-97D4-9BD7DC1FA850}" destId="{9A1ACBE4-39F0-4700-B795-F127FAF23806}" srcOrd="0" destOrd="0" presId="urn:microsoft.com/office/officeart/2005/8/layout/chevron2"/>
    <dgm:cxn modelId="{CE4C0710-2797-4F11-AC92-C8B8E9DBC2BA}" type="presParOf" srcId="{9A1ACBE4-39F0-4700-B795-F127FAF23806}" destId="{CC98F8E9-DBBD-4757-930A-B115A9477F6C}" srcOrd="0" destOrd="0" presId="urn:microsoft.com/office/officeart/2005/8/layout/chevron2"/>
    <dgm:cxn modelId="{3E60ED2E-4538-4127-AA81-5E283DD23367}" type="presParOf" srcId="{9A1ACBE4-39F0-4700-B795-F127FAF23806}" destId="{EEB0C661-4A6D-43F5-B0BC-1B3BA9381EF8}" srcOrd="1" destOrd="0" presId="urn:microsoft.com/office/officeart/2005/8/layout/chevron2"/>
    <dgm:cxn modelId="{CA44CA27-12EF-4375-9443-2261F22B7626}" type="presParOf" srcId="{456C3C9D-7602-4F4B-97D4-9BD7DC1FA850}" destId="{1FE04765-13E2-43CC-A262-EB6C0AC0C789}" srcOrd="1" destOrd="0" presId="urn:microsoft.com/office/officeart/2005/8/layout/chevron2"/>
    <dgm:cxn modelId="{96EB602F-474C-4182-AAFF-92263E457A2F}" type="presParOf" srcId="{456C3C9D-7602-4F4B-97D4-9BD7DC1FA850}" destId="{56AD0A8E-2971-46C0-A317-C05586E7BE9B}" srcOrd="2" destOrd="0" presId="urn:microsoft.com/office/officeart/2005/8/layout/chevron2"/>
    <dgm:cxn modelId="{01FDDEA1-AACF-4BB8-95CE-46F292B471B5}" type="presParOf" srcId="{56AD0A8E-2971-46C0-A317-C05586E7BE9B}" destId="{88C5A0D8-5D3F-4F8F-A3BF-60C449EF3740}" srcOrd="0" destOrd="0" presId="urn:microsoft.com/office/officeart/2005/8/layout/chevron2"/>
    <dgm:cxn modelId="{B9B47AA6-1205-4DAD-99AE-2D29638026EC}" type="presParOf" srcId="{56AD0A8E-2971-46C0-A317-C05586E7BE9B}" destId="{33E37232-238A-4D49-8278-0948DEEBFA62}" srcOrd="1" destOrd="0" presId="urn:microsoft.com/office/officeart/2005/8/layout/chevron2"/>
    <dgm:cxn modelId="{900CEDA2-2541-40E4-92A2-E53F72B34E47}" type="presParOf" srcId="{456C3C9D-7602-4F4B-97D4-9BD7DC1FA850}" destId="{95DF505C-CFAC-4E98-9198-8768DC412C51}" srcOrd="3" destOrd="0" presId="urn:microsoft.com/office/officeart/2005/8/layout/chevron2"/>
    <dgm:cxn modelId="{92B40757-D1F1-44E0-9D0A-CFDD0DB23525}" type="presParOf" srcId="{456C3C9D-7602-4F4B-97D4-9BD7DC1FA850}" destId="{39734847-86AA-40A9-AA65-8ADCE82458EF}" srcOrd="4" destOrd="0" presId="urn:microsoft.com/office/officeart/2005/8/layout/chevron2"/>
    <dgm:cxn modelId="{48F20D79-622E-4056-86D8-6482024666B8}" type="presParOf" srcId="{39734847-86AA-40A9-AA65-8ADCE82458EF}" destId="{DE2B187C-FC48-4D74-9321-2744F70FBA82}" srcOrd="0" destOrd="0" presId="urn:microsoft.com/office/officeart/2005/8/layout/chevron2"/>
    <dgm:cxn modelId="{810C0F46-C46D-414E-B73B-D56158F991E7}" type="presParOf" srcId="{39734847-86AA-40A9-AA65-8ADCE82458EF}" destId="{FBEDEE21-019E-4E5C-986D-D3BA55C292A0}" srcOrd="1" destOrd="0" presId="urn:microsoft.com/office/officeart/2005/8/layout/chevron2"/>
    <dgm:cxn modelId="{BF745343-82D9-42B0-A284-747B027B859F}" type="presParOf" srcId="{456C3C9D-7602-4F4B-97D4-9BD7DC1FA850}" destId="{79D5403B-38B9-4E07-ABF5-6C2F91B4CA41}" srcOrd="5" destOrd="0" presId="urn:microsoft.com/office/officeart/2005/8/layout/chevron2"/>
    <dgm:cxn modelId="{74B52A3D-31BF-4E2C-9D37-D8B538677BE9}" type="presParOf" srcId="{456C3C9D-7602-4F4B-97D4-9BD7DC1FA850}" destId="{181AD94C-319E-476F-A079-21E0D0F601FB}" srcOrd="6" destOrd="0" presId="urn:microsoft.com/office/officeart/2005/8/layout/chevron2"/>
    <dgm:cxn modelId="{E18A37BA-7EFE-4C28-BB75-9E15CEFE76FA}" type="presParOf" srcId="{181AD94C-319E-476F-A079-21E0D0F601FB}" destId="{C42992CB-3888-4ED6-9D8E-6B8D4C2B5B77}" srcOrd="0" destOrd="0" presId="urn:microsoft.com/office/officeart/2005/8/layout/chevron2"/>
    <dgm:cxn modelId="{48DF1770-D8E8-4ABC-98E6-30EF741F230E}" type="presParOf" srcId="{181AD94C-319E-476F-A079-21E0D0F601FB}" destId="{8051EFFD-4EC3-48A9-AF20-4F4BB7FF8EC1}" srcOrd="1" destOrd="0" presId="urn:microsoft.com/office/officeart/2005/8/layout/chevron2"/>
    <dgm:cxn modelId="{0F6C8F53-D6DF-4853-9F1F-04B59C2081C4}" type="presParOf" srcId="{456C3C9D-7602-4F4B-97D4-9BD7DC1FA850}" destId="{5F7261CB-2DD2-4E7D-8019-2AE91311248E}" srcOrd="7" destOrd="0" presId="urn:microsoft.com/office/officeart/2005/8/layout/chevron2"/>
    <dgm:cxn modelId="{B50F46C3-26AE-440A-A2B0-A5EE94083612}" type="presParOf" srcId="{456C3C9D-7602-4F4B-97D4-9BD7DC1FA850}" destId="{3E72C276-1295-4CC5-8A76-43F6245FD54D}" srcOrd="8" destOrd="0" presId="urn:microsoft.com/office/officeart/2005/8/layout/chevron2"/>
    <dgm:cxn modelId="{922D5BC8-A617-45FD-AEDC-646487DE0B49}" type="presParOf" srcId="{3E72C276-1295-4CC5-8A76-43F6245FD54D}" destId="{41E86A17-9466-447C-A3BF-FD462B6B77D7}" srcOrd="0" destOrd="0" presId="urn:microsoft.com/office/officeart/2005/8/layout/chevron2"/>
    <dgm:cxn modelId="{DB481B99-8BE6-4116-B4E1-DC8D470A7ADC}" type="presParOf" srcId="{3E72C276-1295-4CC5-8A76-43F6245FD54D}" destId="{9520DFB6-A5C2-4AF6-94C5-E63E5B3C5180}" srcOrd="1" destOrd="0" presId="urn:microsoft.com/office/officeart/2005/8/layout/chevron2"/>
    <dgm:cxn modelId="{D14EB49D-7E77-4FF1-9186-DCA283CC63EE}" type="presParOf" srcId="{456C3C9D-7602-4F4B-97D4-9BD7DC1FA850}" destId="{443A0380-5696-4D2C-B1AA-A6C92FF4D8D1}" srcOrd="9" destOrd="0" presId="urn:microsoft.com/office/officeart/2005/8/layout/chevron2"/>
    <dgm:cxn modelId="{D6F720B6-0188-48EF-BF2E-4BA202B416C6}" type="presParOf" srcId="{456C3C9D-7602-4F4B-97D4-9BD7DC1FA850}" destId="{38C51B33-2351-4C20-9739-969A917CCFC2}" srcOrd="10" destOrd="0" presId="urn:microsoft.com/office/officeart/2005/8/layout/chevron2"/>
    <dgm:cxn modelId="{28BD68E1-62DF-4EE5-A622-0158B4B87E99}" type="presParOf" srcId="{38C51B33-2351-4C20-9739-969A917CCFC2}" destId="{F569D604-CE92-483D-9684-18D97AED4C88}" srcOrd="0" destOrd="0" presId="urn:microsoft.com/office/officeart/2005/8/layout/chevron2"/>
    <dgm:cxn modelId="{1E2A67E4-EB25-46E4-A0EE-4D5E38ECEB11}" type="presParOf" srcId="{38C51B33-2351-4C20-9739-969A917CCFC2}" destId="{6910EFF0-E147-4EA9-934A-559CDE11F586}" srcOrd="1" destOrd="0" presId="urn:microsoft.com/office/officeart/2005/8/layout/chevron2"/>
    <dgm:cxn modelId="{74428830-1F6D-4740-90B2-1635A2247912}" type="presParOf" srcId="{456C3C9D-7602-4F4B-97D4-9BD7DC1FA850}" destId="{B6E9409D-A5AD-4CFE-97FD-55F0DFE68BFB}" srcOrd="11" destOrd="0" presId="urn:microsoft.com/office/officeart/2005/8/layout/chevron2"/>
    <dgm:cxn modelId="{7848FD76-713E-40E9-9E5B-B897F1D3C61E}" type="presParOf" srcId="{456C3C9D-7602-4F4B-97D4-9BD7DC1FA850}" destId="{0D938F94-5B2E-4963-A8B3-635A55BE669C}" srcOrd="12" destOrd="0" presId="urn:microsoft.com/office/officeart/2005/8/layout/chevron2"/>
    <dgm:cxn modelId="{D1A19B25-13C0-4CE7-B6AE-2094EA69BE0D}" type="presParOf" srcId="{0D938F94-5B2E-4963-A8B3-635A55BE669C}" destId="{2C643813-2CA1-463F-B031-6F027B1F35F5}" srcOrd="0" destOrd="0" presId="urn:microsoft.com/office/officeart/2005/8/layout/chevron2"/>
    <dgm:cxn modelId="{E4395182-DC5D-4C02-8B33-379E6443CAC2}" type="presParOf" srcId="{0D938F94-5B2E-4963-A8B3-635A55BE669C}" destId="{01A5D530-574F-4AE4-9246-44EEB9B217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A8F313-3391-4CA3-BD6B-855C8ACF28DC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FC7FD56-CE1E-4EA4-B9E4-6E179C15EB9D}">
      <dgm:prSet phldrT="[Texto]" custT="1"/>
      <dgm:spPr/>
      <dgm:t>
        <a:bodyPr/>
        <a:lstStyle/>
        <a:p>
          <a:r>
            <a:rPr lang="es-EC" sz="1400" b="1" dirty="0" smtClean="0">
              <a:latin typeface="Calibri" pitchFamily="34" charset="0"/>
            </a:rPr>
            <a:t>2</a:t>
          </a:r>
          <a:endParaRPr lang="es-MX" sz="1400" b="1" dirty="0">
            <a:latin typeface="Calibri" pitchFamily="34" charset="0"/>
          </a:endParaRPr>
        </a:p>
      </dgm:t>
    </dgm:pt>
    <dgm:pt modelId="{EEB48A9E-DC1A-4DFF-BD17-7BF62B402C4A}" type="parTrans" cxnId="{417B8088-63D3-438A-8499-B8F05650B1A9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F8BF6AA1-0206-4B83-99A9-0AD0B19BE2B4}" type="sibTrans" cxnId="{417B8088-63D3-438A-8499-B8F05650B1A9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ACB2E64A-2C55-4BB2-A603-10D99FE22212}">
      <dgm:prSet phldrT="[Texto]" custT="1"/>
      <dgm:spPr/>
      <dgm:t>
        <a:bodyPr/>
        <a:lstStyle/>
        <a:p>
          <a:r>
            <a:rPr lang="es-EC" sz="1400" dirty="0" smtClean="0">
              <a:latin typeface="Calibri" pitchFamily="34" charset="0"/>
            </a:rPr>
            <a:t>Obtener el detalle de cartera (por clientes y facturas) al 31 de Diciembre del 2008</a:t>
          </a:r>
          <a:endParaRPr lang="es-MX" sz="1400" dirty="0">
            <a:latin typeface="Calibri" pitchFamily="34" charset="0"/>
          </a:endParaRPr>
        </a:p>
      </dgm:t>
    </dgm:pt>
    <dgm:pt modelId="{12D2E24A-2F69-4453-BDCD-E6EB30CF088D}" type="parTrans" cxnId="{801C421D-CFE1-404D-82DD-E41521322A7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39836171-1D67-4D27-9AEF-F7E33A9BBD23}" type="sibTrans" cxnId="{801C421D-CFE1-404D-82DD-E41521322A7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AB308C74-6957-4DB2-A3AD-6104E267C3DB}">
      <dgm:prSet phldrT="[Texto]" custT="1"/>
      <dgm:spPr/>
      <dgm:t>
        <a:bodyPr/>
        <a:lstStyle/>
        <a:p>
          <a:r>
            <a:rPr lang="es-EC" sz="1400" b="1" dirty="0" smtClean="0">
              <a:latin typeface="Calibri" pitchFamily="34" charset="0"/>
            </a:rPr>
            <a:t>3</a:t>
          </a:r>
          <a:endParaRPr lang="es-MX" sz="1400" b="1" dirty="0">
            <a:latin typeface="Calibri" pitchFamily="34" charset="0"/>
          </a:endParaRPr>
        </a:p>
      </dgm:t>
    </dgm:pt>
    <dgm:pt modelId="{B91B1872-8483-4CE4-B9E5-90DA390B955C}" type="parTrans" cxnId="{665411E0-BD15-4846-A722-552E0D288C1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F6E22DB3-6455-40EA-B682-D7D95A98B8ED}" type="sibTrans" cxnId="{665411E0-BD15-4846-A722-552E0D288C1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F8494D84-4DF5-440A-B253-C99376410ADF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Calibri" pitchFamily="34" charset="0"/>
            </a:rPr>
            <a:t>Solicitar el detalle de los cobros realizados a clientes por los meses de Enero a Diciembre del 2008.</a:t>
          </a:r>
          <a:endParaRPr lang="es-MX" sz="1400" dirty="0" smtClean="0">
            <a:latin typeface="Calibri" pitchFamily="34" charset="0"/>
          </a:endParaRPr>
        </a:p>
      </dgm:t>
    </dgm:pt>
    <dgm:pt modelId="{55F99B7F-8D77-4761-9C21-DE52FDA0207E}" type="parTrans" cxnId="{3D7B5652-0378-4A46-9859-BBB46047932B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28E17F34-7CCD-4068-B9E1-0EF5815240E7}" type="sibTrans" cxnId="{3D7B5652-0378-4A46-9859-BBB46047932B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3B4CB6B8-C881-46E5-BA7A-D83A88113296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Calibri" pitchFamily="34" charset="0"/>
            </a:rPr>
            <a:t>Para los clientes en movimiento de los cuales no recibimos respuesta, solicitar los pagos hasta alcanzar una cobertura mínima por cliente del 90%.</a:t>
          </a:r>
          <a:endParaRPr lang="es-MX" sz="1400" dirty="0" smtClean="0">
            <a:latin typeface="Calibri" pitchFamily="34" charset="0"/>
          </a:endParaRPr>
        </a:p>
      </dgm:t>
    </dgm:pt>
    <dgm:pt modelId="{BFEDEF31-C621-4AB7-B547-25CA729A121C}" type="parTrans" cxnId="{C79FB69F-B58F-4E1E-98A5-C574CD2D7AA3}">
      <dgm:prSet/>
      <dgm:spPr/>
      <dgm:t>
        <a:bodyPr/>
        <a:lstStyle/>
        <a:p>
          <a:endParaRPr lang="es-MX" sz="1400"/>
        </a:p>
      </dgm:t>
    </dgm:pt>
    <dgm:pt modelId="{48E88AD6-CBE6-47B9-B7B1-BE8774EF5EAC}" type="sibTrans" cxnId="{C79FB69F-B58F-4E1E-98A5-C574CD2D7AA3}">
      <dgm:prSet/>
      <dgm:spPr/>
      <dgm:t>
        <a:bodyPr/>
        <a:lstStyle/>
        <a:p>
          <a:endParaRPr lang="es-MX" sz="1400"/>
        </a:p>
      </dgm:t>
    </dgm:pt>
    <dgm:pt modelId="{FFA0606E-5CFE-4EE0-A228-DEAC08E86B11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4</a:t>
          </a:r>
          <a:endParaRPr lang="es-MX" sz="1400" b="1" dirty="0" smtClean="0">
            <a:latin typeface="Calibri" pitchFamily="34" charset="0"/>
          </a:endParaRPr>
        </a:p>
      </dgm:t>
    </dgm:pt>
    <dgm:pt modelId="{1738E6D9-A38B-4BBE-8CE5-3840BC86F15D}" type="parTrans" cxnId="{CB24421B-4BE1-4C1A-A086-1CFEC9DD00BB}">
      <dgm:prSet/>
      <dgm:spPr/>
      <dgm:t>
        <a:bodyPr/>
        <a:lstStyle/>
        <a:p>
          <a:endParaRPr lang="es-MX" sz="1400"/>
        </a:p>
      </dgm:t>
    </dgm:pt>
    <dgm:pt modelId="{8DDD5B87-2DA1-42B2-8D22-10629D6EE0D2}" type="sibTrans" cxnId="{CB24421B-4BE1-4C1A-A086-1CFEC9DD00BB}">
      <dgm:prSet/>
      <dgm:spPr/>
      <dgm:t>
        <a:bodyPr/>
        <a:lstStyle/>
        <a:p>
          <a:endParaRPr lang="es-MX" sz="1400"/>
        </a:p>
      </dgm:t>
    </dgm:pt>
    <dgm:pt modelId="{1527EDD6-EA9A-430B-979F-9FC12DC14AF1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Calibri" pitchFamily="34" charset="0"/>
            </a:rPr>
            <a:t>Para cada uno de estos cobros revisar el comprobante de ingreso, debidamente autorizado, así como las facturas canceladas.</a:t>
          </a:r>
          <a:endParaRPr lang="es-MX" sz="1400" dirty="0" smtClean="0">
            <a:latin typeface="Calibri" pitchFamily="34" charset="0"/>
          </a:endParaRPr>
        </a:p>
      </dgm:t>
    </dgm:pt>
    <dgm:pt modelId="{71CA4864-F438-4141-A1D0-919212E1F9DD}" type="parTrans" cxnId="{BB4CC84C-EFBE-4138-A7AE-B00094250F5E}">
      <dgm:prSet/>
      <dgm:spPr/>
      <dgm:t>
        <a:bodyPr/>
        <a:lstStyle/>
        <a:p>
          <a:endParaRPr lang="es-MX" sz="1400"/>
        </a:p>
      </dgm:t>
    </dgm:pt>
    <dgm:pt modelId="{9E5EF70F-4FFE-412D-9C15-E73ACB90ED39}" type="sibTrans" cxnId="{BB4CC84C-EFBE-4138-A7AE-B00094250F5E}">
      <dgm:prSet/>
      <dgm:spPr/>
      <dgm:t>
        <a:bodyPr/>
        <a:lstStyle/>
        <a:p>
          <a:endParaRPr lang="es-MX" sz="1400"/>
        </a:p>
      </dgm:t>
    </dgm:pt>
    <dgm:pt modelId="{246C9884-CC90-4BF9-83EC-4994A871153F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5</a:t>
          </a:r>
          <a:endParaRPr lang="es-MX" sz="1400" b="1" dirty="0" smtClean="0">
            <a:latin typeface="Calibri" pitchFamily="34" charset="0"/>
          </a:endParaRPr>
        </a:p>
      </dgm:t>
    </dgm:pt>
    <dgm:pt modelId="{D0B7A946-A43E-4408-88BB-8E8F58A61F54}" type="parTrans" cxnId="{DB05D6A6-EBC9-4124-AE25-86635C98336D}">
      <dgm:prSet/>
      <dgm:spPr/>
      <dgm:t>
        <a:bodyPr/>
        <a:lstStyle/>
        <a:p>
          <a:endParaRPr lang="es-MX" sz="1400"/>
        </a:p>
      </dgm:t>
    </dgm:pt>
    <dgm:pt modelId="{63B77293-0C88-4A62-BECE-5DC7984FC3A8}" type="sibTrans" cxnId="{DB05D6A6-EBC9-4124-AE25-86635C98336D}">
      <dgm:prSet/>
      <dgm:spPr/>
      <dgm:t>
        <a:bodyPr/>
        <a:lstStyle/>
        <a:p>
          <a:endParaRPr lang="es-MX" sz="1400"/>
        </a:p>
      </dgm:t>
    </dgm:pt>
    <dgm:pt modelId="{B0210129-EAA7-4477-851A-8D0FDEF7DBD3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6</a:t>
          </a:r>
          <a:endParaRPr lang="es-MX" sz="1400" b="1" dirty="0" smtClean="0">
            <a:latin typeface="Calibri" pitchFamily="34" charset="0"/>
          </a:endParaRPr>
        </a:p>
      </dgm:t>
    </dgm:pt>
    <dgm:pt modelId="{3D3550AC-2574-4946-A11E-1FE3A1EDA0A5}" type="parTrans" cxnId="{C7190BAC-638A-4A89-A0CD-C362E0A1FD46}">
      <dgm:prSet/>
      <dgm:spPr/>
      <dgm:t>
        <a:bodyPr/>
        <a:lstStyle/>
        <a:p>
          <a:endParaRPr lang="es-MX" sz="1400"/>
        </a:p>
      </dgm:t>
    </dgm:pt>
    <dgm:pt modelId="{2F63EBC5-BF7B-4FDB-B8CA-8C90DB5A345D}" type="sibTrans" cxnId="{C7190BAC-638A-4A89-A0CD-C362E0A1FD46}">
      <dgm:prSet/>
      <dgm:spPr/>
      <dgm:t>
        <a:bodyPr/>
        <a:lstStyle/>
        <a:p>
          <a:endParaRPr lang="es-MX" sz="1400"/>
        </a:p>
      </dgm:t>
    </dgm:pt>
    <dgm:pt modelId="{2B61A099-45C1-4EF2-B49E-5DCDCA6098E2}">
      <dgm:prSet phldrT="[Texto]" custT="1"/>
      <dgm:spPr/>
      <dgm:t>
        <a:bodyPr/>
        <a:lstStyle/>
        <a:p>
          <a:pPr algn="just"/>
          <a:r>
            <a:rPr lang="es-MX" sz="1400" dirty="0" smtClean="0">
              <a:latin typeface="Calibri" pitchFamily="34" charset="0"/>
            </a:rPr>
            <a:t>Analizar las diferencias encontradas.</a:t>
          </a:r>
        </a:p>
      </dgm:t>
    </dgm:pt>
    <dgm:pt modelId="{E66125F3-8779-45FC-AE92-21B120783CE9}" type="parTrans" cxnId="{FE1D8FB1-DA44-4CA0-964A-20C46A8E8B67}">
      <dgm:prSet/>
      <dgm:spPr/>
      <dgm:t>
        <a:bodyPr/>
        <a:lstStyle/>
        <a:p>
          <a:endParaRPr lang="es-MX" sz="1400"/>
        </a:p>
      </dgm:t>
    </dgm:pt>
    <dgm:pt modelId="{E193D851-954F-410E-8398-A406CE49BAEA}" type="sibTrans" cxnId="{FE1D8FB1-DA44-4CA0-964A-20C46A8E8B67}">
      <dgm:prSet/>
      <dgm:spPr/>
      <dgm:t>
        <a:bodyPr/>
        <a:lstStyle/>
        <a:p>
          <a:endParaRPr lang="es-MX" sz="1400"/>
        </a:p>
      </dgm:t>
    </dgm:pt>
    <dgm:pt modelId="{3B3EFD56-4A41-4C20-9842-48DCDAF6B71C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7</a:t>
          </a:r>
          <a:endParaRPr lang="es-MX" sz="1400" b="1" dirty="0" smtClean="0">
            <a:latin typeface="Calibri" pitchFamily="34" charset="0"/>
          </a:endParaRPr>
        </a:p>
      </dgm:t>
    </dgm:pt>
    <dgm:pt modelId="{F515132A-F859-4617-86A4-55E271B73E49}" type="parTrans" cxnId="{1744EAF4-2896-45D3-84B2-4892F298EF5B}">
      <dgm:prSet/>
      <dgm:spPr/>
      <dgm:t>
        <a:bodyPr/>
        <a:lstStyle/>
        <a:p>
          <a:endParaRPr lang="es-MX" sz="1400"/>
        </a:p>
      </dgm:t>
    </dgm:pt>
    <dgm:pt modelId="{B54F7921-6194-4279-A430-BFDD05B28141}" type="sibTrans" cxnId="{1744EAF4-2896-45D3-84B2-4892F298EF5B}">
      <dgm:prSet/>
      <dgm:spPr/>
      <dgm:t>
        <a:bodyPr/>
        <a:lstStyle/>
        <a:p>
          <a:endParaRPr lang="es-MX" sz="1400"/>
        </a:p>
      </dgm:t>
    </dgm:pt>
    <dgm:pt modelId="{B4B65BCC-6946-4B36-A76B-D8B5450E16F5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Calibri" pitchFamily="34" charset="0"/>
            </a:rPr>
            <a:t>Documentar los hallazgos que surjan de la prueba de auditoría</a:t>
          </a:r>
          <a:endParaRPr lang="es-MX" sz="1400" dirty="0" smtClean="0">
            <a:latin typeface="Calibri" pitchFamily="34" charset="0"/>
          </a:endParaRPr>
        </a:p>
      </dgm:t>
    </dgm:pt>
    <dgm:pt modelId="{E0A3A57D-877A-4CCC-BA40-55BCD6794271}" type="parTrans" cxnId="{AA1B10EF-5034-4ED0-9CF6-6DD501F28753}">
      <dgm:prSet/>
      <dgm:spPr/>
      <dgm:t>
        <a:bodyPr/>
        <a:lstStyle/>
        <a:p>
          <a:endParaRPr lang="es-MX" sz="1400"/>
        </a:p>
      </dgm:t>
    </dgm:pt>
    <dgm:pt modelId="{DD322D45-AF81-4A12-BA96-ADF4F506427F}" type="sibTrans" cxnId="{AA1B10EF-5034-4ED0-9CF6-6DD501F28753}">
      <dgm:prSet/>
      <dgm:spPr/>
      <dgm:t>
        <a:bodyPr/>
        <a:lstStyle/>
        <a:p>
          <a:endParaRPr lang="es-MX" sz="1400"/>
        </a:p>
      </dgm:t>
    </dgm:pt>
    <dgm:pt modelId="{AC53A13F-7364-4195-8CFC-07B3806877E8}">
      <dgm:prSet phldrT="[Texto]" custT="1"/>
      <dgm:spPr/>
      <dgm:t>
        <a:bodyPr/>
        <a:lstStyle/>
        <a:p>
          <a:r>
            <a:rPr lang="es-ES" sz="1400" dirty="0" smtClean="0">
              <a:latin typeface="Calibri" pitchFamily="34" charset="0"/>
            </a:rPr>
            <a:t>Solicitar a la contadora del CEDEP los estados financieros al 31 de Diciembre del 2008.</a:t>
          </a:r>
          <a:endParaRPr lang="es-MX" sz="1400" dirty="0">
            <a:latin typeface="Calibri" pitchFamily="34" charset="0"/>
          </a:endParaRPr>
        </a:p>
      </dgm:t>
    </dgm:pt>
    <dgm:pt modelId="{24345C54-D463-4F71-8958-2551F2D83E34}" type="sibTrans" cxnId="{BC7C3F70-57BC-4507-8B2B-40875ECC210E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68415D74-0A26-4FC2-A567-04A7E40FB13F}" type="parTrans" cxnId="{BC7C3F70-57BC-4507-8B2B-40875ECC210E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ADDA1AC0-CF10-418C-ADAA-FD97F46E6164}">
      <dgm:prSet phldrT="[Texto]" custT="1"/>
      <dgm:spPr/>
      <dgm:t>
        <a:bodyPr/>
        <a:lstStyle/>
        <a:p>
          <a:r>
            <a:rPr lang="es-EC" sz="1400" b="1" dirty="0" smtClean="0">
              <a:latin typeface="Calibri" pitchFamily="34" charset="0"/>
            </a:rPr>
            <a:t>1</a:t>
          </a:r>
          <a:endParaRPr lang="es-MX" sz="1400" b="1" dirty="0">
            <a:latin typeface="Calibri" pitchFamily="34" charset="0"/>
          </a:endParaRPr>
        </a:p>
      </dgm:t>
    </dgm:pt>
    <dgm:pt modelId="{D58D422A-CA6C-4E75-ACE6-5BD7A6B08A03}" type="sibTrans" cxnId="{03BE0D0F-67AA-4EE6-8201-E80B4B044464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902CCD1E-100C-4BB7-9BA5-FE1F48C3A89F}" type="parTrans" cxnId="{03BE0D0F-67AA-4EE6-8201-E80B4B044464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456C3C9D-7602-4F4B-97D4-9BD7DC1FA850}" type="pres">
      <dgm:prSet presAssocID="{E3A8F313-3391-4CA3-BD6B-855C8ACF28DC}" presName="linearFlow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1ACBE4-39F0-4700-B795-F127FAF23806}" type="pres">
      <dgm:prSet presAssocID="{ADDA1AC0-CF10-418C-ADAA-FD97F46E6164}" presName="composite" presStyleCnt="0"/>
      <dgm:spPr/>
    </dgm:pt>
    <dgm:pt modelId="{CC98F8E9-DBBD-4757-930A-B115A9477F6C}" type="pres">
      <dgm:prSet presAssocID="{ADDA1AC0-CF10-418C-ADAA-FD97F46E6164}" presName="parentText" presStyleLbl="alignNode1" presStyleIdx="0" presStyleCnt="7" custLinFactNeighborY="-1184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EB0C661-4A6D-43F5-B0BC-1B3BA9381EF8}" type="pres">
      <dgm:prSet presAssocID="{ADDA1AC0-CF10-418C-ADAA-FD97F46E6164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E04765-13E2-43CC-A262-EB6C0AC0C789}" type="pres">
      <dgm:prSet presAssocID="{D58D422A-CA6C-4E75-ACE6-5BD7A6B08A03}" presName="sp" presStyleCnt="0"/>
      <dgm:spPr/>
    </dgm:pt>
    <dgm:pt modelId="{56AD0A8E-2971-46C0-A317-C05586E7BE9B}" type="pres">
      <dgm:prSet presAssocID="{EFC7FD56-CE1E-4EA4-B9E4-6E179C15EB9D}" presName="composite" presStyleCnt="0"/>
      <dgm:spPr/>
    </dgm:pt>
    <dgm:pt modelId="{88C5A0D8-5D3F-4F8F-A3BF-60C449EF3740}" type="pres">
      <dgm:prSet presAssocID="{EFC7FD56-CE1E-4EA4-B9E4-6E179C15EB9D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E37232-238A-4D49-8278-0948DEEBFA62}" type="pres">
      <dgm:prSet presAssocID="{EFC7FD56-CE1E-4EA4-B9E4-6E179C15EB9D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DF505C-CFAC-4E98-9198-8768DC412C51}" type="pres">
      <dgm:prSet presAssocID="{F8BF6AA1-0206-4B83-99A9-0AD0B19BE2B4}" presName="sp" presStyleCnt="0"/>
      <dgm:spPr/>
    </dgm:pt>
    <dgm:pt modelId="{39734847-86AA-40A9-AA65-8ADCE82458EF}" type="pres">
      <dgm:prSet presAssocID="{AB308C74-6957-4DB2-A3AD-6104E267C3DB}" presName="composite" presStyleCnt="0"/>
      <dgm:spPr/>
    </dgm:pt>
    <dgm:pt modelId="{DE2B187C-FC48-4D74-9321-2744F70FBA82}" type="pres">
      <dgm:prSet presAssocID="{AB308C74-6957-4DB2-A3AD-6104E267C3DB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EDEE21-019E-4E5C-986D-D3BA55C292A0}" type="pres">
      <dgm:prSet presAssocID="{AB308C74-6957-4DB2-A3AD-6104E267C3DB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D5403B-38B9-4E07-ABF5-6C2F91B4CA41}" type="pres">
      <dgm:prSet presAssocID="{F6E22DB3-6455-40EA-B682-D7D95A98B8ED}" presName="sp" presStyleCnt="0"/>
      <dgm:spPr/>
    </dgm:pt>
    <dgm:pt modelId="{181AD94C-319E-476F-A079-21E0D0F601FB}" type="pres">
      <dgm:prSet presAssocID="{FFA0606E-5CFE-4EE0-A228-DEAC08E86B11}" presName="composite" presStyleCnt="0"/>
      <dgm:spPr/>
    </dgm:pt>
    <dgm:pt modelId="{C42992CB-3888-4ED6-9D8E-6B8D4C2B5B77}" type="pres">
      <dgm:prSet presAssocID="{FFA0606E-5CFE-4EE0-A228-DEAC08E86B1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51EFFD-4EC3-48A9-AF20-4F4BB7FF8EC1}" type="pres">
      <dgm:prSet presAssocID="{FFA0606E-5CFE-4EE0-A228-DEAC08E86B11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7261CB-2DD2-4E7D-8019-2AE91311248E}" type="pres">
      <dgm:prSet presAssocID="{8DDD5B87-2DA1-42B2-8D22-10629D6EE0D2}" presName="sp" presStyleCnt="0"/>
      <dgm:spPr/>
    </dgm:pt>
    <dgm:pt modelId="{3E72C276-1295-4CC5-8A76-43F6245FD54D}" type="pres">
      <dgm:prSet presAssocID="{246C9884-CC90-4BF9-83EC-4994A871153F}" presName="composite" presStyleCnt="0"/>
      <dgm:spPr/>
    </dgm:pt>
    <dgm:pt modelId="{41E86A17-9466-447C-A3BF-FD462B6B77D7}" type="pres">
      <dgm:prSet presAssocID="{246C9884-CC90-4BF9-83EC-4994A871153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20DFB6-A5C2-4AF6-94C5-E63E5B3C5180}" type="pres">
      <dgm:prSet presAssocID="{246C9884-CC90-4BF9-83EC-4994A871153F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43A0380-5696-4D2C-B1AA-A6C92FF4D8D1}" type="pres">
      <dgm:prSet presAssocID="{63B77293-0C88-4A62-BECE-5DC7984FC3A8}" presName="sp" presStyleCnt="0"/>
      <dgm:spPr/>
    </dgm:pt>
    <dgm:pt modelId="{38C51B33-2351-4C20-9739-969A917CCFC2}" type="pres">
      <dgm:prSet presAssocID="{B0210129-EAA7-4477-851A-8D0FDEF7DBD3}" presName="composite" presStyleCnt="0"/>
      <dgm:spPr/>
    </dgm:pt>
    <dgm:pt modelId="{F569D604-CE92-483D-9684-18D97AED4C88}" type="pres">
      <dgm:prSet presAssocID="{B0210129-EAA7-4477-851A-8D0FDEF7DBD3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10EFF0-E147-4EA9-934A-559CDE11F586}" type="pres">
      <dgm:prSet presAssocID="{B0210129-EAA7-4477-851A-8D0FDEF7DBD3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E9409D-A5AD-4CFE-97FD-55F0DFE68BFB}" type="pres">
      <dgm:prSet presAssocID="{2F63EBC5-BF7B-4FDB-B8CA-8C90DB5A345D}" presName="sp" presStyleCnt="0"/>
      <dgm:spPr/>
    </dgm:pt>
    <dgm:pt modelId="{0D938F94-5B2E-4963-A8B3-635A55BE669C}" type="pres">
      <dgm:prSet presAssocID="{3B3EFD56-4A41-4C20-9842-48DCDAF6B71C}" presName="composite" presStyleCnt="0"/>
      <dgm:spPr/>
    </dgm:pt>
    <dgm:pt modelId="{2C643813-2CA1-463F-B031-6F027B1F35F5}" type="pres">
      <dgm:prSet presAssocID="{3B3EFD56-4A41-4C20-9842-48DCDAF6B71C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A5D530-574F-4AE4-9246-44EEB9B21739}" type="pres">
      <dgm:prSet presAssocID="{3B3EFD56-4A41-4C20-9842-48DCDAF6B71C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744EAF4-2896-45D3-84B2-4892F298EF5B}" srcId="{E3A8F313-3391-4CA3-BD6B-855C8ACF28DC}" destId="{3B3EFD56-4A41-4C20-9842-48DCDAF6B71C}" srcOrd="6" destOrd="0" parTransId="{F515132A-F859-4617-86A4-55E271B73E49}" sibTransId="{B54F7921-6194-4279-A430-BFDD05B28141}"/>
    <dgm:cxn modelId="{D6BE8112-9462-44F9-AC45-FC4C8B2A9E7B}" type="presOf" srcId="{AB308C74-6957-4DB2-A3AD-6104E267C3DB}" destId="{DE2B187C-FC48-4D74-9321-2744F70FBA82}" srcOrd="0" destOrd="0" presId="urn:microsoft.com/office/officeart/2005/8/layout/chevron2"/>
    <dgm:cxn modelId="{1980C9C7-94A7-491D-B073-24968409431A}" type="presOf" srcId="{B4B65BCC-6946-4B36-A76B-D8B5450E16F5}" destId="{01A5D530-574F-4AE4-9246-44EEB9B21739}" srcOrd="0" destOrd="0" presId="urn:microsoft.com/office/officeart/2005/8/layout/chevron2"/>
    <dgm:cxn modelId="{417B8088-63D3-438A-8499-B8F05650B1A9}" srcId="{E3A8F313-3391-4CA3-BD6B-855C8ACF28DC}" destId="{EFC7FD56-CE1E-4EA4-B9E4-6E179C15EB9D}" srcOrd="1" destOrd="0" parTransId="{EEB48A9E-DC1A-4DFF-BD17-7BF62B402C4A}" sibTransId="{F8BF6AA1-0206-4B83-99A9-0AD0B19BE2B4}"/>
    <dgm:cxn modelId="{DB05D6A6-EBC9-4124-AE25-86635C98336D}" srcId="{E3A8F313-3391-4CA3-BD6B-855C8ACF28DC}" destId="{246C9884-CC90-4BF9-83EC-4994A871153F}" srcOrd="4" destOrd="0" parTransId="{D0B7A946-A43E-4408-88BB-8E8F58A61F54}" sibTransId="{63B77293-0C88-4A62-BECE-5DC7984FC3A8}"/>
    <dgm:cxn modelId="{C7190BAC-638A-4A89-A0CD-C362E0A1FD46}" srcId="{E3A8F313-3391-4CA3-BD6B-855C8ACF28DC}" destId="{B0210129-EAA7-4477-851A-8D0FDEF7DBD3}" srcOrd="5" destOrd="0" parTransId="{3D3550AC-2574-4946-A11E-1FE3A1EDA0A5}" sibTransId="{2F63EBC5-BF7B-4FDB-B8CA-8C90DB5A345D}"/>
    <dgm:cxn modelId="{AAEFD183-3841-4D8B-A862-BD29067DCBCA}" type="presOf" srcId="{E3A8F313-3391-4CA3-BD6B-855C8ACF28DC}" destId="{456C3C9D-7602-4F4B-97D4-9BD7DC1FA850}" srcOrd="0" destOrd="0" presId="urn:microsoft.com/office/officeart/2005/8/layout/chevron2"/>
    <dgm:cxn modelId="{BB4CC84C-EFBE-4138-A7AE-B00094250F5E}" srcId="{246C9884-CC90-4BF9-83EC-4994A871153F}" destId="{1527EDD6-EA9A-430B-979F-9FC12DC14AF1}" srcOrd="0" destOrd="0" parTransId="{71CA4864-F438-4141-A1D0-919212E1F9DD}" sibTransId="{9E5EF70F-4FFE-412D-9C15-E73ACB90ED39}"/>
    <dgm:cxn modelId="{CB24421B-4BE1-4C1A-A086-1CFEC9DD00BB}" srcId="{E3A8F313-3391-4CA3-BD6B-855C8ACF28DC}" destId="{FFA0606E-5CFE-4EE0-A228-DEAC08E86B11}" srcOrd="3" destOrd="0" parTransId="{1738E6D9-A38B-4BBE-8CE5-3840BC86F15D}" sibTransId="{8DDD5B87-2DA1-42B2-8D22-10629D6EE0D2}"/>
    <dgm:cxn modelId="{FD37261C-9BAA-4ECA-8E64-0CD742F20147}" type="presOf" srcId="{F8494D84-4DF5-440A-B253-C99376410ADF}" destId="{FBEDEE21-019E-4E5C-986D-D3BA55C292A0}" srcOrd="0" destOrd="0" presId="urn:microsoft.com/office/officeart/2005/8/layout/chevron2"/>
    <dgm:cxn modelId="{AA1B10EF-5034-4ED0-9CF6-6DD501F28753}" srcId="{3B3EFD56-4A41-4C20-9842-48DCDAF6B71C}" destId="{B4B65BCC-6946-4B36-A76B-D8B5450E16F5}" srcOrd="0" destOrd="0" parTransId="{E0A3A57D-877A-4CCC-BA40-55BCD6794271}" sibTransId="{DD322D45-AF81-4A12-BA96-ADF4F506427F}"/>
    <dgm:cxn modelId="{7B57693B-CAF0-47E7-9035-7F83E05EAE8B}" type="presOf" srcId="{2B61A099-45C1-4EF2-B49E-5DCDCA6098E2}" destId="{6910EFF0-E147-4EA9-934A-559CDE11F586}" srcOrd="0" destOrd="0" presId="urn:microsoft.com/office/officeart/2005/8/layout/chevron2"/>
    <dgm:cxn modelId="{6B485D0F-748B-4095-BBC9-5D73B47DE340}" type="presOf" srcId="{3B3EFD56-4A41-4C20-9842-48DCDAF6B71C}" destId="{2C643813-2CA1-463F-B031-6F027B1F35F5}" srcOrd="0" destOrd="0" presId="urn:microsoft.com/office/officeart/2005/8/layout/chevron2"/>
    <dgm:cxn modelId="{C79FB69F-B58F-4E1E-98A5-C574CD2D7AA3}" srcId="{FFA0606E-5CFE-4EE0-A228-DEAC08E86B11}" destId="{3B4CB6B8-C881-46E5-BA7A-D83A88113296}" srcOrd="0" destOrd="0" parTransId="{BFEDEF31-C621-4AB7-B547-25CA729A121C}" sibTransId="{48E88AD6-CBE6-47B9-B7B1-BE8774EF5EAC}"/>
    <dgm:cxn modelId="{448FFFBC-54B1-4F7E-91CD-E2A4333827EB}" type="presOf" srcId="{246C9884-CC90-4BF9-83EC-4994A871153F}" destId="{41E86A17-9466-447C-A3BF-FD462B6B77D7}" srcOrd="0" destOrd="0" presId="urn:microsoft.com/office/officeart/2005/8/layout/chevron2"/>
    <dgm:cxn modelId="{BC7C3F70-57BC-4507-8B2B-40875ECC210E}" srcId="{ADDA1AC0-CF10-418C-ADAA-FD97F46E6164}" destId="{AC53A13F-7364-4195-8CFC-07B3806877E8}" srcOrd="0" destOrd="0" parTransId="{68415D74-0A26-4FC2-A567-04A7E40FB13F}" sibTransId="{24345C54-D463-4F71-8958-2551F2D83E34}"/>
    <dgm:cxn modelId="{3D8AB9EB-0F1D-419E-84A3-3F614C929949}" type="presOf" srcId="{EFC7FD56-CE1E-4EA4-B9E4-6E179C15EB9D}" destId="{88C5A0D8-5D3F-4F8F-A3BF-60C449EF3740}" srcOrd="0" destOrd="0" presId="urn:microsoft.com/office/officeart/2005/8/layout/chevron2"/>
    <dgm:cxn modelId="{665411E0-BD15-4846-A722-552E0D288C15}" srcId="{E3A8F313-3391-4CA3-BD6B-855C8ACF28DC}" destId="{AB308C74-6957-4DB2-A3AD-6104E267C3DB}" srcOrd="2" destOrd="0" parTransId="{B91B1872-8483-4CE4-B9E5-90DA390B955C}" sibTransId="{F6E22DB3-6455-40EA-B682-D7D95A98B8ED}"/>
    <dgm:cxn modelId="{B58714BA-9645-41A7-A53E-53877685DC32}" type="presOf" srcId="{ACB2E64A-2C55-4BB2-A603-10D99FE22212}" destId="{33E37232-238A-4D49-8278-0948DEEBFA62}" srcOrd="0" destOrd="0" presId="urn:microsoft.com/office/officeart/2005/8/layout/chevron2"/>
    <dgm:cxn modelId="{03BE0D0F-67AA-4EE6-8201-E80B4B044464}" srcId="{E3A8F313-3391-4CA3-BD6B-855C8ACF28DC}" destId="{ADDA1AC0-CF10-418C-ADAA-FD97F46E6164}" srcOrd="0" destOrd="0" parTransId="{902CCD1E-100C-4BB7-9BA5-FE1F48C3A89F}" sibTransId="{D58D422A-CA6C-4E75-ACE6-5BD7A6B08A03}"/>
    <dgm:cxn modelId="{801C421D-CFE1-404D-82DD-E41521322A75}" srcId="{EFC7FD56-CE1E-4EA4-B9E4-6E179C15EB9D}" destId="{ACB2E64A-2C55-4BB2-A603-10D99FE22212}" srcOrd="0" destOrd="0" parTransId="{12D2E24A-2F69-4453-BDCD-E6EB30CF088D}" sibTransId="{39836171-1D67-4D27-9AEF-F7E33A9BBD23}"/>
    <dgm:cxn modelId="{3D7B5652-0378-4A46-9859-BBB46047932B}" srcId="{AB308C74-6957-4DB2-A3AD-6104E267C3DB}" destId="{F8494D84-4DF5-440A-B253-C99376410ADF}" srcOrd="0" destOrd="0" parTransId="{55F99B7F-8D77-4761-9C21-DE52FDA0207E}" sibTransId="{28E17F34-7CCD-4068-B9E1-0EF5815240E7}"/>
    <dgm:cxn modelId="{E7AC6725-21D7-4BB2-8B02-E380A263FBEF}" type="presOf" srcId="{B0210129-EAA7-4477-851A-8D0FDEF7DBD3}" destId="{F569D604-CE92-483D-9684-18D97AED4C88}" srcOrd="0" destOrd="0" presId="urn:microsoft.com/office/officeart/2005/8/layout/chevron2"/>
    <dgm:cxn modelId="{E3D870D7-4018-4C39-94B8-EA450899F1BE}" type="presOf" srcId="{1527EDD6-EA9A-430B-979F-9FC12DC14AF1}" destId="{9520DFB6-A5C2-4AF6-94C5-E63E5B3C5180}" srcOrd="0" destOrd="0" presId="urn:microsoft.com/office/officeart/2005/8/layout/chevron2"/>
    <dgm:cxn modelId="{FE1D8FB1-DA44-4CA0-964A-20C46A8E8B67}" srcId="{B0210129-EAA7-4477-851A-8D0FDEF7DBD3}" destId="{2B61A099-45C1-4EF2-B49E-5DCDCA6098E2}" srcOrd="0" destOrd="0" parTransId="{E66125F3-8779-45FC-AE92-21B120783CE9}" sibTransId="{E193D851-954F-410E-8398-A406CE49BAEA}"/>
    <dgm:cxn modelId="{C011A68B-5B38-49C8-B7A5-3F7F6378B021}" type="presOf" srcId="{AC53A13F-7364-4195-8CFC-07B3806877E8}" destId="{EEB0C661-4A6D-43F5-B0BC-1B3BA9381EF8}" srcOrd="0" destOrd="0" presId="urn:microsoft.com/office/officeart/2005/8/layout/chevron2"/>
    <dgm:cxn modelId="{2AD3708E-5812-4DE2-8B33-1DA82D53C295}" type="presOf" srcId="{ADDA1AC0-CF10-418C-ADAA-FD97F46E6164}" destId="{CC98F8E9-DBBD-4757-930A-B115A9477F6C}" srcOrd="0" destOrd="0" presId="urn:microsoft.com/office/officeart/2005/8/layout/chevron2"/>
    <dgm:cxn modelId="{4F349F1E-CD54-4741-8D5F-89F7EDFA87A6}" type="presOf" srcId="{FFA0606E-5CFE-4EE0-A228-DEAC08E86B11}" destId="{C42992CB-3888-4ED6-9D8E-6B8D4C2B5B77}" srcOrd="0" destOrd="0" presId="urn:microsoft.com/office/officeart/2005/8/layout/chevron2"/>
    <dgm:cxn modelId="{C830194F-82B0-473A-B5CE-81BE0D9D6FCE}" type="presOf" srcId="{3B4CB6B8-C881-46E5-BA7A-D83A88113296}" destId="{8051EFFD-4EC3-48A9-AF20-4F4BB7FF8EC1}" srcOrd="0" destOrd="0" presId="urn:microsoft.com/office/officeart/2005/8/layout/chevron2"/>
    <dgm:cxn modelId="{5DBF1C4C-D205-423B-8F7B-39CD3B8AE93B}" type="presParOf" srcId="{456C3C9D-7602-4F4B-97D4-9BD7DC1FA850}" destId="{9A1ACBE4-39F0-4700-B795-F127FAF23806}" srcOrd="0" destOrd="0" presId="urn:microsoft.com/office/officeart/2005/8/layout/chevron2"/>
    <dgm:cxn modelId="{993DEFD3-6417-4452-A672-90942DFF9056}" type="presParOf" srcId="{9A1ACBE4-39F0-4700-B795-F127FAF23806}" destId="{CC98F8E9-DBBD-4757-930A-B115A9477F6C}" srcOrd="0" destOrd="0" presId="urn:microsoft.com/office/officeart/2005/8/layout/chevron2"/>
    <dgm:cxn modelId="{D37B5EBF-E9F3-444F-8F5C-E4C3002B72B2}" type="presParOf" srcId="{9A1ACBE4-39F0-4700-B795-F127FAF23806}" destId="{EEB0C661-4A6D-43F5-B0BC-1B3BA9381EF8}" srcOrd="1" destOrd="0" presId="urn:microsoft.com/office/officeart/2005/8/layout/chevron2"/>
    <dgm:cxn modelId="{B7AFC58A-9DF0-45C6-9017-FB0F919E68AF}" type="presParOf" srcId="{456C3C9D-7602-4F4B-97D4-9BD7DC1FA850}" destId="{1FE04765-13E2-43CC-A262-EB6C0AC0C789}" srcOrd="1" destOrd="0" presId="urn:microsoft.com/office/officeart/2005/8/layout/chevron2"/>
    <dgm:cxn modelId="{C4F74709-7C2A-42B4-944F-72545123877F}" type="presParOf" srcId="{456C3C9D-7602-4F4B-97D4-9BD7DC1FA850}" destId="{56AD0A8E-2971-46C0-A317-C05586E7BE9B}" srcOrd="2" destOrd="0" presId="urn:microsoft.com/office/officeart/2005/8/layout/chevron2"/>
    <dgm:cxn modelId="{DC692E73-7AE8-45B2-BB14-175B19566A5A}" type="presParOf" srcId="{56AD0A8E-2971-46C0-A317-C05586E7BE9B}" destId="{88C5A0D8-5D3F-4F8F-A3BF-60C449EF3740}" srcOrd="0" destOrd="0" presId="urn:microsoft.com/office/officeart/2005/8/layout/chevron2"/>
    <dgm:cxn modelId="{1FD6A2F2-339B-40C6-B0E5-B975128F9261}" type="presParOf" srcId="{56AD0A8E-2971-46C0-A317-C05586E7BE9B}" destId="{33E37232-238A-4D49-8278-0948DEEBFA62}" srcOrd="1" destOrd="0" presId="urn:microsoft.com/office/officeart/2005/8/layout/chevron2"/>
    <dgm:cxn modelId="{CC64CFE8-4260-4C52-AE52-B8D746904894}" type="presParOf" srcId="{456C3C9D-7602-4F4B-97D4-9BD7DC1FA850}" destId="{95DF505C-CFAC-4E98-9198-8768DC412C51}" srcOrd="3" destOrd="0" presId="urn:microsoft.com/office/officeart/2005/8/layout/chevron2"/>
    <dgm:cxn modelId="{E40E3E74-C692-47EF-8CE4-C8485A8ACD2B}" type="presParOf" srcId="{456C3C9D-7602-4F4B-97D4-9BD7DC1FA850}" destId="{39734847-86AA-40A9-AA65-8ADCE82458EF}" srcOrd="4" destOrd="0" presId="urn:microsoft.com/office/officeart/2005/8/layout/chevron2"/>
    <dgm:cxn modelId="{E9858F3E-7591-480A-9320-9B2F50E9827E}" type="presParOf" srcId="{39734847-86AA-40A9-AA65-8ADCE82458EF}" destId="{DE2B187C-FC48-4D74-9321-2744F70FBA82}" srcOrd="0" destOrd="0" presId="urn:microsoft.com/office/officeart/2005/8/layout/chevron2"/>
    <dgm:cxn modelId="{D1AC55EB-5166-4121-859A-F8EE9EE1174B}" type="presParOf" srcId="{39734847-86AA-40A9-AA65-8ADCE82458EF}" destId="{FBEDEE21-019E-4E5C-986D-D3BA55C292A0}" srcOrd="1" destOrd="0" presId="urn:microsoft.com/office/officeart/2005/8/layout/chevron2"/>
    <dgm:cxn modelId="{7DBAC8EB-E36D-4207-9DB6-6FF952167B80}" type="presParOf" srcId="{456C3C9D-7602-4F4B-97D4-9BD7DC1FA850}" destId="{79D5403B-38B9-4E07-ABF5-6C2F91B4CA41}" srcOrd="5" destOrd="0" presId="urn:microsoft.com/office/officeart/2005/8/layout/chevron2"/>
    <dgm:cxn modelId="{FED5BAFB-09D8-4EBB-A557-3607FF93C7DF}" type="presParOf" srcId="{456C3C9D-7602-4F4B-97D4-9BD7DC1FA850}" destId="{181AD94C-319E-476F-A079-21E0D0F601FB}" srcOrd="6" destOrd="0" presId="urn:microsoft.com/office/officeart/2005/8/layout/chevron2"/>
    <dgm:cxn modelId="{99246C04-BCB4-4BF2-B91C-179AA1D83C9E}" type="presParOf" srcId="{181AD94C-319E-476F-A079-21E0D0F601FB}" destId="{C42992CB-3888-4ED6-9D8E-6B8D4C2B5B77}" srcOrd="0" destOrd="0" presId="urn:microsoft.com/office/officeart/2005/8/layout/chevron2"/>
    <dgm:cxn modelId="{71F2DBE5-01C0-49DA-A8E4-3247868D6BF8}" type="presParOf" srcId="{181AD94C-319E-476F-A079-21E0D0F601FB}" destId="{8051EFFD-4EC3-48A9-AF20-4F4BB7FF8EC1}" srcOrd="1" destOrd="0" presId="urn:microsoft.com/office/officeart/2005/8/layout/chevron2"/>
    <dgm:cxn modelId="{C077CE26-FBA6-4D82-96EF-6EA7016374CA}" type="presParOf" srcId="{456C3C9D-7602-4F4B-97D4-9BD7DC1FA850}" destId="{5F7261CB-2DD2-4E7D-8019-2AE91311248E}" srcOrd="7" destOrd="0" presId="urn:microsoft.com/office/officeart/2005/8/layout/chevron2"/>
    <dgm:cxn modelId="{F7965675-5563-4CE2-BCF9-278DFDBC6B36}" type="presParOf" srcId="{456C3C9D-7602-4F4B-97D4-9BD7DC1FA850}" destId="{3E72C276-1295-4CC5-8A76-43F6245FD54D}" srcOrd="8" destOrd="0" presId="urn:microsoft.com/office/officeart/2005/8/layout/chevron2"/>
    <dgm:cxn modelId="{58BEF834-5E49-4EA8-9A0C-4A9D7A41FCA6}" type="presParOf" srcId="{3E72C276-1295-4CC5-8A76-43F6245FD54D}" destId="{41E86A17-9466-447C-A3BF-FD462B6B77D7}" srcOrd="0" destOrd="0" presId="urn:microsoft.com/office/officeart/2005/8/layout/chevron2"/>
    <dgm:cxn modelId="{A78342F8-1145-4850-9591-BD55038EFAFD}" type="presParOf" srcId="{3E72C276-1295-4CC5-8A76-43F6245FD54D}" destId="{9520DFB6-A5C2-4AF6-94C5-E63E5B3C5180}" srcOrd="1" destOrd="0" presId="urn:microsoft.com/office/officeart/2005/8/layout/chevron2"/>
    <dgm:cxn modelId="{7917A2D8-1CD0-4625-9E87-0A2C17FF5651}" type="presParOf" srcId="{456C3C9D-7602-4F4B-97D4-9BD7DC1FA850}" destId="{443A0380-5696-4D2C-B1AA-A6C92FF4D8D1}" srcOrd="9" destOrd="0" presId="urn:microsoft.com/office/officeart/2005/8/layout/chevron2"/>
    <dgm:cxn modelId="{7DA45B1B-D8AD-463A-BF82-B516F24F79A9}" type="presParOf" srcId="{456C3C9D-7602-4F4B-97D4-9BD7DC1FA850}" destId="{38C51B33-2351-4C20-9739-969A917CCFC2}" srcOrd="10" destOrd="0" presId="urn:microsoft.com/office/officeart/2005/8/layout/chevron2"/>
    <dgm:cxn modelId="{CB675F0D-B040-4491-B6B0-8253C47803B0}" type="presParOf" srcId="{38C51B33-2351-4C20-9739-969A917CCFC2}" destId="{F569D604-CE92-483D-9684-18D97AED4C88}" srcOrd="0" destOrd="0" presId="urn:microsoft.com/office/officeart/2005/8/layout/chevron2"/>
    <dgm:cxn modelId="{F0502A94-ED02-4269-8E17-2B1919D51CF2}" type="presParOf" srcId="{38C51B33-2351-4C20-9739-969A917CCFC2}" destId="{6910EFF0-E147-4EA9-934A-559CDE11F586}" srcOrd="1" destOrd="0" presId="urn:microsoft.com/office/officeart/2005/8/layout/chevron2"/>
    <dgm:cxn modelId="{FAE2BD21-52CB-441F-B79A-C2899E62A785}" type="presParOf" srcId="{456C3C9D-7602-4F4B-97D4-9BD7DC1FA850}" destId="{B6E9409D-A5AD-4CFE-97FD-55F0DFE68BFB}" srcOrd="11" destOrd="0" presId="urn:microsoft.com/office/officeart/2005/8/layout/chevron2"/>
    <dgm:cxn modelId="{0D8D6DF6-5143-4E46-A421-36625314357B}" type="presParOf" srcId="{456C3C9D-7602-4F4B-97D4-9BD7DC1FA850}" destId="{0D938F94-5B2E-4963-A8B3-635A55BE669C}" srcOrd="12" destOrd="0" presId="urn:microsoft.com/office/officeart/2005/8/layout/chevron2"/>
    <dgm:cxn modelId="{C08598A8-7C5E-4085-8E01-B240C2E583B4}" type="presParOf" srcId="{0D938F94-5B2E-4963-A8B3-635A55BE669C}" destId="{2C643813-2CA1-463F-B031-6F027B1F35F5}" srcOrd="0" destOrd="0" presId="urn:microsoft.com/office/officeart/2005/8/layout/chevron2"/>
    <dgm:cxn modelId="{F9629558-EE38-4A48-BFFE-B911E77347A6}" type="presParOf" srcId="{0D938F94-5B2E-4963-A8B3-635A55BE669C}" destId="{01A5D530-574F-4AE4-9246-44EEB9B217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A8F313-3391-4CA3-BD6B-855C8ACF28DC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FC7FD56-CE1E-4EA4-B9E4-6E179C15EB9D}">
      <dgm:prSet phldrT="[Texto]" custT="1"/>
      <dgm:spPr/>
      <dgm:t>
        <a:bodyPr/>
        <a:lstStyle/>
        <a:p>
          <a:r>
            <a:rPr lang="es-EC" sz="1400" b="1" dirty="0" smtClean="0">
              <a:latin typeface="Calibri" pitchFamily="34" charset="0"/>
            </a:rPr>
            <a:t>2</a:t>
          </a:r>
          <a:endParaRPr lang="es-MX" sz="1400" b="1" dirty="0">
            <a:latin typeface="Calibri" pitchFamily="34" charset="0"/>
          </a:endParaRPr>
        </a:p>
      </dgm:t>
    </dgm:pt>
    <dgm:pt modelId="{EEB48A9E-DC1A-4DFF-BD17-7BF62B402C4A}" type="parTrans" cxnId="{417B8088-63D3-438A-8499-B8F05650B1A9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F8BF6AA1-0206-4B83-99A9-0AD0B19BE2B4}" type="sibTrans" cxnId="{417B8088-63D3-438A-8499-B8F05650B1A9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ACB2E64A-2C55-4BB2-A603-10D99FE22212}">
      <dgm:prSet phldrT="[Texto]" custT="1"/>
      <dgm:spPr/>
      <dgm:t>
        <a:bodyPr/>
        <a:lstStyle/>
        <a:p>
          <a:r>
            <a:rPr lang="es-EC" sz="1400" dirty="0" smtClean="0">
              <a:latin typeface="Calibri" pitchFamily="34" charset="0"/>
            </a:rPr>
            <a:t>Requerir</a:t>
          </a:r>
          <a:r>
            <a:rPr lang="es-EC" sz="1400" baseline="0" dirty="0" smtClean="0">
              <a:latin typeface="Calibri" pitchFamily="34" charset="0"/>
            </a:rPr>
            <a:t> las  primeras 11 facturas después del 31 de Diciembre de 2008, con sus respectivos registros contables.</a:t>
          </a:r>
          <a:endParaRPr lang="es-MX" sz="1400" dirty="0">
            <a:latin typeface="Calibri" pitchFamily="34" charset="0"/>
          </a:endParaRPr>
        </a:p>
      </dgm:t>
    </dgm:pt>
    <dgm:pt modelId="{12D2E24A-2F69-4453-BDCD-E6EB30CF088D}" type="parTrans" cxnId="{801C421D-CFE1-404D-82DD-E41521322A7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39836171-1D67-4D27-9AEF-F7E33A9BBD23}" type="sibTrans" cxnId="{801C421D-CFE1-404D-82DD-E41521322A7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AB308C74-6957-4DB2-A3AD-6104E267C3DB}">
      <dgm:prSet phldrT="[Texto]" custT="1"/>
      <dgm:spPr/>
      <dgm:t>
        <a:bodyPr/>
        <a:lstStyle/>
        <a:p>
          <a:r>
            <a:rPr lang="es-EC" sz="1400" b="1" dirty="0" smtClean="0">
              <a:latin typeface="Calibri" pitchFamily="34" charset="0"/>
            </a:rPr>
            <a:t>3</a:t>
          </a:r>
          <a:endParaRPr lang="es-MX" sz="1400" b="1" dirty="0">
            <a:latin typeface="Calibri" pitchFamily="34" charset="0"/>
          </a:endParaRPr>
        </a:p>
      </dgm:t>
    </dgm:pt>
    <dgm:pt modelId="{B91B1872-8483-4CE4-B9E5-90DA390B955C}" type="parTrans" cxnId="{665411E0-BD15-4846-A722-552E0D288C1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F6E22DB3-6455-40EA-B682-D7D95A98B8ED}" type="sibTrans" cxnId="{665411E0-BD15-4846-A722-552E0D288C15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F8494D84-4DF5-440A-B253-C99376410ADF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Calibri" pitchFamily="34" charset="0"/>
            </a:rPr>
            <a:t>Recabar las ultimas 10 notas de venta al 31 de Diciembre de 2008 y las 9 primeras del mes de Enero de 2009.</a:t>
          </a:r>
          <a:endParaRPr lang="es-MX" sz="1400" dirty="0" smtClean="0">
            <a:latin typeface="Calibri" pitchFamily="34" charset="0"/>
          </a:endParaRPr>
        </a:p>
      </dgm:t>
    </dgm:pt>
    <dgm:pt modelId="{55F99B7F-8D77-4761-9C21-DE52FDA0207E}" type="parTrans" cxnId="{3D7B5652-0378-4A46-9859-BBB46047932B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28E17F34-7CCD-4068-B9E1-0EF5815240E7}" type="sibTrans" cxnId="{3D7B5652-0378-4A46-9859-BBB46047932B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3B4CB6B8-C881-46E5-BA7A-D83A88113296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Calibri" pitchFamily="34" charset="0"/>
            </a:rPr>
            <a:t>Adquirir las ultimas 8 notas de crédito al 31 de Diciembre de 2009 y  7 primeras del mes de Enero de 2009.</a:t>
          </a:r>
          <a:endParaRPr lang="es-MX" sz="1400" dirty="0" smtClean="0">
            <a:latin typeface="Calibri" pitchFamily="34" charset="0"/>
          </a:endParaRPr>
        </a:p>
      </dgm:t>
    </dgm:pt>
    <dgm:pt modelId="{BFEDEF31-C621-4AB7-B547-25CA729A121C}" type="parTrans" cxnId="{C79FB69F-B58F-4E1E-98A5-C574CD2D7AA3}">
      <dgm:prSet/>
      <dgm:spPr/>
      <dgm:t>
        <a:bodyPr/>
        <a:lstStyle/>
        <a:p>
          <a:endParaRPr lang="es-MX" sz="1400"/>
        </a:p>
      </dgm:t>
    </dgm:pt>
    <dgm:pt modelId="{48E88AD6-CBE6-47B9-B7B1-BE8774EF5EAC}" type="sibTrans" cxnId="{C79FB69F-B58F-4E1E-98A5-C574CD2D7AA3}">
      <dgm:prSet/>
      <dgm:spPr/>
      <dgm:t>
        <a:bodyPr/>
        <a:lstStyle/>
        <a:p>
          <a:endParaRPr lang="es-MX" sz="1400"/>
        </a:p>
      </dgm:t>
    </dgm:pt>
    <dgm:pt modelId="{FFA0606E-5CFE-4EE0-A228-DEAC08E86B11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4</a:t>
          </a:r>
          <a:endParaRPr lang="es-MX" sz="1400" b="1" dirty="0" smtClean="0">
            <a:latin typeface="Calibri" pitchFamily="34" charset="0"/>
          </a:endParaRPr>
        </a:p>
      </dgm:t>
    </dgm:pt>
    <dgm:pt modelId="{1738E6D9-A38B-4BBE-8CE5-3840BC86F15D}" type="parTrans" cxnId="{CB24421B-4BE1-4C1A-A086-1CFEC9DD00BB}">
      <dgm:prSet/>
      <dgm:spPr/>
      <dgm:t>
        <a:bodyPr/>
        <a:lstStyle/>
        <a:p>
          <a:endParaRPr lang="es-MX" sz="1400"/>
        </a:p>
      </dgm:t>
    </dgm:pt>
    <dgm:pt modelId="{8DDD5B87-2DA1-42B2-8D22-10629D6EE0D2}" type="sibTrans" cxnId="{CB24421B-4BE1-4C1A-A086-1CFEC9DD00BB}">
      <dgm:prSet/>
      <dgm:spPr/>
      <dgm:t>
        <a:bodyPr/>
        <a:lstStyle/>
        <a:p>
          <a:endParaRPr lang="es-MX" sz="1400"/>
        </a:p>
      </dgm:t>
    </dgm:pt>
    <dgm:pt modelId="{1527EDD6-EA9A-430B-979F-9FC12DC14AF1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Calibri" pitchFamily="34" charset="0"/>
            </a:rPr>
            <a:t>Elaborar una planilla para verificar y registrar el concepto de cada uno de ellos, poniendo énfasis si se registraron en el periodo correcto. </a:t>
          </a:r>
          <a:endParaRPr lang="es-MX" sz="1400" dirty="0" smtClean="0">
            <a:latin typeface="Calibri" pitchFamily="34" charset="0"/>
          </a:endParaRPr>
        </a:p>
      </dgm:t>
    </dgm:pt>
    <dgm:pt modelId="{71CA4864-F438-4141-A1D0-919212E1F9DD}" type="parTrans" cxnId="{BB4CC84C-EFBE-4138-A7AE-B00094250F5E}">
      <dgm:prSet/>
      <dgm:spPr/>
      <dgm:t>
        <a:bodyPr/>
        <a:lstStyle/>
        <a:p>
          <a:endParaRPr lang="es-MX" sz="1400"/>
        </a:p>
      </dgm:t>
    </dgm:pt>
    <dgm:pt modelId="{9E5EF70F-4FFE-412D-9C15-E73ACB90ED39}" type="sibTrans" cxnId="{BB4CC84C-EFBE-4138-A7AE-B00094250F5E}">
      <dgm:prSet/>
      <dgm:spPr/>
      <dgm:t>
        <a:bodyPr/>
        <a:lstStyle/>
        <a:p>
          <a:endParaRPr lang="es-MX" sz="1400"/>
        </a:p>
      </dgm:t>
    </dgm:pt>
    <dgm:pt modelId="{246C9884-CC90-4BF9-83EC-4994A871153F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5</a:t>
          </a:r>
          <a:endParaRPr lang="es-MX" sz="1400" b="1" dirty="0" smtClean="0">
            <a:latin typeface="Calibri" pitchFamily="34" charset="0"/>
          </a:endParaRPr>
        </a:p>
      </dgm:t>
    </dgm:pt>
    <dgm:pt modelId="{D0B7A946-A43E-4408-88BB-8E8F58A61F54}" type="parTrans" cxnId="{DB05D6A6-EBC9-4124-AE25-86635C98336D}">
      <dgm:prSet/>
      <dgm:spPr/>
      <dgm:t>
        <a:bodyPr/>
        <a:lstStyle/>
        <a:p>
          <a:endParaRPr lang="es-MX" sz="1400"/>
        </a:p>
      </dgm:t>
    </dgm:pt>
    <dgm:pt modelId="{63B77293-0C88-4A62-BECE-5DC7984FC3A8}" type="sibTrans" cxnId="{DB05D6A6-EBC9-4124-AE25-86635C98336D}">
      <dgm:prSet/>
      <dgm:spPr/>
      <dgm:t>
        <a:bodyPr/>
        <a:lstStyle/>
        <a:p>
          <a:endParaRPr lang="es-MX" sz="1400"/>
        </a:p>
      </dgm:t>
    </dgm:pt>
    <dgm:pt modelId="{B0210129-EAA7-4477-851A-8D0FDEF7DBD3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6</a:t>
          </a:r>
          <a:endParaRPr lang="es-MX" sz="1400" b="1" dirty="0" smtClean="0">
            <a:latin typeface="Calibri" pitchFamily="34" charset="0"/>
          </a:endParaRPr>
        </a:p>
      </dgm:t>
    </dgm:pt>
    <dgm:pt modelId="{3D3550AC-2574-4946-A11E-1FE3A1EDA0A5}" type="parTrans" cxnId="{C7190BAC-638A-4A89-A0CD-C362E0A1FD46}">
      <dgm:prSet/>
      <dgm:spPr/>
      <dgm:t>
        <a:bodyPr/>
        <a:lstStyle/>
        <a:p>
          <a:endParaRPr lang="es-MX" sz="1400"/>
        </a:p>
      </dgm:t>
    </dgm:pt>
    <dgm:pt modelId="{2F63EBC5-BF7B-4FDB-B8CA-8C90DB5A345D}" type="sibTrans" cxnId="{C7190BAC-638A-4A89-A0CD-C362E0A1FD46}">
      <dgm:prSet/>
      <dgm:spPr/>
      <dgm:t>
        <a:bodyPr/>
        <a:lstStyle/>
        <a:p>
          <a:endParaRPr lang="es-MX" sz="1400"/>
        </a:p>
      </dgm:t>
    </dgm:pt>
    <dgm:pt modelId="{2B61A099-45C1-4EF2-B49E-5DCDCA6098E2}">
      <dgm:prSet phldrT="[Texto]" custT="1"/>
      <dgm:spPr/>
      <dgm:t>
        <a:bodyPr/>
        <a:lstStyle/>
        <a:p>
          <a:pPr algn="just"/>
          <a:r>
            <a:rPr lang="es-MX" sz="1400" dirty="0" smtClean="0">
              <a:latin typeface="Calibri" pitchFamily="34" charset="0"/>
            </a:rPr>
            <a:t>Analizar las diferencias encontradas.</a:t>
          </a:r>
        </a:p>
      </dgm:t>
    </dgm:pt>
    <dgm:pt modelId="{E66125F3-8779-45FC-AE92-21B120783CE9}" type="parTrans" cxnId="{FE1D8FB1-DA44-4CA0-964A-20C46A8E8B67}">
      <dgm:prSet/>
      <dgm:spPr/>
      <dgm:t>
        <a:bodyPr/>
        <a:lstStyle/>
        <a:p>
          <a:endParaRPr lang="es-MX" sz="1400"/>
        </a:p>
      </dgm:t>
    </dgm:pt>
    <dgm:pt modelId="{E193D851-954F-410E-8398-A406CE49BAEA}" type="sibTrans" cxnId="{FE1D8FB1-DA44-4CA0-964A-20C46A8E8B67}">
      <dgm:prSet/>
      <dgm:spPr/>
      <dgm:t>
        <a:bodyPr/>
        <a:lstStyle/>
        <a:p>
          <a:endParaRPr lang="es-MX" sz="1400"/>
        </a:p>
      </dgm:t>
    </dgm:pt>
    <dgm:pt modelId="{3B3EFD56-4A41-4C20-9842-48DCDAF6B71C}">
      <dgm:prSet phldrT="[Texto]" custT="1"/>
      <dgm:spPr/>
      <dgm:t>
        <a:bodyPr/>
        <a:lstStyle/>
        <a:p>
          <a:pPr algn="ctr"/>
          <a:r>
            <a:rPr lang="es-EC" sz="1400" b="1" dirty="0" smtClean="0">
              <a:latin typeface="Calibri" pitchFamily="34" charset="0"/>
            </a:rPr>
            <a:t>7</a:t>
          </a:r>
          <a:endParaRPr lang="es-MX" sz="1400" b="1" dirty="0" smtClean="0">
            <a:latin typeface="Calibri" pitchFamily="34" charset="0"/>
          </a:endParaRPr>
        </a:p>
      </dgm:t>
    </dgm:pt>
    <dgm:pt modelId="{F515132A-F859-4617-86A4-55E271B73E49}" type="parTrans" cxnId="{1744EAF4-2896-45D3-84B2-4892F298EF5B}">
      <dgm:prSet/>
      <dgm:spPr/>
      <dgm:t>
        <a:bodyPr/>
        <a:lstStyle/>
        <a:p>
          <a:endParaRPr lang="es-MX" sz="1400"/>
        </a:p>
      </dgm:t>
    </dgm:pt>
    <dgm:pt modelId="{B54F7921-6194-4279-A430-BFDD05B28141}" type="sibTrans" cxnId="{1744EAF4-2896-45D3-84B2-4892F298EF5B}">
      <dgm:prSet/>
      <dgm:spPr/>
      <dgm:t>
        <a:bodyPr/>
        <a:lstStyle/>
        <a:p>
          <a:endParaRPr lang="es-MX" sz="1400"/>
        </a:p>
      </dgm:t>
    </dgm:pt>
    <dgm:pt modelId="{B4B65BCC-6946-4B36-A76B-D8B5450E16F5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Calibri" pitchFamily="34" charset="0"/>
            </a:rPr>
            <a:t>Documentar los hallazgos que surjan de la prueba de auditoría</a:t>
          </a:r>
          <a:endParaRPr lang="es-MX" sz="1400" dirty="0" smtClean="0">
            <a:latin typeface="Calibri" pitchFamily="34" charset="0"/>
          </a:endParaRPr>
        </a:p>
      </dgm:t>
    </dgm:pt>
    <dgm:pt modelId="{E0A3A57D-877A-4CCC-BA40-55BCD6794271}" type="parTrans" cxnId="{AA1B10EF-5034-4ED0-9CF6-6DD501F28753}">
      <dgm:prSet/>
      <dgm:spPr/>
      <dgm:t>
        <a:bodyPr/>
        <a:lstStyle/>
        <a:p>
          <a:endParaRPr lang="es-MX" sz="1400"/>
        </a:p>
      </dgm:t>
    </dgm:pt>
    <dgm:pt modelId="{DD322D45-AF81-4A12-BA96-ADF4F506427F}" type="sibTrans" cxnId="{AA1B10EF-5034-4ED0-9CF6-6DD501F28753}">
      <dgm:prSet/>
      <dgm:spPr/>
      <dgm:t>
        <a:bodyPr/>
        <a:lstStyle/>
        <a:p>
          <a:endParaRPr lang="es-MX" sz="1400"/>
        </a:p>
      </dgm:t>
    </dgm:pt>
    <dgm:pt modelId="{AC53A13F-7364-4195-8CFC-07B3806877E8}">
      <dgm:prSet phldrT="[Texto]" custT="1"/>
      <dgm:spPr/>
      <dgm:t>
        <a:bodyPr/>
        <a:lstStyle/>
        <a:p>
          <a:pPr algn="just"/>
          <a:r>
            <a:rPr lang="es-ES" sz="1400" dirty="0" smtClean="0">
              <a:latin typeface="Calibri" pitchFamily="34" charset="0"/>
            </a:rPr>
            <a:t>Solicitar las </a:t>
          </a:r>
          <a:r>
            <a:rPr lang="es-EC" sz="1400" dirty="0" smtClean="0">
              <a:latin typeface="Calibri" pitchFamily="34" charset="0"/>
            </a:rPr>
            <a:t>últimas 12 facturas al 31 de Diciembre de 2008, con sus respectivos registros contables.</a:t>
          </a:r>
          <a:endParaRPr lang="es-MX" sz="1400" dirty="0">
            <a:latin typeface="Calibri" pitchFamily="34" charset="0"/>
          </a:endParaRPr>
        </a:p>
      </dgm:t>
    </dgm:pt>
    <dgm:pt modelId="{24345C54-D463-4F71-8958-2551F2D83E34}" type="sibTrans" cxnId="{BC7C3F70-57BC-4507-8B2B-40875ECC210E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68415D74-0A26-4FC2-A567-04A7E40FB13F}" type="parTrans" cxnId="{BC7C3F70-57BC-4507-8B2B-40875ECC210E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ADDA1AC0-CF10-418C-ADAA-FD97F46E6164}">
      <dgm:prSet phldrT="[Texto]" custT="1"/>
      <dgm:spPr/>
      <dgm:t>
        <a:bodyPr/>
        <a:lstStyle/>
        <a:p>
          <a:r>
            <a:rPr lang="es-EC" sz="1400" b="1" dirty="0" smtClean="0">
              <a:latin typeface="Calibri" pitchFamily="34" charset="0"/>
            </a:rPr>
            <a:t>1</a:t>
          </a:r>
          <a:endParaRPr lang="es-MX" sz="1400" b="1" dirty="0">
            <a:latin typeface="Calibri" pitchFamily="34" charset="0"/>
          </a:endParaRPr>
        </a:p>
      </dgm:t>
    </dgm:pt>
    <dgm:pt modelId="{D58D422A-CA6C-4E75-ACE6-5BD7A6B08A03}" type="sibTrans" cxnId="{03BE0D0F-67AA-4EE6-8201-E80B4B044464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902CCD1E-100C-4BB7-9BA5-FE1F48C3A89F}" type="parTrans" cxnId="{03BE0D0F-67AA-4EE6-8201-E80B4B044464}">
      <dgm:prSet/>
      <dgm:spPr/>
      <dgm:t>
        <a:bodyPr/>
        <a:lstStyle/>
        <a:p>
          <a:endParaRPr lang="es-MX" sz="1400">
            <a:latin typeface="Calibri" pitchFamily="34" charset="0"/>
          </a:endParaRPr>
        </a:p>
      </dgm:t>
    </dgm:pt>
    <dgm:pt modelId="{456C3C9D-7602-4F4B-97D4-9BD7DC1FA850}" type="pres">
      <dgm:prSet presAssocID="{E3A8F313-3391-4CA3-BD6B-855C8ACF28DC}" presName="linearFlow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1ACBE4-39F0-4700-B795-F127FAF23806}" type="pres">
      <dgm:prSet presAssocID="{ADDA1AC0-CF10-418C-ADAA-FD97F46E6164}" presName="composite" presStyleCnt="0"/>
      <dgm:spPr/>
    </dgm:pt>
    <dgm:pt modelId="{CC98F8E9-DBBD-4757-930A-B115A9477F6C}" type="pres">
      <dgm:prSet presAssocID="{ADDA1AC0-CF10-418C-ADAA-FD97F46E6164}" presName="parentText" presStyleLbl="alignNode1" presStyleIdx="0" presStyleCnt="7" custLinFactNeighborY="-1184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EB0C661-4A6D-43F5-B0BC-1B3BA9381EF8}" type="pres">
      <dgm:prSet presAssocID="{ADDA1AC0-CF10-418C-ADAA-FD97F46E6164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E04765-13E2-43CC-A262-EB6C0AC0C789}" type="pres">
      <dgm:prSet presAssocID="{D58D422A-CA6C-4E75-ACE6-5BD7A6B08A03}" presName="sp" presStyleCnt="0"/>
      <dgm:spPr/>
    </dgm:pt>
    <dgm:pt modelId="{56AD0A8E-2971-46C0-A317-C05586E7BE9B}" type="pres">
      <dgm:prSet presAssocID="{EFC7FD56-CE1E-4EA4-B9E4-6E179C15EB9D}" presName="composite" presStyleCnt="0"/>
      <dgm:spPr/>
    </dgm:pt>
    <dgm:pt modelId="{88C5A0D8-5D3F-4F8F-A3BF-60C449EF3740}" type="pres">
      <dgm:prSet presAssocID="{EFC7FD56-CE1E-4EA4-B9E4-6E179C15EB9D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E37232-238A-4D49-8278-0948DEEBFA62}" type="pres">
      <dgm:prSet presAssocID="{EFC7FD56-CE1E-4EA4-B9E4-6E179C15EB9D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DF505C-CFAC-4E98-9198-8768DC412C51}" type="pres">
      <dgm:prSet presAssocID="{F8BF6AA1-0206-4B83-99A9-0AD0B19BE2B4}" presName="sp" presStyleCnt="0"/>
      <dgm:spPr/>
    </dgm:pt>
    <dgm:pt modelId="{39734847-86AA-40A9-AA65-8ADCE82458EF}" type="pres">
      <dgm:prSet presAssocID="{AB308C74-6957-4DB2-A3AD-6104E267C3DB}" presName="composite" presStyleCnt="0"/>
      <dgm:spPr/>
    </dgm:pt>
    <dgm:pt modelId="{DE2B187C-FC48-4D74-9321-2744F70FBA82}" type="pres">
      <dgm:prSet presAssocID="{AB308C74-6957-4DB2-A3AD-6104E267C3DB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EDEE21-019E-4E5C-986D-D3BA55C292A0}" type="pres">
      <dgm:prSet presAssocID="{AB308C74-6957-4DB2-A3AD-6104E267C3DB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D5403B-38B9-4E07-ABF5-6C2F91B4CA41}" type="pres">
      <dgm:prSet presAssocID="{F6E22DB3-6455-40EA-B682-D7D95A98B8ED}" presName="sp" presStyleCnt="0"/>
      <dgm:spPr/>
    </dgm:pt>
    <dgm:pt modelId="{181AD94C-319E-476F-A079-21E0D0F601FB}" type="pres">
      <dgm:prSet presAssocID="{FFA0606E-5CFE-4EE0-A228-DEAC08E86B11}" presName="composite" presStyleCnt="0"/>
      <dgm:spPr/>
    </dgm:pt>
    <dgm:pt modelId="{C42992CB-3888-4ED6-9D8E-6B8D4C2B5B77}" type="pres">
      <dgm:prSet presAssocID="{FFA0606E-5CFE-4EE0-A228-DEAC08E86B1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51EFFD-4EC3-48A9-AF20-4F4BB7FF8EC1}" type="pres">
      <dgm:prSet presAssocID="{FFA0606E-5CFE-4EE0-A228-DEAC08E86B11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7261CB-2DD2-4E7D-8019-2AE91311248E}" type="pres">
      <dgm:prSet presAssocID="{8DDD5B87-2DA1-42B2-8D22-10629D6EE0D2}" presName="sp" presStyleCnt="0"/>
      <dgm:spPr/>
    </dgm:pt>
    <dgm:pt modelId="{3E72C276-1295-4CC5-8A76-43F6245FD54D}" type="pres">
      <dgm:prSet presAssocID="{246C9884-CC90-4BF9-83EC-4994A871153F}" presName="composite" presStyleCnt="0"/>
      <dgm:spPr/>
    </dgm:pt>
    <dgm:pt modelId="{41E86A17-9466-447C-A3BF-FD462B6B77D7}" type="pres">
      <dgm:prSet presAssocID="{246C9884-CC90-4BF9-83EC-4994A871153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20DFB6-A5C2-4AF6-94C5-E63E5B3C5180}" type="pres">
      <dgm:prSet presAssocID="{246C9884-CC90-4BF9-83EC-4994A871153F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43A0380-5696-4D2C-B1AA-A6C92FF4D8D1}" type="pres">
      <dgm:prSet presAssocID="{63B77293-0C88-4A62-BECE-5DC7984FC3A8}" presName="sp" presStyleCnt="0"/>
      <dgm:spPr/>
    </dgm:pt>
    <dgm:pt modelId="{38C51B33-2351-4C20-9739-969A917CCFC2}" type="pres">
      <dgm:prSet presAssocID="{B0210129-EAA7-4477-851A-8D0FDEF7DBD3}" presName="composite" presStyleCnt="0"/>
      <dgm:spPr/>
    </dgm:pt>
    <dgm:pt modelId="{F569D604-CE92-483D-9684-18D97AED4C88}" type="pres">
      <dgm:prSet presAssocID="{B0210129-EAA7-4477-851A-8D0FDEF7DBD3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10EFF0-E147-4EA9-934A-559CDE11F586}" type="pres">
      <dgm:prSet presAssocID="{B0210129-EAA7-4477-851A-8D0FDEF7DBD3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E9409D-A5AD-4CFE-97FD-55F0DFE68BFB}" type="pres">
      <dgm:prSet presAssocID="{2F63EBC5-BF7B-4FDB-B8CA-8C90DB5A345D}" presName="sp" presStyleCnt="0"/>
      <dgm:spPr/>
    </dgm:pt>
    <dgm:pt modelId="{0D938F94-5B2E-4963-A8B3-635A55BE669C}" type="pres">
      <dgm:prSet presAssocID="{3B3EFD56-4A41-4C20-9842-48DCDAF6B71C}" presName="composite" presStyleCnt="0"/>
      <dgm:spPr/>
    </dgm:pt>
    <dgm:pt modelId="{2C643813-2CA1-463F-B031-6F027B1F35F5}" type="pres">
      <dgm:prSet presAssocID="{3B3EFD56-4A41-4C20-9842-48DCDAF6B71C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A5D530-574F-4AE4-9246-44EEB9B21739}" type="pres">
      <dgm:prSet presAssocID="{3B3EFD56-4A41-4C20-9842-48DCDAF6B71C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744EAF4-2896-45D3-84B2-4892F298EF5B}" srcId="{E3A8F313-3391-4CA3-BD6B-855C8ACF28DC}" destId="{3B3EFD56-4A41-4C20-9842-48DCDAF6B71C}" srcOrd="6" destOrd="0" parTransId="{F515132A-F859-4617-86A4-55E271B73E49}" sibTransId="{B54F7921-6194-4279-A430-BFDD05B28141}"/>
    <dgm:cxn modelId="{417B8088-63D3-438A-8499-B8F05650B1A9}" srcId="{E3A8F313-3391-4CA3-BD6B-855C8ACF28DC}" destId="{EFC7FD56-CE1E-4EA4-B9E4-6E179C15EB9D}" srcOrd="1" destOrd="0" parTransId="{EEB48A9E-DC1A-4DFF-BD17-7BF62B402C4A}" sibTransId="{F8BF6AA1-0206-4B83-99A9-0AD0B19BE2B4}"/>
    <dgm:cxn modelId="{DB05D6A6-EBC9-4124-AE25-86635C98336D}" srcId="{E3A8F313-3391-4CA3-BD6B-855C8ACF28DC}" destId="{246C9884-CC90-4BF9-83EC-4994A871153F}" srcOrd="4" destOrd="0" parTransId="{D0B7A946-A43E-4408-88BB-8E8F58A61F54}" sibTransId="{63B77293-0C88-4A62-BECE-5DC7984FC3A8}"/>
    <dgm:cxn modelId="{C7190BAC-638A-4A89-A0CD-C362E0A1FD46}" srcId="{E3A8F313-3391-4CA3-BD6B-855C8ACF28DC}" destId="{B0210129-EAA7-4477-851A-8D0FDEF7DBD3}" srcOrd="5" destOrd="0" parTransId="{3D3550AC-2574-4946-A11E-1FE3A1EDA0A5}" sibTransId="{2F63EBC5-BF7B-4FDB-B8CA-8C90DB5A345D}"/>
    <dgm:cxn modelId="{EBE186AE-25B3-4BA5-B383-0561464B35FF}" type="presOf" srcId="{EFC7FD56-CE1E-4EA4-B9E4-6E179C15EB9D}" destId="{88C5A0D8-5D3F-4F8F-A3BF-60C449EF3740}" srcOrd="0" destOrd="0" presId="urn:microsoft.com/office/officeart/2005/8/layout/chevron2"/>
    <dgm:cxn modelId="{491B416D-B797-4479-95C2-444C84AB739B}" type="presOf" srcId="{246C9884-CC90-4BF9-83EC-4994A871153F}" destId="{41E86A17-9466-447C-A3BF-FD462B6B77D7}" srcOrd="0" destOrd="0" presId="urn:microsoft.com/office/officeart/2005/8/layout/chevron2"/>
    <dgm:cxn modelId="{2B275CF6-0E27-4EA6-8F38-076FB9D9B192}" type="presOf" srcId="{2B61A099-45C1-4EF2-B49E-5DCDCA6098E2}" destId="{6910EFF0-E147-4EA9-934A-559CDE11F586}" srcOrd="0" destOrd="0" presId="urn:microsoft.com/office/officeart/2005/8/layout/chevron2"/>
    <dgm:cxn modelId="{BB4CC84C-EFBE-4138-A7AE-B00094250F5E}" srcId="{246C9884-CC90-4BF9-83EC-4994A871153F}" destId="{1527EDD6-EA9A-430B-979F-9FC12DC14AF1}" srcOrd="0" destOrd="0" parTransId="{71CA4864-F438-4141-A1D0-919212E1F9DD}" sibTransId="{9E5EF70F-4FFE-412D-9C15-E73ACB90ED39}"/>
    <dgm:cxn modelId="{0232C077-A939-4C9B-9EC9-C4F8BEF7C1E2}" type="presOf" srcId="{B4B65BCC-6946-4B36-A76B-D8B5450E16F5}" destId="{01A5D530-574F-4AE4-9246-44EEB9B21739}" srcOrd="0" destOrd="0" presId="urn:microsoft.com/office/officeart/2005/8/layout/chevron2"/>
    <dgm:cxn modelId="{975A4545-A4C5-4C31-A8CA-FF4165679A30}" type="presOf" srcId="{1527EDD6-EA9A-430B-979F-9FC12DC14AF1}" destId="{9520DFB6-A5C2-4AF6-94C5-E63E5B3C5180}" srcOrd="0" destOrd="0" presId="urn:microsoft.com/office/officeart/2005/8/layout/chevron2"/>
    <dgm:cxn modelId="{E63BE073-ABDB-4FD5-A08E-37DB369ABC30}" type="presOf" srcId="{3B4CB6B8-C881-46E5-BA7A-D83A88113296}" destId="{8051EFFD-4EC3-48A9-AF20-4F4BB7FF8EC1}" srcOrd="0" destOrd="0" presId="urn:microsoft.com/office/officeart/2005/8/layout/chevron2"/>
    <dgm:cxn modelId="{CB24421B-4BE1-4C1A-A086-1CFEC9DD00BB}" srcId="{E3A8F313-3391-4CA3-BD6B-855C8ACF28DC}" destId="{FFA0606E-5CFE-4EE0-A228-DEAC08E86B11}" srcOrd="3" destOrd="0" parTransId="{1738E6D9-A38B-4BBE-8CE5-3840BC86F15D}" sibTransId="{8DDD5B87-2DA1-42B2-8D22-10629D6EE0D2}"/>
    <dgm:cxn modelId="{742432CF-C773-4A9F-88DB-06568D339DB8}" type="presOf" srcId="{B0210129-EAA7-4477-851A-8D0FDEF7DBD3}" destId="{F569D604-CE92-483D-9684-18D97AED4C88}" srcOrd="0" destOrd="0" presId="urn:microsoft.com/office/officeart/2005/8/layout/chevron2"/>
    <dgm:cxn modelId="{AA1B10EF-5034-4ED0-9CF6-6DD501F28753}" srcId="{3B3EFD56-4A41-4C20-9842-48DCDAF6B71C}" destId="{B4B65BCC-6946-4B36-A76B-D8B5450E16F5}" srcOrd="0" destOrd="0" parTransId="{E0A3A57D-877A-4CCC-BA40-55BCD6794271}" sibTransId="{DD322D45-AF81-4A12-BA96-ADF4F506427F}"/>
    <dgm:cxn modelId="{C79FB69F-B58F-4E1E-98A5-C574CD2D7AA3}" srcId="{FFA0606E-5CFE-4EE0-A228-DEAC08E86B11}" destId="{3B4CB6B8-C881-46E5-BA7A-D83A88113296}" srcOrd="0" destOrd="0" parTransId="{BFEDEF31-C621-4AB7-B547-25CA729A121C}" sibTransId="{48E88AD6-CBE6-47B9-B7B1-BE8774EF5EAC}"/>
    <dgm:cxn modelId="{BC7C3F70-57BC-4507-8B2B-40875ECC210E}" srcId="{ADDA1AC0-CF10-418C-ADAA-FD97F46E6164}" destId="{AC53A13F-7364-4195-8CFC-07B3806877E8}" srcOrd="0" destOrd="0" parTransId="{68415D74-0A26-4FC2-A567-04A7E40FB13F}" sibTransId="{24345C54-D463-4F71-8958-2551F2D83E34}"/>
    <dgm:cxn modelId="{665411E0-BD15-4846-A722-552E0D288C15}" srcId="{E3A8F313-3391-4CA3-BD6B-855C8ACF28DC}" destId="{AB308C74-6957-4DB2-A3AD-6104E267C3DB}" srcOrd="2" destOrd="0" parTransId="{B91B1872-8483-4CE4-B9E5-90DA390B955C}" sibTransId="{F6E22DB3-6455-40EA-B682-D7D95A98B8ED}"/>
    <dgm:cxn modelId="{19BCD026-5088-4434-A85A-1AF77B351103}" type="presOf" srcId="{AC53A13F-7364-4195-8CFC-07B3806877E8}" destId="{EEB0C661-4A6D-43F5-B0BC-1B3BA9381EF8}" srcOrd="0" destOrd="0" presId="urn:microsoft.com/office/officeart/2005/8/layout/chevron2"/>
    <dgm:cxn modelId="{03BE0D0F-67AA-4EE6-8201-E80B4B044464}" srcId="{E3A8F313-3391-4CA3-BD6B-855C8ACF28DC}" destId="{ADDA1AC0-CF10-418C-ADAA-FD97F46E6164}" srcOrd="0" destOrd="0" parTransId="{902CCD1E-100C-4BB7-9BA5-FE1F48C3A89F}" sibTransId="{D58D422A-CA6C-4E75-ACE6-5BD7A6B08A03}"/>
    <dgm:cxn modelId="{898587AA-B998-416F-ADB2-6DB27BB6BD00}" type="presOf" srcId="{ACB2E64A-2C55-4BB2-A603-10D99FE22212}" destId="{33E37232-238A-4D49-8278-0948DEEBFA62}" srcOrd="0" destOrd="0" presId="urn:microsoft.com/office/officeart/2005/8/layout/chevron2"/>
    <dgm:cxn modelId="{801C421D-CFE1-404D-82DD-E41521322A75}" srcId="{EFC7FD56-CE1E-4EA4-B9E4-6E179C15EB9D}" destId="{ACB2E64A-2C55-4BB2-A603-10D99FE22212}" srcOrd="0" destOrd="0" parTransId="{12D2E24A-2F69-4453-BDCD-E6EB30CF088D}" sibTransId="{39836171-1D67-4D27-9AEF-F7E33A9BBD23}"/>
    <dgm:cxn modelId="{3D7B5652-0378-4A46-9859-BBB46047932B}" srcId="{AB308C74-6957-4DB2-A3AD-6104E267C3DB}" destId="{F8494D84-4DF5-440A-B253-C99376410ADF}" srcOrd="0" destOrd="0" parTransId="{55F99B7F-8D77-4761-9C21-DE52FDA0207E}" sibTransId="{28E17F34-7CCD-4068-B9E1-0EF5815240E7}"/>
    <dgm:cxn modelId="{7C6AC7EA-7F6A-4DDA-9500-D41176E0BD57}" type="presOf" srcId="{ADDA1AC0-CF10-418C-ADAA-FD97F46E6164}" destId="{CC98F8E9-DBBD-4757-930A-B115A9477F6C}" srcOrd="0" destOrd="0" presId="urn:microsoft.com/office/officeart/2005/8/layout/chevron2"/>
    <dgm:cxn modelId="{33D12624-1C74-4FB7-8FA2-7ACCB6997E72}" type="presOf" srcId="{FFA0606E-5CFE-4EE0-A228-DEAC08E86B11}" destId="{C42992CB-3888-4ED6-9D8E-6B8D4C2B5B77}" srcOrd="0" destOrd="0" presId="urn:microsoft.com/office/officeart/2005/8/layout/chevron2"/>
    <dgm:cxn modelId="{8EE648A3-5472-410D-A30E-80FE03E324D8}" type="presOf" srcId="{AB308C74-6957-4DB2-A3AD-6104E267C3DB}" destId="{DE2B187C-FC48-4D74-9321-2744F70FBA82}" srcOrd="0" destOrd="0" presId="urn:microsoft.com/office/officeart/2005/8/layout/chevron2"/>
    <dgm:cxn modelId="{D7A4175B-9174-4465-AFCC-2DAFD70DB258}" type="presOf" srcId="{E3A8F313-3391-4CA3-BD6B-855C8ACF28DC}" destId="{456C3C9D-7602-4F4B-97D4-9BD7DC1FA850}" srcOrd="0" destOrd="0" presId="urn:microsoft.com/office/officeart/2005/8/layout/chevron2"/>
    <dgm:cxn modelId="{FE1D8FB1-DA44-4CA0-964A-20C46A8E8B67}" srcId="{B0210129-EAA7-4477-851A-8D0FDEF7DBD3}" destId="{2B61A099-45C1-4EF2-B49E-5DCDCA6098E2}" srcOrd="0" destOrd="0" parTransId="{E66125F3-8779-45FC-AE92-21B120783CE9}" sibTransId="{E193D851-954F-410E-8398-A406CE49BAEA}"/>
    <dgm:cxn modelId="{878583DC-4C84-44DE-90B0-C30445D4D144}" type="presOf" srcId="{3B3EFD56-4A41-4C20-9842-48DCDAF6B71C}" destId="{2C643813-2CA1-463F-B031-6F027B1F35F5}" srcOrd="0" destOrd="0" presId="urn:microsoft.com/office/officeart/2005/8/layout/chevron2"/>
    <dgm:cxn modelId="{BC4F14EE-9CA1-4B58-A3E4-FE67ED14BF86}" type="presOf" srcId="{F8494D84-4DF5-440A-B253-C99376410ADF}" destId="{FBEDEE21-019E-4E5C-986D-D3BA55C292A0}" srcOrd="0" destOrd="0" presId="urn:microsoft.com/office/officeart/2005/8/layout/chevron2"/>
    <dgm:cxn modelId="{03AF9553-3F58-4AB0-A366-8248369E6A44}" type="presParOf" srcId="{456C3C9D-7602-4F4B-97D4-9BD7DC1FA850}" destId="{9A1ACBE4-39F0-4700-B795-F127FAF23806}" srcOrd="0" destOrd="0" presId="urn:microsoft.com/office/officeart/2005/8/layout/chevron2"/>
    <dgm:cxn modelId="{07520A34-D307-439F-AC81-101CA2A9E26E}" type="presParOf" srcId="{9A1ACBE4-39F0-4700-B795-F127FAF23806}" destId="{CC98F8E9-DBBD-4757-930A-B115A9477F6C}" srcOrd="0" destOrd="0" presId="urn:microsoft.com/office/officeart/2005/8/layout/chevron2"/>
    <dgm:cxn modelId="{999453EB-EF3A-4A56-B97D-8F5492585C48}" type="presParOf" srcId="{9A1ACBE4-39F0-4700-B795-F127FAF23806}" destId="{EEB0C661-4A6D-43F5-B0BC-1B3BA9381EF8}" srcOrd="1" destOrd="0" presId="urn:microsoft.com/office/officeart/2005/8/layout/chevron2"/>
    <dgm:cxn modelId="{3660555B-C6BC-4575-84B1-CF957A7EA1FF}" type="presParOf" srcId="{456C3C9D-7602-4F4B-97D4-9BD7DC1FA850}" destId="{1FE04765-13E2-43CC-A262-EB6C0AC0C789}" srcOrd="1" destOrd="0" presId="urn:microsoft.com/office/officeart/2005/8/layout/chevron2"/>
    <dgm:cxn modelId="{0EC781D3-3ACB-498B-918D-A538EE554168}" type="presParOf" srcId="{456C3C9D-7602-4F4B-97D4-9BD7DC1FA850}" destId="{56AD0A8E-2971-46C0-A317-C05586E7BE9B}" srcOrd="2" destOrd="0" presId="urn:microsoft.com/office/officeart/2005/8/layout/chevron2"/>
    <dgm:cxn modelId="{0D92FD10-BD56-45A1-979A-5E508529B2E4}" type="presParOf" srcId="{56AD0A8E-2971-46C0-A317-C05586E7BE9B}" destId="{88C5A0D8-5D3F-4F8F-A3BF-60C449EF3740}" srcOrd="0" destOrd="0" presId="urn:microsoft.com/office/officeart/2005/8/layout/chevron2"/>
    <dgm:cxn modelId="{45807FFB-AF8A-41AD-821C-D5670A2046D0}" type="presParOf" srcId="{56AD0A8E-2971-46C0-A317-C05586E7BE9B}" destId="{33E37232-238A-4D49-8278-0948DEEBFA62}" srcOrd="1" destOrd="0" presId="urn:microsoft.com/office/officeart/2005/8/layout/chevron2"/>
    <dgm:cxn modelId="{6C879BAB-7E06-4985-A28D-AF40795A1290}" type="presParOf" srcId="{456C3C9D-7602-4F4B-97D4-9BD7DC1FA850}" destId="{95DF505C-CFAC-4E98-9198-8768DC412C51}" srcOrd="3" destOrd="0" presId="urn:microsoft.com/office/officeart/2005/8/layout/chevron2"/>
    <dgm:cxn modelId="{9030CA21-2615-464D-A7DA-3A4674A18F6C}" type="presParOf" srcId="{456C3C9D-7602-4F4B-97D4-9BD7DC1FA850}" destId="{39734847-86AA-40A9-AA65-8ADCE82458EF}" srcOrd="4" destOrd="0" presId="urn:microsoft.com/office/officeart/2005/8/layout/chevron2"/>
    <dgm:cxn modelId="{8F582F9E-7FD8-415F-A37E-60ABA7735960}" type="presParOf" srcId="{39734847-86AA-40A9-AA65-8ADCE82458EF}" destId="{DE2B187C-FC48-4D74-9321-2744F70FBA82}" srcOrd="0" destOrd="0" presId="urn:microsoft.com/office/officeart/2005/8/layout/chevron2"/>
    <dgm:cxn modelId="{3F5CBF5E-6227-43ED-B202-34825C16FE8B}" type="presParOf" srcId="{39734847-86AA-40A9-AA65-8ADCE82458EF}" destId="{FBEDEE21-019E-4E5C-986D-D3BA55C292A0}" srcOrd="1" destOrd="0" presId="urn:microsoft.com/office/officeart/2005/8/layout/chevron2"/>
    <dgm:cxn modelId="{6CA8639D-0516-46A0-BD8D-48022B8ACA85}" type="presParOf" srcId="{456C3C9D-7602-4F4B-97D4-9BD7DC1FA850}" destId="{79D5403B-38B9-4E07-ABF5-6C2F91B4CA41}" srcOrd="5" destOrd="0" presId="urn:microsoft.com/office/officeart/2005/8/layout/chevron2"/>
    <dgm:cxn modelId="{9B0847E9-B72E-46EF-8E4B-5096B86F932F}" type="presParOf" srcId="{456C3C9D-7602-4F4B-97D4-9BD7DC1FA850}" destId="{181AD94C-319E-476F-A079-21E0D0F601FB}" srcOrd="6" destOrd="0" presId="urn:microsoft.com/office/officeart/2005/8/layout/chevron2"/>
    <dgm:cxn modelId="{0E4A98B4-282A-4861-80F6-3DD2DC6802A1}" type="presParOf" srcId="{181AD94C-319E-476F-A079-21E0D0F601FB}" destId="{C42992CB-3888-4ED6-9D8E-6B8D4C2B5B77}" srcOrd="0" destOrd="0" presId="urn:microsoft.com/office/officeart/2005/8/layout/chevron2"/>
    <dgm:cxn modelId="{AA3595FF-327C-4261-902A-DDF4E60D323A}" type="presParOf" srcId="{181AD94C-319E-476F-A079-21E0D0F601FB}" destId="{8051EFFD-4EC3-48A9-AF20-4F4BB7FF8EC1}" srcOrd="1" destOrd="0" presId="urn:microsoft.com/office/officeart/2005/8/layout/chevron2"/>
    <dgm:cxn modelId="{28F176FC-AE8F-4D89-B03F-D1AB659231F6}" type="presParOf" srcId="{456C3C9D-7602-4F4B-97D4-9BD7DC1FA850}" destId="{5F7261CB-2DD2-4E7D-8019-2AE91311248E}" srcOrd="7" destOrd="0" presId="urn:microsoft.com/office/officeart/2005/8/layout/chevron2"/>
    <dgm:cxn modelId="{F77AE797-4FB1-41DC-8EE7-9F9FEB575556}" type="presParOf" srcId="{456C3C9D-7602-4F4B-97D4-9BD7DC1FA850}" destId="{3E72C276-1295-4CC5-8A76-43F6245FD54D}" srcOrd="8" destOrd="0" presId="urn:microsoft.com/office/officeart/2005/8/layout/chevron2"/>
    <dgm:cxn modelId="{1B03632D-2D41-40C5-AC79-24B338789433}" type="presParOf" srcId="{3E72C276-1295-4CC5-8A76-43F6245FD54D}" destId="{41E86A17-9466-447C-A3BF-FD462B6B77D7}" srcOrd="0" destOrd="0" presId="urn:microsoft.com/office/officeart/2005/8/layout/chevron2"/>
    <dgm:cxn modelId="{16DAEC0A-6102-469C-BEA0-D71BC654D95D}" type="presParOf" srcId="{3E72C276-1295-4CC5-8A76-43F6245FD54D}" destId="{9520DFB6-A5C2-4AF6-94C5-E63E5B3C5180}" srcOrd="1" destOrd="0" presId="urn:microsoft.com/office/officeart/2005/8/layout/chevron2"/>
    <dgm:cxn modelId="{AF1D28E2-1291-4DD1-9011-A7EC33D6F84C}" type="presParOf" srcId="{456C3C9D-7602-4F4B-97D4-9BD7DC1FA850}" destId="{443A0380-5696-4D2C-B1AA-A6C92FF4D8D1}" srcOrd="9" destOrd="0" presId="urn:microsoft.com/office/officeart/2005/8/layout/chevron2"/>
    <dgm:cxn modelId="{A1A7EE62-FC33-4E6D-BF86-DAC0ABA71C5E}" type="presParOf" srcId="{456C3C9D-7602-4F4B-97D4-9BD7DC1FA850}" destId="{38C51B33-2351-4C20-9739-969A917CCFC2}" srcOrd="10" destOrd="0" presId="urn:microsoft.com/office/officeart/2005/8/layout/chevron2"/>
    <dgm:cxn modelId="{17EDCA3D-E624-4AC9-AFC8-2130707ED031}" type="presParOf" srcId="{38C51B33-2351-4C20-9739-969A917CCFC2}" destId="{F569D604-CE92-483D-9684-18D97AED4C88}" srcOrd="0" destOrd="0" presId="urn:microsoft.com/office/officeart/2005/8/layout/chevron2"/>
    <dgm:cxn modelId="{D7D70198-D3B4-4AB3-B779-1D55162CB95D}" type="presParOf" srcId="{38C51B33-2351-4C20-9739-969A917CCFC2}" destId="{6910EFF0-E147-4EA9-934A-559CDE11F586}" srcOrd="1" destOrd="0" presId="urn:microsoft.com/office/officeart/2005/8/layout/chevron2"/>
    <dgm:cxn modelId="{B19AEE49-57DA-4429-BEA0-A78E559A9F18}" type="presParOf" srcId="{456C3C9D-7602-4F4B-97D4-9BD7DC1FA850}" destId="{B6E9409D-A5AD-4CFE-97FD-55F0DFE68BFB}" srcOrd="11" destOrd="0" presId="urn:microsoft.com/office/officeart/2005/8/layout/chevron2"/>
    <dgm:cxn modelId="{4ED45986-5804-41DB-B6C4-B7D6689CD817}" type="presParOf" srcId="{456C3C9D-7602-4F4B-97D4-9BD7DC1FA850}" destId="{0D938F94-5B2E-4963-A8B3-635A55BE669C}" srcOrd="12" destOrd="0" presId="urn:microsoft.com/office/officeart/2005/8/layout/chevron2"/>
    <dgm:cxn modelId="{5864E590-C865-4A2C-93D1-45589C186640}" type="presParOf" srcId="{0D938F94-5B2E-4963-A8B3-635A55BE669C}" destId="{2C643813-2CA1-463F-B031-6F027B1F35F5}" srcOrd="0" destOrd="0" presId="urn:microsoft.com/office/officeart/2005/8/layout/chevron2"/>
    <dgm:cxn modelId="{0B92A5E0-120C-4040-9702-D0EF5E005F13}" type="presParOf" srcId="{0D938F94-5B2E-4963-A8B3-635A55BE669C}" destId="{01A5D530-574F-4AE4-9246-44EEB9B217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85FDDA-B9B8-480F-8EA8-76E75AD38FB9}" type="doc">
      <dgm:prSet loTypeId="urn:microsoft.com/office/officeart/2005/8/layout/vList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D813612-FD50-433D-9583-4695A2FE0A72}">
      <dgm:prSet phldrT="[Texto]" custT="1"/>
      <dgm:spPr/>
      <dgm:t>
        <a:bodyPr/>
        <a:lstStyle/>
        <a:p>
          <a:pPr algn="just"/>
          <a:r>
            <a:rPr lang="es-ES" sz="1250" dirty="0" smtClean="0">
              <a:latin typeface="Calibri" pitchFamily="34" charset="0"/>
              <a:cs typeface="Calibri" pitchFamily="34" charset="0"/>
            </a:rPr>
            <a:t>Todas las diferencias encontradas al realizar la prueba de movimiento de clientes son inferiores a la materialidad de planificación ($3.242,13), además cabe recalcar que con esta prueba se cubre un 90% de la cartera, por lo que podemos concluir que la prueba realizada es altamente confiable.</a:t>
          </a:r>
          <a:endParaRPr lang="es-ES" sz="1250" dirty="0"/>
        </a:p>
      </dgm:t>
    </dgm:pt>
    <dgm:pt modelId="{F9D24055-C74A-4BC0-8DCB-E1156DF6CA7B}" type="parTrans" cxnId="{5C01FE17-494D-46A0-BF9B-F34902F0B9B6}">
      <dgm:prSet/>
      <dgm:spPr/>
      <dgm:t>
        <a:bodyPr/>
        <a:lstStyle/>
        <a:p>
          <a:pPr algn="just"/>
          <a:endParaRPr lang="es-ES" sz="1250"/>
        </a:p>
      </dgm:t>
    </dgm:pt>
    <dgm:pt modelId="{8FF8CA61-AD37-4B02-8616-F98AA0ABFADB}" type="sibTrans" cxnId="{5C01FE17-494D-46A0-BF9B-F34902F0B9B6}">
      <dgm:prSet/>
      <dgm:spPr/>
      <dgm:t>
        <a:bodyPr/>
        <a:lstStyle/>
        <a:p>
          <a:pPr algn="just"/>
          <a:endParaRPr lang="es-ES" sz="1250"/>
        </a:p>
      </dgm:t>
    </dgm:pt>
    <dgm:pt modelId="{F0627938-762A-4784-B9EA-3776AF1267C1}">
      <dgm:prSet phldrT="[Texto]" custT="1"/>
      <dgm:spPr/>
      <dgm:t>
        <a:bodyPr/>
        <a:lstStyle/>
        <a:p>
          <a:pPr algn="just"/>
          <a:r>
            <a:rPr lang="es-ES" sz="1250" dirty="0" smtClean="0">
              <a:latin typeface="Calibri" pitchFamily="34" charset="0"/>
              <a:cs typeface="Calibri" pitchFamily="34" charset="0"/>
            </a:rPr>
            <a:t>Los saldos vencidos de cuentas por cobrar a la fecha que refleja la Institución, representa el 14% de la cartera total, con lo que concluimos que la gestión y el seguimiento que realiza el departamento de cobranza es relativamente satisfactorio, sin embargo se lo puede mejorar para reducir el porcentaje de la cartera vencida.  </a:t>
          </a:r>
          <a:endParaRPr lang="es-ES" sz="1250" dirty="0"/>
        </a:p>
      </dgm:t>
    </dgm:pt>
    <dgm:pt modelId="{DDE20DBA-C5F6-4B81-BFBE-AC49D7BC25C3}" type="parTrans" cxnId="{2372D529-5B0E-4EDA-B1D5-DEA4259351DB}">
      <dgm:prSet/>
      <dgm:spPr/>
      <dgm:t>
        <a:bodyPr/>
        <a:lstStyle/>
        <a:p>
          <a:pPr algn="just"/>
          <a:endParaRPr lang="es-ES" sz="1250"/>
        </a:p>
      </dgm:t>
    </dgm:pt>
    <dgm:pt modelId="{32328741-DC19-4298-BBAD-4A45293680C2}" type="sibTrans" cxnId="{2372D529-5B0E-4EDA-B1D5-DEA4259351DB}">
      <dgm:prSet/>
      <dgm:spPr/>
      <dgm:t>
        <a:bodyPr/>
        <a:lstStyle/>
        <a:p>
          <a:pPr algn="just"/>
          <a:endParaRPr lang="es-ES" sz="1250"/>
        </a:p>
      </dgm:t>
    </dgm:pt>
    <dgm:pt modelId="{9B5BBB78-88CE-43AD-B2A7-7E040BAC1A59}">
      <dgm:prSet phldrT="[Texto]" custT="1"/>
      <dgm:spPr/>
      <dgm:t>
        <a:bodyPr/>
        <a:lstStyle/>
        <a:p>
          <a:pPr algn="just"/>
          <a:r>
            <a:rPr lang="es-ES" sz="1250" dirty="0" smtClean="0">
              <a:latin typeface="Calibri" pitchFamily="34" charset="0"/>
              <a:cs typeface="Calibri" pitchFamily="34" charset="0"/>
            </a:rPr>
            <a:t>La prueba realizada para la sumatoria de comprobantes de venta es altamente confiable, debido a que no se encontró error alguno en la población, salvo el caso las notas aclaratorias en los resultados de este test.</a:t>
          </a:r>
          <a:endParaRPr lang="es-ES" sz="1250" dirty="0"/>
        </a:p>
      </dgm:t>
    </dgm:pt>
    <dgm:pt modelId="{0A029286-3596-4011-89D6-F31C91D7C56C}" type="parTrans" cxnId="{86F1E8D7-B550-4B87-A2DD-F79DADA794AE}">
      <dgm:prSet/>
      <dgm:spPr/>
      <dgm:t>
        <a:bodyPr/>
        <a:lstStyle/>
        <a:p>
          <a:pPr algn="just"/>
          <a:endParaRPr lang="es-ES" sz="1250"/>
        </a:p>
      </dgm:t>
    </dgm:pt>
    <dgm:pt modelId="{AE25149D-2081-4DF9-B1EB-AA0592D20552}" type="sibTrans" cxnId="{86F1E8D7-B550-4B87-A2DD-F79DADA794AE}">
      <dgm:prSet/>
      <dgm:spPr/>
      <dgm:t>
        <a:bodyPr/>
        <a:lstStyle/>
        <a:p>
          <a:pPr algn="just"/>
          <a:endParaRPr lang="es-ES" sz="1250"/>
        </a:p>
      </dgm:t>
    </dgm:pt>
    <dgm:pt modelId="{7BA1656C-500C-4E20-948E-2CFE7CC4E82C}">
      <dgm:prSet phldrT="[Texto]" custT="1"/>
      <dgm:spPr/>
      <dgm:t>
        <a:bodyPr/>
        <a:lstStyle/>
        <a:p>
          <a:pPr algn="just"/>
          <a:r>
            <a:rPr lang="es-ES" sz="1250" dirty="0" smtClean="0">
              <a:latin typeface="Calibri" pitchFamily="34" charset="0"/>
              <a:cs typeface="Calibri" pitchFamily="34" charset="0"/>
            </a:rPr>
            <a:t>Sin embargo, al aplicar el test de corte sobre los comprobantes de venta, los estados financieros adjuntos no incluyen los eventuales efectos del error material detectado cuantificado en $6.716,20; por lo que no es factible validar la razonabilidad de los saldos expuestos contablemente en el rubro Servicios Educacionales al 31 de Diciembre del 2008.</a:t>
          </a:r>
          <a:endParaRPr lang="es-ES" sz="1250" dirty="0"/>
        </a:p>
      </dgm:t>
    </dgm:pt>
    <dgm:pt modelId="{7F03F535-A005-42C1-8D66-C4959BC0715A}" type="parTrans" cxnId="{E1630132-5C64-4E38-893D-73EA7D4D0300}">
      <dgm:prSet/>
      <dgm:spPr/>
      <dgm:t>
        <a:bodyPr/>
        <a:lstStyle/>
        <a:p>
          <a:pPr algn="just"/>
          <a:endParaRPr lang="es-ES" sz="1250"/>
        </a:p>
      </dgm:t>
    </dgm:pt>
    <dgm:pt modelId="{98A9736A-573A-43F4-8656-F858F77B0B83}" type="sibTrans" cxnId="{E1630132-5C64-4E38-893D-73EA7D4D0300}">
      <dgm:prSet/>
      <dgm:spPr/>
      <dgm:t>
        <a:bodyPr/>
        <a:lstStyle/>
        <a:p>
          <a:pPr algn="just"/>
          <a:endParaRPr lang="es-ES" sz="1250"/>
        </a:p>
      </dgm:t>
    </dgm:pt>
    <dgm:pt modelId="{DC715C24-3B7F-4555-B5E9-6B1DADCA700A}">
      <dgm:prSet phldrT="[Texto]" custT="1"/>
      <dgm:spPr/>
      <dgm:t>
        <a:bodyPr/>
        <a:lstStyle/>
        <a:p>
          <a:pPr algn="just"/>
          <a:r>
            <a:rPr lang="es-ES" sz="1250" dirty="0" smtClean="0">
              <a:latin typeface="Calibri" pitchFamily="34" charset="0"/>
              <a:cs typeface="Calibri" pitchFamily="34" charset="0"/>
            </a:rPr>
            <a:t>La evaluación sobre los saltos de secuencia y duplicidad en los comprobantes de venta es altamente confiable, debido a que no se encontró error alguno en la muestra seleccionada. Todos los documentos se encontraban debidamente sustentados con su anulación física y sistemática.</a:t>
          </a:r>
          <a:endParaRPr lang="es-ES" sz="1250" dirty="0"/>
        </a:p>
      </dgm:t>
    </dgm:pt>
    <dgm:pt modelId="{F7007592-8A93-4268-806B-851FB0963180}" type="parTrans" cxnId="{E919388F-14BC-4E00-9946-DDCCBF523BA0}">
      <dgm:prSet/>
      <dgm:spPr/>
      <dgm:t>
        <a:bodyPr/>
        <a:lstStyle/>
        <a:p>
          <a:pPr algn="just"/>
          <a:endParaRPr lang="es-ES" sz="1250"/>
        </a:p>
      </dgm:t>
    </dgm:pt>
    <dgm:pt modelId="{73DB1A3D-5295-43E5-8A3A-9C72602DA2B4}" type="sibTrans" cxnId="{E919388F-14BC-4E00-9946-DDCCBF523BA0}">
      <dgm:prSet/>
      <dgm:spPr/>
      <dgm:t>
        <a:bodyPr/>
        <a:lstStyle/>
        <a:p>
          <a:pPr algn="just"/>
          <a:endParaRPr lang="es-ES" sz="1250"/>
        </a:p>
      </dgm:t>
    </dgm:pt>
    <dgm:pt modelId="{04A7C1CE-DBA4-4976-A9D4-DCFBCAE2ABF1}" type="pres">
      <dgm:prSet presAssocID="{A585FDDA-B9B8-480F-8EA8-76E75AD38FB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5262D6D-5F20-446D-A9B5-217020995BD7}" type="pres">
      <dgm:prSet presAssocID="{0D813612-FD50-433D-9583-4695A2FE0A72}" presName="comp" presStyleCnt="0"/>
      <dgm:spPr/>
      <dgm:t>
        <a:bodyPr/>
        <a:lstStyle/>
        <a:p>
          <a:endParaRPr lang="es-ES"/>
        </a:p>
      </dgm:t>
    </dgm:pt>
    <dgm:pt modelId="{EB043265-9161-44AA-A877-86B2A21063A0}" type="pres">
      <dgm:prSet presAssocID="{0D813612-FD50-433D-9583-4695A2FE0A72}" presName="box" presStyleLbl="node1" presStyleIdx="0" presStyleCnt="5"/>
      <dgm:spPr/>
      <dgm:t>
        <a:bodyPr/>
        <a:lstStyle/>
        <a:p>
          <a:endParaRPr lang="es-ES"/>
        </a:p>
      </dgm:t>
    </dgm:pt>
    <dgm:pt modelId="{4A67132E-3999-4174-8BE5-44987ACB2E69}" type="pres">
      <dgm:prSet presAssocID="{0D813612-FD50-433D-9583-4695A2FE0A72}" presName="img" presStyleLbl="fgImgPlace1" presStyleIdx="0" presStyleCnt="5" custScaleX="8449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5B9F130-E1C6-4836-822E-56CD07830D35}" type="pres">
      <dgm:prSet presAssocID="{0D813612-FD50-433D-9583-4695A2FE0A7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857468-A938-420A-B80B-A2E880925A1E}" type="pres">
      <dgm:prSet presAssocID="{8FF8CA61-AD37-4B02-8616-F98AA0ABFADB}" presName="spacer" presStyleCnt="0"/>
      <dgm:spPr/>
      <dgm:t>
        <a:bodyPr/>
        <a:lstStyle/>
        <a:p>
          <a:endParaRPr lang="es-ES"/>
        </a:p>
      </dgm:t>
    </dgm:pt>
    <dgm:pt modelId="{9B87B636-A6B7-46D2-9641-6428F79B4F5F}" type="pres">
      <dgm:prSet presAssocID="{F0627938-762A-4784-B9EA-3776AF1267C1}" presName="comp" presStyleCnt="0"/>
      <dgm:spPr/>
      <dgm:t>
        <a:bodyPr/>
        <a:lstStyle/>
        <a:p>
          <a:endParaRPr lang="es-ES"/>
        </a:p>
      </dgm:t>
    </dgm:pt>
    <dgm:pt modelId="{CFE76B90-C83C-4348-9BD4-91AE8B0CD82D}" type="pres">
      <dgm:prSet presAssocID="{F0627938-762A-4784-B9EA-3776AF1267C1}" presName="box" presStyleLbl="node1" presStyleIdx="1" presStyleCnt="5"/>
      <dgm:spPr/>
      <dgm:t>
        <a:bodyPr/>
        <a:lstStyle/>
        <a:p>
          <a:endParaRPr lang="es-ES"/>
        </a:p>
      </dgm:t>
    </dgm:pt>
    <dgm:pt modelId="{7E36C183-4BA7-48D8-ADE2-5FEF027E5C3C}" type="pres">
      <dgm:prSet presAssocID="{F0627938-762A-4784-B9EA-3776AF1267C1}" presName="img" presStyleLbl="fgImgPlace1" presStyleIdx="1" presStyleCnt="5" custScaleX="8449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C66DFD8-CEB4-4744-920C-3DA72A310B20}" type="pres">
      <dgm:prSet presAssocID="{F0627938-762A-4784-B9EA-3776AF1267C1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67B0C0-205D-4C4F-9759-1F5F4B27CBA4}" type="pres">
      <dgm:prSet presAssocID="{32328741-DC19-4298-BBAD-4A45293680C2}" presName="spacer" presStyleCnt="0"/>
      <dgm:spPr/>
      <dgm:t>
        <a:bodyPr/>
        <a:lstStyle/>
        <a:p>
          <a:endParaRPr lang="es-ES"/>
        </a:p>
      </dgm:t>
    </dgm:pt>
    <dgm:pt modelId="{1B23AFC8-A59B-46A2-B2C2-7512275BDD74}" type="pres">
      <dgm:prSet presAssocID="{9B5BBB78-88CE-43AD-B2A7-7E040BAC1A59}" presName="comp" presStyleCnt="0"/>
      <dgm:spPr/>
      <dgm:t>
        <a:bodyPr/>
        <a:lstStyle/>
        <a:p>
          <a:endParaRPr lang="es-ES"/>
        </a:p>
      </dgm:t>
    </dgm:pt>
    <dgm:pt modelId="{D454E419-EE85-499A-812D-64360A9E9730}" type="pres">
      <dgm:prSet presAssocID="{9B5BBB78-88CE-43AD-B2A7-7E040BAC1A59}" presName="box" presStyleLbl="node1" presStyleIdx="2" presStyleCnt="5"/>
      <dgm:spPr/>
      <dgm:t>
        <a:bodyPr/>
        <a:lstStyle/>
        <a:p>
          <a:endParaRPr lang="es-ES"/>
        </a:p>
      </dgm:t>
    </dgm:pt>
    <dgm:pt modelId="{FC9FD4D5-B5D2-47A6-A9B0-BC074DD72C9A}" type="pres">
      <dgm:prSet presAssocID="{9B5BBB78-88CE-43AD-B2A7-7E040BAC1A59}" presName="img" presStyleLbl="fgImgPlace1" presStyleIdx="2" presStyleCnt="5" custScaleX="8449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C0EDF5-C039-4C26-8455-32582C0BD9FA}" type="pres">
      <dgm:prSet presAssocID="{9B5BBB78-88CE-43AD-B2A7-7E040BAC1A5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C359B4-49F1-4411-8992-6D06B2FF117C}" type="pres">
      <dgm:prSet presAssocID="{AE25149D-2081-4DF9-B1EB-AA0592D20552}" presName="spacer" presStyleCnt="0"/>
      <dgm:spPr/>
      <dgm:t>
        <a:bodyPr/>
        <a:lstStyle/>
        <a:p>
          <a:endParaRPr lang="es-ES"/>
        </a:p>
      </dgm:t>
    </dgm:pt>
    <dgm:pt modelId="{4EFB8749-57E4-4A1A-AB49-876E96A55C06}" type="pres">
      <dgm:prSet presAssocID="{DC715C24-3B7F-4555-B5E9-6B1DADCA700A}" presName="comp" presStyleCnt="0"/>
      <dgm:spPr/>
      <dgm:t>
        <a:bodyPr/>
        <a:lstStyle/>
        <a:p>
          <a:endParaRPr lang="es-ES"/>
        </a:p>
      </dgm:t>
    </dgm:pt>
    <dgm:pt modelId="{36AA43CB-1264-4BF7-BD77-AE485560E8AD}" type="pres">
      <dgm:prSet presAssocID="{DC715C24-3B7F-4555-B5E9-6B1DADCA700A}" presName="box" presStyleLbl="node1" presStyleIdx="3" presStyleCnt="5"/>
      <dgm:spPr/>
      <dgm:t>
        <a:bodyPr/>
        <a:lstStyle/>
        <a:p>
          <a:endParaRPr lang="es-ES"/>
        </a:p>
      </dgm:t>
    </dgm:pt>
    <dgm:pt modelId="{61CF1C5B-85C1-441A-BF7C-24B4BD131470}" type="pres">
      <dgm:prSet presAssocID="{DC715C24-3B7F-4555-B5E9-6B1DADCA700A}" presName="img" presStyleLbl="fgImgPlace1" presStyleIdx="3" presStyleCnt="5" custScaleX="8449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E85A49B-7D87-4C70-A581-765E02259F29}" type="pres">
      <dgm:prSet presAssocID="{DC715C24-3B7F-4555-B5E9-6B1DADCA700A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D8FB16-4F5E-4488-B79C-B22FF051DEE7}" type="pres">
      <dgm:prSet presAssocID="{73DB1A3D-5295-43E5-8A3A-9C72602DA2B4}" presName="spacer" presStyleCnt="0"/>
      <dgm:spPr/>
      <dgm:t>
        <a:bodyPr/>
        <a:lstStyle/>
        <a:p>
          <a:endParaRPr lang="es-ES"/>
        </a:p>
      </dgm:t>
    </dgm:pt>
    <dgm:pt modelId="{E9CF2563-168A-427F-9B13-6280316E2665}" type="pres">
      <dgm:prSet presAssocID="{7BA1656C-500C-4E20-948E-2CFE7CC4E82C}" presName="comp" presStyleCnt="0"/>
      <dgm:spPr/>
      <dgm:t>
        <a:bodyPr/>
        <a:lstStyle/>
        <a:p>
          <a:endParaRPr lang="es-ES"/>
        </a:p>
      </dgm:t>
    </dgm:pt>
    <dgm:pt modelId="{B29D10BF-6201-49A1-90F7-976C5AF4DDF5}" type="pres">
      <dgm:prSet presAssocID="{7BA1656C-500C-4E20-948E-2CFE7CC4E82C}" presName="box" presStyleLbl="node1" presStyleIdx="4" presStyleCnt="5"/>
      <dgm:spPr/>
      <dgm:t>
        <a:bodyPr/>
        <a:lstStyle/>
        <a:p>
          <a:endParaRPr lang="es-ES"/>
        </a:p>
      </dgm:t>
    </dgm:pt>
    <dgm:pt modelId="{B9170B47-D8D4-42AA-85AD-67724C8BCBB6}" type="pres">
      <dgm:prSet presAssocID="{7BA1656C-500C-4E20-948E-2CFE7CC4E82C}" presName="img" presStyleLbl="fgImgPlace1" presStyleIdx="4" presStyleCnt="5" custScaleX="8449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F113CEB-EB76-45FD-A77B-90753A23967B}" type="pres">
      <dgm:prSet presAssocID="{7BA1656C-500C-4E20-948E-2CFE7CC4E82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7857EAD-6D6F-4A33-98F1-B499973CE693}" type="presOf" srcId="{A585FDDA-B9B8-480F-8EA8-76E75AD38FB9}" destId="{04A7C1CE-DBA4-4976-A9D4-DCFBCAE2ABF1}" srcOrd="0" destOrd="0" presId="urn:microsoft.com/office/officeart/2005/8/layout/vList4"/>
    <dgm:cxn modelId="{E919388F-14BC-4E00-9946-DDCCBF523BA0}" srcId="{A585FDDA-B9B8-480F-8EA8-76E75AD38FB9}" destId="{DC715C24-3B7F-4555-B5E9-6B1DADCA700A}" srcOrd="3" destOrd="0" parTransId="{F7007592-8A93-4268-806B-851FB0963180}" sibTransId="{73DB1A3D-5295-43E5-8A3A-9C72602DA2B4}"/>
    <dgm:cxn modelId="{EE0D24A0-D58B-4BBA-B538-675955377913}" type="presOf" srcId="{0D813612-FD50-433D-9583-4695A2FE0A72}" destId="{C5B9F130-E1C6-4836-822E-56CD07830D35}" srcOrd="1" destOrd="0" presId="urn:microsoft.com/office/officeart/2005/8/layout/vList4"/>
    <dgm:cxn modelId="{960A3BCD-3483-4C04-B699-86229168A4DA}" type="presOf" srcId="{9B5BBB78-88CE-43AD-B2A7-7E040BAC1A59}" destId="{B9C0EDF5-C039-4C26-8455-32582C0BD9FA}" srcOrd="1" destOrd="0" presId="urn:microsoft.com/office/officeart/2005/8/layout/vList4"/>
    <dgm:cxn modelId="{532F76E5-494D-4880-A109-1195E63C8EDA}" type="presOf" srcId="{7BA1656C-500C-4E20-948E-2CFE7CC4E82C}" destId="{5F113CEB-EB76-45FD-A77B-90753A23967B}" srcOrd="1" destOrd="0" presId="urn:microsoft.com/office/officeart/2005/8/layout/vList4"/>
    <dgm:cxn modelId="{C9A7BCEF-5309-4B62-9CF1-63E5D6F356F7}" type="presOf" srcId="{DC715C24-3B7F-4555-B5E9-6B1DADCA700A}" destId="{36AA43CB-1264-4BF7-BD77-AE485560E8AD}" srcOrd="0" destOrd="0" presId="urn:microsoft.com/office/officeart/2005/8/layout/vList4"/>
    <dgm:cxn modelId="{4421B589-EA33-479E-A794-0D5F4280DA38}" type="presOf" srcId="{7BA1656C-500C-4E20-948E-2CFE7CC4E82C}" destId="{B29D10BF-6201-49A1-90F7-976C5AF4DDF5}" srcOrd="0" destOrd="0" presId="urn:microsoft.com/office/officeart/2005/8/layout/vList4"/>
    <dgm:cxn modelId="{A2CD596A-613D-4F68-8E6A-FE227FC0783B}" type="presOf" srcId="{0D813612-FD50-433D-9583-4695A2FE0A72}" destId="{EB043265-9161-44AA-A877-86B2A21063A0}" srcOrd="0" destOrd="0" presId="urn:microsoft.com/office/officeart/2005/8/layout/vList4"/>
    <dgm:cxn modelId="{04963813-E4D1-41C8-BD80-73AAEF40537A}" type="presOf" srcId="{9B5BBB78-88CE-43AD-B2A7-7E040BAC1A59}" destId="{D454E419-EE85-499A-812D-64360A9E9730}" srcOrd="0" destOrd="0" presId="urn:microsoft.com/office/officeart/2005/8/layout/vList4"/>
    <dgm:cxn modelId="{2372D529-5B0E-4EDA-B1D5-DEA4259351DB}" srcId="{A585FDDA-B9B8-480F-8EA8-76E75AD38FB9}" destId="{F0627938-762A-4784-B9EA-3776AF1267C1}" srcOrd="1" destOrd="0" parTransId="{DDE20DBA-C5F6-4B81-BFBE-AC49D7BC25C3}" sibTransId="{32328741-DC19-4298-BBAD-4A45293680C2}"/>
    <dgm:cxn modelId="{E1630132-5C64-4E38-893D-73EA7D4D0300}" srcId="{A585FDDA-B9B8-480F-8EA8-76E75AD38FB9}" destId="{7BA1656C-500C-4E20-948E-2CFE7CC4E82C}" srcOrd="4" destOrd="0" parTransId="{7F03F535-A005-42C1-8D66-C4959BC0715A}" sibTransId="{98A9736A-573A-43F4-8656-F858F77B0B83}"/>
    <dgm:cxn modelId="{4C9ADF57-A171-404E-B9DF-E16556BBD8CF}" type="presOf" srcId="{F0627938-762A-4784-B9EA-3776AF1267C1}" destId="{CFE76B90-C83C-4348-9BD4-91AE8B0CD82D}" srcOrd="0" destOrd="0" presId="urn:microsoft.com/office/officeart/2005/8/layout/vList4"/>
    <dgm:cxn modelId="{9AAAFBEF-08F5-4CBF-87C0-707F782BC9A2}" type="presOf" srcId="{DC715C24-3B7F-4555-B5E9-6B1DADCA700A}" destId="{CE85A49B-7D87-4C70-A581-765E02259F29}" srcOrd="1" destOrd="0" presId="urn:microsoft.com/office/officeart/2005/8/layout/vList4"/>
    <dgm:cxn modelId="{92AA6020-247D-401D-8A95-69C60CC4D809}" type="presOf" srcId="{F0627938-762A-4784-B9EA-3776AF1267C1}" destId="{6C66DFD8-CEB4-4744-920C-3DA72A310B20}" srcOrd="1" destOrd="0" presId="urn:microsoft.com/office/officeart/2005/8/layout/vList4"/>
    <dgm:cxn modelId="{5C01FE17-494D-46A0-BF9B-F34902F0B9B6}" srcId="{A585FDDA-B9B8-480F-8EA8-76E75AD38FB9}" destId="{0D813612-FD50-433D-9583-4695A2FE0A72}" srcOrd="0" destOrd="0" parTransId="{F9D24055-C74A-4BC0-8DCB-E1156DF6CA7B}" sibTransId="{8FF8CA61-AD37-4B02-8616-F98AA0ABFADB}"/>
    <dgm:cxn modelId="{86F1E8D7-B550-4B87-A2DD-F79DADA794AE}" srcId="{A585FDDA-B9B8-480F-8EA8-76E75AD38FB9}" destId="{9B5BBB78-88CE-43AD-B2A7-7E040BAC1A59}" srcOrd="2" destOrd="0" parTransId="{0A029286-3596-4011-89D6-F31C91D7C56C}" sibTransId="{AE25149D-2081-4DF9-B1EB-AA0592D20552}"/>
    <dgm:cxn modelId="{2227C3C0-3085-4F01-9540-23F70D1A5508}" type="presParOf" srcId="{04A7C1CE-DBA4-4976-A9D4-DCFBCAE2ABF1}" destId="{F5262D6D-5F20-446D-A9B5-217020995BD7}" srcOrd="0" destOrd="0" presId="urn:microsoft.com/office/officeart/2005/8/layout/vList4"/>
    <dgm:cxn modelId="{F2800FA2-E55E-459A-BAC6-346D43339F87}" type="presParOf" srcId="{F5262D6D-5F20-446D-A9B5-217020995BD7}" destId="{EB043265-9161-44AA-A877-86B2A21063A0}" srcOrd="0" destOrd="0" presId="urn:microsoft.com/office/officeart/2005/8/layout/vList4"/>
    <dgm:cxn modelId="{E28F941D-CD34-47EE-A7C5-6563BB01EF55}" type="presParOf" srcId="{F5262D6D-5F20-446D-A9B5-217020995BD7}" destId="{4A67132E-3999-4174-8BE5-44987ACB2E69}" srcOrd="1" destOrd="0" presId="urn:microsoft.com/office/officeart/2005/8/layout/vList4"/>
    <dgm:cxn modelId="{CC653862-DBE2-4C2B-A790-0ACBA80F675B}" type="presParOf" srcId="{F5262D6D-5F20-446D-A9B5-217020995BD7}" destId="{C5B9F130-E1C6-4836-822E-56CD07830D35}" srcOrd="2" destOrd="0" presId="urn:microsoft.com/office/officeart/2005/8/layout/vList4"/>
    <dgm:cxn modelId="{57C8C81D-7E9D-421C-9BD7-5CAF78C75CE6}" type="presParOf" srcId="{04A7C1CE-DBA4-4976-A9D4-DCFBCAE2ABF1}" destId="{38857468-A938-420A-B80B-A2E880925A1E}" srcOrd="1" destOrd="0" presId="urn:microsoft.com/office/officeart/2005/8/layout/vList4"/>
    <dgm:cxn modelId="{BA7AC092-DC44-43CA-8675-CE2115B8EF38}" type="presParOf" srcId="{04A7C1CE-DBA4-4976-A9D4-DCFBCAE2ABF1}" destId="{9B87B636-A6B7-46D2-9641-6428F79B4F5F}" srcOrd="2" destOrd="0" presId="urn:microsoft.com/office/officeart/2005/8/layout/vList4"/>
    <dgm:cxn modelId="{3F0F89BD-F7E5-4C86-B526-0531563C6625}" type="presParOf" srcId="{9B87B636-A6B7-46D2-9641-6428F79B4F5F}" destId="{CFE76B90-C83C-4348-9BD4-91AE8B0CD82D}" srcOrd="0" destOrd="0" presId="urn:microsoft.com/office/officeart/2005/8/layout/vList4"/>
    <dgm:cxn modelId="{0F1FD30A-E4AD-4FC4-9030-1EE8B84CECF9}" type="presParOf" srcId="{9B87B636-A6B7-46D2-9641-6428F79B4F5F}" destId="{7E36C183-4BA7-48D8-ADE2-5FEF027E5C3C}" srcOrd="1" destOrd="0" presId="urn:microsoft.com/office/officeart/2005/8/layout/vList4"/>
    <dgm:cxn modelId="{18A2E2CA-10CB-4990-AD31-E37B204EC00D}" type="presParOf" srcId="{9B87B636-A6B7-46D2-9641-6428F79B4F5F}" destId="{6C66DFD8-CEB4-4744-920C-3DA72A310B20}" srcOrd="2" destOrd="0" presId="urn:microsoft.com/office/officeart/2005/8/layout/vList4"/>
    <dgm:cxn modelId="{EF1D387F-2616-41AF-834F-83886AE657C9}" type="presParOf" srcId="{04A7C1CE-DBA4-4976-A9D4-DCFBCAE2ABF1}" destId="{B367B0C0-205D-4C4F-9759-1F5F4B27CBA4}" srcOrd="3" destOrd="0" presId="urn:microsoft.com/office/officeart/2005/8/layout/vList4"/>
    <dgm:cxn modelId="{6F97BE17-F38F-488E-A917-1FCB0A0E9702}" type="presParOf" srcId="{04A7C1CE-DBA4-4976-A9D4-DCFBCAE2ABF1}" destId="{1B23AFC8-A59B-46A2-B2C2-7512275BDD74}" srcOrd="4" destOrd="0" presId="urn:microsoft.com/office/officeart/2005/8/layout/vList4"/>
    <dgm:cxn modelId="{124D9F10-ED38-44B1-8682-A5A6C559BDCB}" type="presParOf" srcId="{1B23AFC8-A59B-46A2-B2C2-7512275BDD74}" destId="{D454E419-EE85-499A-812D-64360A9E9730}" srcOrd="0" destOrd="0" presId="urn:microsoft.com/office/officeart/2005/8/layout/vList4"/>
    <dgm:cxn modelId="{88B6A3DB-381D-46D1-881F-30D9FDC181F9}" type="presParOf" srcId="{1B23AFC8-A59B-46A2-B2C2-7512275BDD74}" destId="{FC9FD4D5-B5D2-47A6-A9B0-BC074DD72C9A}" srcOrd="1" destOrd="0" presId="urn:microsoft.com/office/officeart/2005/8/layout/vList4"/>
    <dgm:cxn modelId="{315F1157-7330-4533-BF3D-DBE4FD5B9613}" type="presParOf" srcId="{1B23AFC8-A59B-46A2-B2C2-7512275BDD74}" destId="{B9C0EDF5-C039-4C26-8455-32582C0BD9FA}" srcOrd="2" destOrd="0" presId="urn:microsoft.com/office/officeart/2005/8/layout/vList4"/>
    <dgm:cxn modelId="{F6335BF3-3C08-4EDC-A8EA-172793F34169}" type="presParOf" srcId="{04A7C1CE-DBA4-4976-A9D4-DCFBCAE2ABF1}" destId="{6CC359B4-49F1-4411-8992-6D06B2FF117C}" srcOrd="5" destOrd="0" presId="urn:microsoft.com/office/officeart/2005/8/layout/vList4"/>
    <dgm:cxn modelId="{0192BBA9-66DD-42B3-B12F-68ACAAE3700F}" type="presParOf" srcId="{04A7C1CE-DBA4-4976-A9D4-DCFBCAE2ABF1}" destId="{4EFB8749-57E4-4A1A-AB49-876E96A55C06}" srcOrd="6" destOrd="0" presId="urn:microsoft.com/office/officeart/2005/8/layout/vList4"/>
    <dgm:cxn modelId="{B0AF09E4-3607-4179-AB4F-DC10F22DCCE4}" type="presParOf" srcId="{4EFB8749-57E4-4A1A-AB49-876E96A55C06}" destId="{36AA43CB-1264-4BF7-BD77-AE485560E8AD}" srcOrd="0" destOrd="0" presId="urn:microsoft.com/office/officeart/2005/8/layout/vList4"/>
    <dgm:cxn modelId="{00C71FA4-A2E3-49B3-8AE5-124D80931DDD}" type="presParOf" srcId="{4EFB8749-57E4-4A1A-AB49-876E96A55C06}" destId="{61CF1C5B-85C1-441A-BF7C-24B4BD131470}" srcOrd="1" destOrd="0" presId="urn:microsoft.com/office/officeart/2005/8/layout/vList4"/>
    <dgm:cxn modelId="{DE5E8642-F9C3-4EA9-BA54-706489DF8EAB}" type="presParOf" srcId="{4EFB8749-57E4-4A1A-AB49-876E96A55C06}" destId="{CE85A49B-7D87-4C70-A581-765E02259F29}" srcOrd="2" destOrd="0" presId="urn:microsoft.com/office/officeart/2005/8/layout/vList4"/>
    <dgm:cxn modelId="{96039F7B-1B7B-4FA0-8652-5EC2EE14AED4}" type="presParOf" srcId="{04A7C1CE-DBA4-4976-A9D4-DCFBCAE2ABF1}" destId="{0AD8FB16-4F5E-4488-B79C-B22FF051DEE7}" srcOrd="7" destOrd="0" presId="urn:microsoft.com/office/officeart/2005/8/layout/vList4"/>
    <dgm:cxn modelId="{5656CBDF-EA03-4CDE-A36D-30656294C796}" type="presParOf" srcId="{04A7C1CE-DBA4-4976-A9D4-DCFBCAE2ABF1}" destId="{E9CF2563-168A-427F-9B13-6280316E2665}" srcOrd="8" destOrd="0" presId="urn:microsoft.com/office/officeart/2005/8/layout/vList4"/>
    <dgm:cxn modelId="{6E91CBC0-50D4-4406-A220-B71252CDAC7E}" type="presParOf" srcId="{E9CF2563-168A-427F-9B13-6280316E2665}" destId="{B29D10BF-6201-49A1-90F7-976C5AF4DDF5}" srcOrd="0" destOrd="0" presId="urn:microsoft.com/office/officeart/2005/8/layout/vList4"/>
    <dgm:cxn modelId="{AAA56526-69D5-4707-B832-D2656FD6D1AA}" type="presParOf" srcId="{E9CF2563-168A-427F-9B13-6280316E2665}" destId="{B9170B47-D8D4-42AA-85AD-67724C8BCBB6}" srcOrd="1" destOrd="0" presId="urn:microsoft.com/office/officeart/2005/8/layout/vList4"/>
    <dgm:cxn modelId="{A6BAA7D2-AAAF-4366-AE78-C4F5147F7FF6}" type="presParOf" srcId="{E9CF2563-168A-427F-9B13-6280316E2665}" destId="{5F113CEB-EB76-45FD-A77B-90753A23967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7232160-FD75-4F89-9C31-045444E65092}" type="doc">
      <dgm:prSet loTypeId="urn:microsoft.com/office/officeart/2005/8/layout/vList6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7E3B32B-0B96-4F6F-933F-4B88BA2B5DEB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just"/>
          <a:endParaRPr lang="es-MX" sz="1300" dirty="0">
            <a:latin typeface="Calibri" pitchFamily="34" charset="0"/>
          </a:endParaRPr>
        </a:p>
      </dgm:t>
    </dgm:pt>
    <dgm:pt modelId="{CB236260-A532-409B-A23C-2D024E549498}" type="parTrans" cxnId="{5D30E918-1639-40D9-9006-A89D838BC3CA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FAEDECF9-C7CA-40F5-A9E9-7611A8ADE910}" type="sibTrans" cxnId="{5D30E918-1639-40D9-9006-A89D838BC3CA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66AFEC73-27A3-4E30-B116-3709363A112F}">
      <dgm:prSet phldrT="[Texto]" custT="1"/>
      <dgm:spPr/>
      <dgm:t>
        <a:bodyPr/>
        <a:lstStyle/>
        <a:p>
          <a:pPr algn="just"/>
          <a:endParaRPr lang="es-MX" sz="1300" dirty="0">
            <a:latin typeface="Calibri" pitchFamily="34" charset="0"/>
          </a:endParaRPr>
        </a:p>
      </dgm:t>
    </dgm:pt>
    <dgm:pt modelId="{E02BEDB1-DF0C-4495-80EA-E4487F798D8E}" type="parTrans" cxnId="{2DFB6D4B-64C1-4E97-9A35-3391ECB287E2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F56B4E01-7595-477A-AD06-1F3CDF63ED9D}" type="sibTrans" cxnId="{2DFB6D4B-64C1-4E97-9A35-3391ECB287E2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00B59FF2-FD38-4CBC-AA53-91A9DD53D022}">
      <dgm:prSet phldrT="[Texto]" custT="1"/>
      <dgm:spPr/>
      <dgm:t>
        <a:bodyPr/>
        <a:lstStyle/>
        <a:p>
          <a:pPr algn="just"/>
          <a:endParaRPr lang="es-MX" sz="1300" dirty="0">
            <a:latin typeface="Calibri" pitchFamily="34" charset="0"/>
          </a:endParaRPr>
        </a:p>
      </dgm:t>
    </dgm:pt>
    <dgm:pt modelId="{8329BB4F-5501-4A16-BD65-30A78C7DFA4D}" type="parTrans" cxnId="{6CD565AC-2D35-478C-9A94-2DBA6DFBCEFB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20B159DC-A008-4DFA-B8DF-56CDFBC09EF9}" type="sibTrans" cxnId="{6CD565AC-2D35-478C-9A94-2DBA6DFBCEFB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08CA7906-F457-4126-A096-5CE9F98313A2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just"/>
          <a:endParaRPr lang="es-MX" sz="1300" dirty="0">
            <a:latin typeface="Calibri" pitchFamily="34" charset="0"/>
          </a:endParaRPr>
        </a:p>
      </dgm:t>
    </dgm:pt>
    <dgm:pt modelId="{5C0C3A20-DDE6-46BC-8FD1-8AAF538A8171}" type="parTrans" cxnId="{D8DF0889-AEEC-4D1B-81BA-82FB85235420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01D8A0F6-0645-49A3-966D-C1027C52E368}" type="sibTrans" cxnId="{D8DF0889-AEEC-4D1B-81BA-82FB85235420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93D6C6C7-F88F-4761-ABE3-7993768F26F7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algn="just"/>
          <a:endParaRPr lang="es-MX" sz="1300" dirty="0">
            <a:latin typeface="Calibri" pitchFamily="34" charset="0"/>
          </a:endParaRPr>
        </a:p>
      </dgm:t>
    </dgm:pt>
    <dgm:pt modelId="{6343C391-3555-4845-A1A2-362C5793E0FB}" type="parTrans" cxnId="{19F01BAC-4BBE-40EC-8419-0F1F044292F7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810273FE-1D1C-441F-AD67-35E60093F46A}" type="sibTrans" cxnId="{19F01BAC-4BBE-40EC-8419-0F1F044292F7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AFBE1990-E230-4EFA-BDBF-EE23772D75C4}">
      <dgm:prSet custT="1"/>
      <dgm:spPr/>
      <dgm:t>
        <a:bodyPr/>
        <a:lstStyle/>
        <a:p>
          <a:pPr algn="just"/>
          <a:endParaRPr lang="es-MX" sz="1300" dirty="0">
            <a:latin typeface="Calibri" pitchFamily="34" charset="0"/>
          </a:endParaRPr>
        </a:p>
      </dgm:t>
    </dgm:pt>
    <dgm:pt modelId="{F5C957A9-9677-4C59-9FB6-B6C12430AF9B}" type="parTrans" cxnId="{57CF29E8-033C-4425-881A-9017B467C4DC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1F5903A2-76B1-4684-8436-834E0FB90961}" type="sibTrans" cxnId="{57CF29E8-033C-4425-881A-9017B467C4DC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5A7DE701-DEAF-4C7E-8C44-969F9AD398A8}">
      <dgm:prSet custT="1"/>
      <dgm:spPr/>
      <dgm:t>
        <a:bodyPr/>
        <a:lstStyle/>
        <a:p>
          <a:pPr algn="just"/>
          <a:endParaRPr lang="es-MX" sz="1300" dirty="0">
            <a:latin typeface="Calibri" pitchFamily="34" charset="0"/>
          </a:endParaRPr>
        </a:p>
      </dgm:t>
    </dgm:pt>
    <dgm:pt modelId="{560E67E2-2BD7-4150-82B3-44CD94B4F32E}" type="parTrans" cxnId="{BDDB09AA-765C-49CF-ACF7-9F2847C0A243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7EF5673F-F651-4B28-8A3E-1B1262DA1F54}" type="sibTrans" cxnId="{BDDB09AA-765C-49CF-ACF7-9F2847C0A243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2D0CE126-F3FC-4AB7-8095-D868FBC52282}">
      <dgm:prSet custT="1"/>
      <dgm:spPr/>
      <dgm:t>
        <a:bodyPr/>
        <a:lstStyle/>
        <a:p>
          <a:pPr algn="just"/>
          <a:endParaRPr lang="es-MX" sz="1300" dirty="0">
            <a:latin typeface="Calibri" pitchFamily="34" charset="0"/>
          </a:endParaRPr>
        </a:p>
      </dgm:t>
    </dgm:pt>
    <dgm:pt modelId="{452F1264-D010-40BF-97AA-1CD424815520}" type="parTrans" cxnId="{45351BCC-E218-4EF7-ADAA-FCB8FD439A25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3836441A-AD14-47B6-BB3A-4F292331C956}" type="sibTrans" cxnId="{45351BCC-E218-4EF7-ADAA-FCB8FD439A25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44CF3572-DCEB-4180-9729-66BC0087FEC4}">
      <dgm:prSet custT="1"/>
      <dgm:spPr/>
      <dgm:t>
        <a:bodyPr/>
        <a:lstStyle/>
        <a:p>
          <a:pPr algn="just"/>
          <a:endParaRPr lang="es-MX" sz="1300" dirty="0">
            <a:latin typeface="Calibri" pitchFamily="34" charset="0"/>
          </a:endParaRPr>
        </a:p>
      </dgm:t>
    </dgm:pt>
    <dgm:pt modelId="{6585E135-6424-4F2D-A6A1-44FF19D19E6A}" type="parTrans" cxnId="{FBAAAC3C-7B22-4AFF-8D97-300B0C7B8391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93EDBC44-0D64-4833-8E8B-FDE106AF5740}" type="sibTrans" cxnId="{FBAAAC3C-7B22-4AFF-8D97-300B0C7B8391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1A4C3C97-D0FE-46DD-9A77-5B3088A894C3}">
      <dgm:prSet phldrT="[Texto]" phldr="1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algn="just"/>
          <a:endParaRPr lang="es-MX" sz="1300" dirty="0">
            <a:latin typeface="Calibri" pitchFamily="34" charset="0"/>
          </a:endParaRPr>
        </a:p>
      </dgm:t>
    </dgm:pt>
    <dgm:pt modelId="{CAD9E99A-AA1C-40EC-ABDF-247CFE6A7888}" type="sibTrans" cxnId="{1F8E4354-93A9-40FB-B04B-D01AED5D0774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0A1C8E94-0EC1-420B-904A-3880094EC3C8}" type="parTrans" cxnId="{1F8E4354-93A9-40FB-B04B-D01AED5D0774}">
      <dgm:prSet/>
      <dgm:spPr/>
      <dgm:t>
        <a:bodyPr/>
        <a:lstStyle/>
        <a:p>
          <a:pPr algn="just"/>
          <a:endParaRPr lang="es-MX" sz="1300">
            <a:latin typeface="Calibri" pitchFamily="34" charset="0"/>
          </a:endParaRPr>
        </a:p>
      </dgm:t>
    </dgm:pt>
    <dgm:pt modelId="{A3B8F7C9-3A39-46F9-BDDC-4844FCE59C03}" type="pres">
      <dgm:prSet presAssocID="{07232160-FD75-4F89-9C31-045444E6509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A78D61D-4686-4A98-B949-4E3063E85709}" type="pres">
      <dgm:prSet presAssocID="{47E3B32B-0B96-4F6F-933F-4B88BA2B5DEB}" presName="linNode" presStyleCnt="0"/>
      <dgm:spPr/>
    </dgm:pt>
    <dgm:pt modelId="{90D2A485-C198-4871-94C5-0EA141BF61C4}" type="pres">
      <dgm:prSet presAssocID="{47E3B32B-0B96-4F6F-933F-4B88BA2B5DEB}" presName="parentShp" presStyleLbl="node1" presStyleIdx="0" presStyleCnt="4" custScaleX="408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8D2519-D3AB-4B3C-8BAA-DEE3531D5BDE}" type="pres">
      <dgm:prSet presAssocID="{47E3B32B-0B96-4F6F-933F-4B88BA2B5DEB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52E0C8-C2BD-422A-869F-A9A10660E728}" type="pres">
      <dgm:prSet presAssocID="{FAEDECF9-C7CA-40F5-A9E9-7611A8ADE910}" presName="spacing" presStyleCnt="0"/>
      <dgm:spPr/>
    </dgm:pt>
    <dgm:pt modelId="{F30C95AD-7328-463F-A5B1-11EEEEBF0B64}" type="pres">
      <dgm:prSet presAssocID="{1A4C3C97-D0FE-46DD-9A77-5B3088A894C3}" presName="linNode" presStyleCnt="0"/>
      <dgm:spPr/>
    </dgm:pt>
    <dgm:pt modelId="{5395C4CF-BEDA-4980-AC2B-83B98E30C037}" type="pres">
      <dgm:prSet presAssocID="{1A4C3C97-D0FE-46DD-9A77-5B3088A894C3}" presName="parentShp" presStyleLbl="node1" presStyleIdx="1" presStyleCnt="4" custScaleX="408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A1191D-0BF8-4C52-8714-C1C79044BE48}" type="pres">
      <dgm:prSet presAssocID="{1A4C3C97-D0FE-46DD-9A77-5B3088A894C3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B4D32B0-4290-4BED-A8E5-6986AB3C034E}" type="pres">
      <dgm:prSet presAssocID="{CAD9E99A-AA1C-40EC-ABDF-247CFE6A7888}" presName="spacing" presStyleCnt="0"/>
      <dgm:spPr/>
    </dgm:pt>
    <dgm:pt modelId="{713BB128-A8F0-485B-B0AC-6638A9324212}" type="pres">
      <dgm:prSet presAssocID="{08CA7906-F457-4126-A096-5CE9F98313A2}" presName="linNode" presStyleCnt="0"/>
      <dgm:spPr/>
    </dgm:pt>
    <dgm:pt modelId="{A8F7B2F9-C182-4601-98F4-42C44F012E85}" type="pres">
      <dgm:prSet presAssocID="{08CA7906-F457-4126-A096-5CE9F98313A2}" presName="parentShp" presStyleLbl="node1" presStyleIdx="2" presStyleCnt="4" custScaleX="408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25A898-D45B-4039-AC9B-4763FABAC821}" type="pres">
      <dgm:prSet presAssocID="{08CA7906-F457-4126-A096-5CE9F98313A2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55B4556-144F-48CF-8E6E-67A38F55A3CE}" type="pres">
      <dgm:prSet presAssocID="{01D8A0F6-0645-49A3-966D-C1027C52E368}" presName="spacing" presStyleCnt="0"/>
      <dgm:spPr/>
    </dgm:pt>
    <dgm:pt modelId="{D54569F5-FA54-4FEB-A2F2-4D3896F79B5E}" type="pres">
      <dgm:prSet presAssocID="{93D6C6C7-F88F-4761-ABE3-7993768F26F7}" presName="linNode" presStyleCnt="0"/>
      <dgm:spPr/>
    </dgm:pt>
    <dgm:pt modelId="{625E42F1-E943-49FD-8BC6-ECDA1E5713F0}" type="pres">
      <dgm:prSet presAssocID="{93D6C6C7-F88F-4761-ABE3-7993768F26F7}" presName="parentShp" presStyleLbl="node1" presStyleIdx="3" presStyleCnt="4" custScaleX="408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D90DBA-3852-4CF5-BEDE-888D063C95F3}" type="pres">
      <dgm:prSet presAssocID="{93D6C6C7-F88F-4761-ABE3-7993768F26F7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BAAAC3C-7B22-4AFF-8D97-300B0C7B8391}" srcId="{93D6C6C7-F88F-4761-ABE3-7993768F26F7}" destId="{44CF3572-DCEB-4180-9729-66BC0087FEC4}" srcOrd="0" destOrd="0" parTransId="{6585E135-6424-4F2D-A6A1-44FF19D19E6A}" sibTransId="{93EDBC44-0D64-4833-8E8B-FDE106AF5740}"/>
    <dgm:cxn modelId="{683EFE35-C4E4-49F5-9495-00C8F7941368}" type="presOf" srcId="{5A7DE701-DEAF-4C7E-8C44-969F9AD398A8}" destId="{6125A898-D45B-4039-AC9B-4763FABAC821}" srcOrd="0" destOrd="0" presId="urn:microsoft.com/office/officeart/2005/8/layout/vList6"/>
    <dgm:cxn modelId="{3AA087AF-36D4-4A81-9FA6-56DE3B9DA9F9}" type="presOf" srcId="{66AFEC73-27A3-4E30-B116-3709363A112F}" destId="{6E8D2519-D3AB-4B3C-8BAA-DEE3531D5BDE}" srcOrd="0" destOrd="0" presId="urn:microsoft.com/office/officeart/2005/8/layout/vList6"/>
    <dgm:cxn modelId="{0408BE44-75CE-45E7-863B-791A84F55284}" type="presOf" srcId="{44CF3572-DCEB-4180-9729-66BC0087FEC4}" destId="{56D90DBA-3852-4CF5-BEDE-888D063C95F3}" srcOrd="0" destOrd="0" presId="urn:microsoft.com/office/officeart/2005/8/layout/vList6"/>
    <dgm:cxn modelId="{669D4875-9BF1-4850-9C65-46909C9E347C}" type="presOf" srcId="{93D6C6C7-F88F-4761-ABE3-7993768F26F7}" destId="{625E42F1-E943-49FD-8BC6-ECDA1E5713F0}" srcOrd="0" destOrd="0" presId="urn:microsoft.com/office/officeart/2005/8/layout/vList6"/>
    <dgm:cxn modelId="{2DFB6D4B-64C1-4E97-9A35-3391ECB287E2}" srcId="{47E3B32B-0B96-4F6F-933F-4B88BA2B5DEB}" destId="{66AFEC73-27A3-4E30-B116-3709363A112F}" srcOrd="0" destOrd="0" parTransId="{E02BEDB1-DF0C-4495-80EA-E4487F798D8E}" sibTransId="{F56B4E01-7595-477A-AD06-1F3CDF63ED9D}"/>
    <dgm:cxn modelId="{D90A7020-C9F5-4CBC-BA39-D7CD9F76767F}" type="presOf" srcId="{47E3B32B-0B96-4F6F-933F-4B88BA2B5DEB}" destId="{90D2A485-C198-4871-94C5-0EA141BF61C4}" srcOrd="0" destOrd="0" presId="urn:microsoft.com/office/officeart/2005/8/layout/vList6"/>
    <dgm:cxn modelId="{039634B8-A0CF-43BB-9769-4970064AE6FA}" type="presOf" srcId="{2D0CE126-F3FC-4AB7-8095-D868FBC52282}" destId="{6125A898-D45B-4039-AC9B-4763FABAC821}" srcOrd="0" destOrd="1" presId="urn:microsoft.com/office/officeart/2005/8/layout/vList6"/>
    <dgm:cxn modelId="{BDDB09AA-765C-49CF-ACF7-9F2847C0A243}" srcId="{08CA7906-F457-4126-A096-5CE9F98313A2}" destId="{5A7DE701-DEAF-4C7E-8C44-969F9AD398A8}" srcOrd="0" destOrd="0" parTransId="{560E67E2-2BD7-4150-82B3-44CD94B4F32E}" sibTransId="{7EF5673F-F651-4B28-8A3E-1B1262DA1F54}"/>
    <dgm:cxn modelId="{0F9ABDF0-1B2D-48D4-AD02-4D9979F6A9AA}" type="presOf" srcId="{07232160-FD75-4F89-9C31-045444E65092}" destId="{A3B8F7C9-3A39-46F9-BDDC-4844FCE59C03}" srcOrd="0" destOrd="0" presId="urn:microsoft.com/office/officeart/2005/8/layout/vList6"/>
    <dgm:cxn modelId="{57CF29E8-033C-4425-881A-9017B467C4DC}" srcId="{1A4C3C97-D0FE-46DD-9A77-5B3088A894C3}" destId="{AFBE1990-E230-4EFA-BDBF-EE23772D75C4}" srcOrd="1" destOrd="0" parTransId="{F5C957A9-9677-4C59-9FB6-B6C12430AF9B}" sibTransId="{1F5903A2-76B1-4684-8436-834E0FB90961}"/>
    <dgm:cxn modelId="{D8DF0889-AEEC-4D1B-81BA-82FB85235420}" srcId="{07232160-FD75-4F89-9C31-045444E65092}" destId="{08CA7906-F457-4126-A096-5CE9F98313A2}" srcOrd="2" destOrd="0" parTransId="{5C0C3A20-DDE6-46BC-8FD1-8AAF538A8171}" sibTransId="{01D8A0F6-0645-49A3-966D-C1027C52E368}"/>
    <dgm:cxn modelId="{6CD565AC-2D35-478C-9A94-2DBA6DFBCEFB}" srcId="{1A4C3C97-D0FE-46DD-9A77-5B3088A894C3}" destId="{00B59FF2-FD38-4CBC-AA53-91A9DD53D022}" srcOrd="0" destOrd="0" parTransId="{8329BB4F-5501-4A16-BD65-30A78C7DFA4D}" sibTransId="{20B159DC-A008-4DFA-B8DF-56CDFBC09EF9}"/>
    <dgm:cxn modelId="{B872FD02-D2FF-48D1-924F-82FFEA8FAD8D}" type="presOf" srcId="{AFBE1990-E230-4EFA-BDBF-EE23772D75C4}" destId="{9BA1191D-0BF8-4C52-8714-C1C79044BE48}" srcOrd="0" destOrd="1" presId="urn:microsoft.com/office/officeart/2005/8/layout/vList6"/>
    <dgm:cxn modelId="{353A6A46-9EDF-4FD3-99FE-4E66B304D511}" type="presOf" srcId="{1A4C3C97-D0FE-46DD-9A77-5B3088A894C3}" destId="{5395C4CF-BEDA-4980-AC2B-83B98E30C037}" srcOrd="0" destOrd="0" presId="urn:microsoft.com/office/officeart/2005/8/layout/vList6"/>
    <dgm:cxn modelId="{45351BCC-E218-4EF7-ADAA-FCB8FD439A25}" srcId="{08CA7906-F457-4126-A096-5CE9F98313A2}" destId="{2D0CE126-F3FC-4AB7-8095-D868FBC52282}" srcOrd="1" destOrd="0" parTransId="{452F1264-D010-40BF-97AA-1CD424815520}" sibTransId="{3836441A-AD14-47B6-BB3A-4F292331C956}"/>
    <dgm:cxn modelId="{5D30E918-1639-40D9-9006-A89D838BC3CA}" srcId="{07232160-FD75-4F89-9C31-045444E65092}" destId="{47E3B32B-0B96-4F6F-933F-4B88BA2B5DEB}" srcOrd="0" destOrd="0" parTransId="{CB236260-A532-409B-A23C-2D024E549498}" sibTransId="{FAEDECF9-C7CA-40F5-A9E9-7611A8ADE910}"/>
    <dgm:cxn modelId="{1F8E4354-93A9-40FB-B04B-D01AED5D0774}" srcId="{07232160-FD75-4F89-9C31-045444E65092}" destId="{1A4C3C97-D0FE-46DD-9A77-5B3088A894C3}" srcOrd="1" destOrd="0" parTransId="{0A1C8E94-0EC1-420B-904A-3880094EC3C8}" sibTransId="{CAD9E99A-AA1C-40EC-ABDF-247CFE6A7888}"/>
    <dgm:cxn modelId="{19F01BAC-4BBE-40EC-8419-0F1F044292F7}" srcId="{07232160-FD75-4F89-9C31-045444E65092}" destId="{93D6C6C7-F88F-4761-ABE3-7993768F26F7}" srcOrd="3" destOrd="0" parTransId="{6343C391-3555-4845-A1A2-362C5793E0FB}" sibTransId="{810273FE-1D1C-441F-AD67-35E60093F46A}"/>
    <dgm:cxn modelId="{49BEB642-5A21-4542-9F31-74DC8A7ACC78}" type="presOf" srcId="{08CA7906-F457-4126-A096-5CE9F98313A2}" destId="{A8F7B2F9-C182-4601-98F4-42C44F012E85}" srcOrd="0" destOrd="0" presId="urn:microsoft.com/office/officeart/2005/8/layout/vList6"/>
    <dgm:cxn modelId="{9C9FCE00-B248-4F4C-B4A0-A09B4A28B0FF}" type="presOf" srcId="{00B59FF2-FD38-4CBC-AA53-91A9DD53D022}" destId="{9BA1191D-0BF8-4C52-8714-C1C79044BE48}" srcOrd="0" destOrd="0" presId="urn:microsoft.com/office/officeart/2005/8/layout/vList6"/>
    <dgm:cxn modelId="{816CFA4F-486A-4C13-87B4-94277F1E59FA}" type="presParOf" srcId="{A3B8F7C9-3A39-46F9-BDDC-4844FCE59C03}" destId="{EA78D61D-4686-4A98-B949-4E3063E85709}" srcOrd="0" destOrd="0" presId="urn:microsoft.com/office/officeart/2005/8/layout/vList6"/>
    <dgm:cxn modelId="{0F0B7FF1-D4AA-47B4-AAF5-ACE5D6915ABA}" type="presParOf" srcId="{EA78D61D-4686-4A98-B949-4E3063E85709}" destId="{90D2A485-C198-4871-94C5-0EA141BF61C4}" srcOrd="0" destOrd="0" presId="urn:microsoft.com/office/officeart/2005/8/layout/vList6"/>
    <dgm:cxn modelId="{B805FFE9-60D7-455E-82FB-FE1695A5DF67}" type="presParOf" srcId="{EA78D61D-4686-4A98-B949-4E3063E85709}" destId="{6E8D2519-D3AB-4B3C-8BAA-DEE3531D5BDE}" srcOrd="1" destOrd="0" presId="urn:microsoft.com/office/officeart/2005/8/layout/vList6"/>
    <dgm:cxn modelId="{7943E41D-905E-48FC-BACA-48E3441BB474}" type="presParOf" srcId="{A3B8F7C9-3A39-46F9-BDDC-4844FCE59C03}" destId="{E152E0C8-C2BD-422A-869F-A9A10660E728}" srcOrd="1" destOrd="0" presId="urn:microsoft.com/office/officeart/2005/8/layout/vList6"/>
    <dgm:cxn modelId="{0CA763A3-B44F-46AB-87A5-73B328DE65D0}" type="presParOf" srcId="{A3B8F7C9-3A39-46F9-BDDC-4844FCE59C03}" destId="{F30C95AD-7328-463F-A5B1-11EEEEBF0B64}" srcOrd="2" destOrd="0" presId="urn:microsoft.com/office/officeart/2005/8/layout/vList6"/>
    <dgm:cxn modelId="{C2068879-9D6E-464E-BE9C-0230418730CF}" type="presParOf" srcId="{F30C95AD-7328-463F-A5B1-11EEEEBF0B64}" destId="{5395C4CF-BEDA-4980-AC2B-83B98E30C037}" srcOrd="0" destOrd="0" presId="urn:microsoft.com/office/officeart/2005/8/layout/vList6"/>
    <dgm:cxn modelId="{D615680F-B948-46DF-8EFE-5E8B13F44136}" type="presParOf" srcId="{F30C95AD-7328-463F-A5B1-11EEEEBF0B64}" destId="{9BA1191D-0BF8-4C52-8714-C1C79044BE48}" srcOrd="1" destOrd="0" presId="urn:microsoft.com/office/officeart/2005/8/layout/vList6"/>
    <dgm:cxn modelId="{BECB1A97-CEFD-47CC-B146-42B9BDF5B6A6}" type="presParOf" srcId="{A3B8F7C9-3A39-46F9-BDDC-4844FCE59C03}" destId="{2B4D32B0-4290-4BED-A8E5-6986AB3C034E}" srcOrd="3" destOrd="0" presId="urn:microsoft.com/office/officeart/2005/8/layout/vList6"/>
    <dgm:cxn modelId="{F49CB4F3-D8B8-4C52-953F-F6099619EC84}" type="presParOf" srcId="{A3B8F7C9-3A39-46F9-BDDC-4844FCE59C03}" destId="{713BB128-A8F0-485B-B0AC-6638A9324212}" srcOrd="4" destOrd="0" presId="urn:microsoft.com/office/officeart/2005/8/layout/vList6"/>
    <dgm:cxn modelId="{399FF03F-B819-4545-8348-A0A6EB0B7727}" type="presParOf" srcId="{713BB128-A8F0-485B-B0AC-6638A9324212}" destId="{A8F7B2F9-C182-4601-98F4-42C44F012E85}" srcOrd="0" destOrd="0" presId="urn:microsoft.com/office/officeart/2005/8/layout/vList6"/>
    <dgm:cxn modelId="{5DA8B71F-2673-47AB-9FED-97965AA5DDC5}" type="presParOf" srcId="{713BB128-A8F0-485B-B0AC-6638A9324212}" destId="{6125A898-D45B-4039-AC9B-4763FABAC821}" srcOrd="1" destOrd="0" presId="urn:microsoft.com/office/officeart/2005/8/layout/vList6"/>
    <dgm:cxn modelId="{41509F27-B7DE-44F3-91E9-D83458C077FF}" type="presParOf" srcId="{A3B8F7C9-3A39-46F9-BDDC-4844FCE59C03}" destId="{F55B4556-144F-48CF-8E6E-67A38F55A3CE}" srcOrd="5" destOrd="0" presId="urn:microsoft.com/office/officeart/2005/8/layout/vList6"/>
    <dgm:cxn modelId="{4BB94DCB-8004-4D23-A385-A9D033AB86B1}" type="presParOf" srcId="{A3B8F7C9-3A39-46F9-BDDC-4844FCE59C03}" destId="{D54569F5-FA54-4FEB-A2F2-4D3896F79B5E}" srcOrd="6" destOrd="0" presId="urn:microsoft.com/office/officeart/2005/8/layout/vList6"/>
    <dgm:cxn modelId="{E89B8E19-6288-441C-8F79-06CFF887F069}" type="presParOf" srcId="{D54569F5-FA54-4FEB-A2F2-4D3896F79B5E}" destId="{625E42F1-E943-49FD-8BC6-ECDA1E5713F0}" srcOrd="0" destOrd="0" presId="urn:microsoft.com/office/officeart/2005/8/layout/vList6"/>
    <dgm:cxn modelId="{A8E1DA87-0B7A-4761-B9C4-BF548301E712}" type="presParOf" srcId="{D54569F5-FA54-4FEB-A2F2-4D3896F79B5E}" destId="{56D90DBA-3852-4CF5-BEDE-888D063C95F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17F76A-0984-4F9E-8EB7-A09B336F9927}">
      <dsp:nvSpPr>
        <dsp:cNvPr id="0" name=""/>
        <dsp:cNvSpPr/>
      </dsp:nvSpPr>
      <dsp:spPr>
        <a:xfrm>
          <a:off x="808143" y="2428998"/>
          <a:ext cx="1406265" cy="703132"/>
        </a:xfrm>
        <a:prstGeom prst="roundRect">
          <a:avLst>
            <a:gd name="adj" fmla="val 10000"/>
          </a:avLst>
        </a:prstGeom>
        <a:solidFill>
          <a:srgbClr val="00336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Calibri" pitchFamily="34" charset="0"/>
              <a:cs typeface="Calibri" pitchFamily="34" charset="0"/>
            </a:rPr>
            <a:t>IFAC</a:t>
          </a:r>
          <a:endParaRPr lang="es-ES" sz="1800" b="1" kern="1200" dirty="0">
            <a:latin typeface="Calibri" pitchFamily="34" charset="0"/>
            <a:cs typeface="Calibri" pitchFamily="34" charset="0"/>
          </a:endParaRPr>
        </a:p>
      </dsp:txBody>
      <dsp:txXfrm>
        <a:off x="808143" y="2428998"/>
        <a:ext cx="1406265" cy="703132"/>
      </dsp:txXfrm>
    </dsp:sp>
    <dsp:sp modelId="{E5A2C3AB-E6A9-4E69-B78F-9121E84E5EA0}">
      <dsp:nvSpPr>
        <dsp:cNvPr id="0" name=""/>
        <dsp:cNvSpPr/>
      </dsp:nvSpPr>
      <dsp:spPr>
        <a:xfrm rot="17692822">
          <a:off x="1827165" y="2160797"/>
          <a:ext cx="133699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36992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>
            <a:latin typeface="Calibri" pitchFamily="34" charset="0"/>
            <a:cs typeface="Calibri" pitchFamily="34" charset="0"/>
          </a:endParaRPr>
        </a:p>
      </dsp:txBody>
      <dsp:txXfrm rot="17692822">
        <a:off x="2462237" y="2140688"/>
        <a:ext cx="66849" cy="66849"/>
      </dsp:txXfrm>
    </dsp:sp>
    <dsp:sp modelId="{87A8149D-7B09-4034-8FAC-E48DE8E75D4D}">
      <dsp:nvSpPr>
        <dsp:cNvPr id="0" name=""/>
        <dsp:cNvSpPr/>
      </dsp:nvSpPr>
      <dsp:spPr>
        <a:xfrm>
          <a:off x="2776915" y="1216094"/>
          <a:ext cx="1406265" cy="703132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IAESB</a:t>
          </a:r>
          <a:endParaRPr lang="es-ES" sz="18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2776915" y="1216094"/>
        <a:ext cx="1406265" cy="703132"/>
      </dsp:txXfrm>
    </dsp:sp>
    <dsp:sp modelId="{AF2C89F7-9E03-4268-8780-2DE7E0F32F78}">
      <dsp:nvSpPr>
        <dsp:cNvPr id="0" name=""/>
        <dsp:cNvSpPr/>
      </dsp:nvSpPr>
      <dsp:spPr>
        <a:xfrm rot="19457599">
          <a:off x="2149297" y="2565099"/>
          <a:ext cx="6927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92728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>
            <a:latin typeface="Calibri" pitchFamily="34" charset="0"/>
            <a:cs typeface="Calibri" pitchFamily="34" charset="0"/>
          </a:endParaRPr>
        </a:p>
      </dsp:txBody>
      <dsp:txXfrm rot="19457599">
        <a:off x="2478343" y="2561096"/>
        <a:ext cx="34636" cy="34636"/>
      </dsp:txXfrm>
    </dsp:sp>
    <dsp:sp modelId="{F87B73BE-EF81-4B02-9480-C5A3D7980050}">
      <dsp:nvSpPr>
        <dsp:cNvPr id="0" name=""/>
        <dsp:cNvSpPr/>
      </dsp:nvSpPr>
      <dsp:spPr>
        <a:xfrm>
          <a:off x="2776915" y="2024697"/>
          <a:ext cx="1406265" cy="703132"/>
        </a:xfrm>
        <a:prstGeom prst="roundRect">
          <a:avLst>
            <a:gd name="adj" fmla="val 10000"/>
          </a:avLst>
        </a:prstGeom>
        <a:solidFill>
          <a:srgbClr val="FF66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IAASB</a:t>
          </a:r>
          <a:endParaRPr lang="es-ES" sz="18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2776915" y="2024697"/>
        <a:ext cx="1406265" cy="703132"/>
      </dsp:txXfrm>
    </dsp:sp>
    <dsp:sp modelId="{62BA62CC-EF1D-460D-A3AD-6D0773FC4E37}">
      <dsp:nvSpPr>
        <dsp:cNvPr id="0" name=""/>
        <dsp:cNvSpPr/>
      </dsp:nvSpPr>
      <dsp:spPr>
        <a:xfrm rot="17132988">
          <a:off x="3415279" y="1352195"/>
          <a:ext cx="209830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098309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 rot="17132988">
        <a:off x="4411976" y="1313052"/>
        <a:ext cx="104915" cy="104915"/>
      </dsp:txXfrm>
    </dsp:sp>
    <dsp:sp modelId="{7F26E2AD-FF8E-4B85-AF01-6AE6E2061A5C}">
      <dsp:nvSpPr>
        <dsp:cNvPr id="0" name=""/>
        <dsp:cNvSpPr/>
      </dsp:nvSpPr>
      <dsp:spPr>
        <a:xfrm>
          <a:off x="4745687" y="3190"/>
          <a:ext cx="1406265" cy="703132"/>
        </a:xfrm>
        <a:prstGeom prst="roundRect">
          <a:avLst>
            <a:gd name="adj" fmla="val 10000"/>
          </a:avLst>
        </a:prstGeom>
        <a:solidFill>
          <a:srgbClr val="FFFF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ISA</a:t>
          </a:r>
          <a:endParaRPr lang="es-ES" sz="18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4745687" y="3190"/>
        <a:ext cx="1406265" cy="703132"/>
      </dsp:txXfrm>
    </dsp:sp>
    <dsp:sp modelId="{287BFCCA-E734-4777-878A-A14DB21D3616}">
      <dsp:nvSpPr>
        <dsp:cNvPr id="0" name=""/>
        <dsp:cNvSpPr/>
      </dsp:nvSpPr>
      <dsp:spPr>
        <a:xfrm rot="17692822">
          <a:off x="3795937" y="1756496"/>
          <a:ext cx="133699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36992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 rot="17692822">
        <a:off x="4431009" y="1736387"/>
        <a:ext cx="66849" cy="66849"/>
      </dsp:txXfrm>
    </dsp:sp>
    <dsp:sp modelId="{55597577-C103-4CE2-8C7F-BD8C4E306E91}">
      <dsp:nvSpPr>
        <dsp:cNvPr id="0" name=""/>
        <dsp:cNvSpPr/>
      </dsp:nvSpPr>
      <dsp:spPr>
        <a:xfrm>
          <a:off x="4745687" y="811793"/>
          <a:ext cx="1406265" cy="703132"/>
        </a:xfrm>
        <a:prstGeom prst="roundRect">
          <a:avLst>
            <a:gd name="adj" fmla="val 10000"/>
          </a:avLst>
        </a:prstGeom>
        <a:solidFill>
          <a:srgbClr val="0033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Calibri" pitchFamily="34" charset="0"/>
              <a:cs typeface="Calibri" pitchFamily="34" charset="0"/>
            </a:rPr>
            <a:t>ISAE</a:t>
          </a:r>
          <a:endParaRPr lang="es-ES" sz="1800" b="1" kern="1200" dirty="0">
            <a:latin typeface="Calibri" pitchFamily="34" charset="0"/>
            <a:cs typeface="Calibri" pitchFamily="34" charset="0"/>
          </a:endParaRPr>
        </a:p>
      </dsp:txBody>
      <dsp:txXfrm>
        <a:off x="4745687" y="811793"/>
        <a:ext cx="1406265" cy="703132"/>
      </dsp:txXfrm>
    </dsp:sp>
    <dsp:sp modelId="{C777F65F-1D2A-4FA2-B061-1BF6672A046D}">
      <dsp:nvSpPr>
        <dsp:cNvPr id="0" name=""/>
        <dsp:cNvSpPr/>
      </dsp:nvSpPr>
      <dsp:spPr>
        <a:xfrm rot="19457599">
          <a:off x="4118069" y="2160797"/>
          <a:ext cx="6927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92728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 rot="19457599">
        <a:off x="4447115" y="2156795"/>
        <a:ext cx="34636" cy="34636"/>
      </dsp:txXfrm>
    </dsp:sp>
    <dsp:sp modelId="{4764DFA2-E76A-4453-B5DD-1B6F7B778409}">
      <dsp:nvSpPr>
        <dsp:cNvPr id="0" name=""/>
        <dsp:cNvSpPr/>
      </dsp:nvSpPr>
      <dsp:spPr>
        <a:xfrm>
          <a:off x="4745687" y="1620396"/>
          <a:ext cx="1406265" cy="703132"/>
        </a:xfrm>
        <a:prstGeom prst="roundRect">
          <a:avLst>
            <a:gd name="adj" fmla="val 10000"/>
          </a:avLst>
        </a:prstGeom>
        <a:solidFill>
          <a:srgbClr val="FF006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ISQC</a:t>
          </a:r>
          <a:endParaRPr lang="es-ES" sz="18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4745687" y="1620396"/>
        <a:ext cx="1406265" cy="703132"/>
      </dsp:txXfrm>
    </dsp:sp>
    <dsp:sp modelId="{AB123F7C-89C8-49D8-9246-5F7150162BD9}">
      <dsp:nvSpPr>
        <dsp:cNvPr id="0" name=""/>
        <dsp:cNvSpPr/>
      </dsp:nvSpPr>
      <dsp:spPr>
        <a:xfrm rot="2142401">
          <a:off x="4118069" y="2565099"/>
          <a:ext cx="6927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92728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 rot="2142401">
        <a:off x="4447115" y="2561096"/>
        <a:ext cx="34636" cy="34636"/>
      </dsp:txXfrm>
    </dsp:sp>
    <dsp:sp modelId="{78A3F099-D673-47A3-BBED-8A39FCAB1BDE}">
      <dsp:nvSpPr>
        <dsp:cNvPr id="0" name=""/>
        <dsp:cNvSpPr/>
      </dsp:nvSpPr>
      <dsp:spPr>
        <a:xfrm>
          <a:off x="4745687" y="2428998"/>
          <a:ext cx="1406265" cy="703132"/>
        </a:xfrm>
        <a:prstGeom prst="roundRect">
          <a:avLst>
            <a:gd name="adj" fmla="val 10000"/>
          </a:avLst>
        </a:prstGeom>
        <a:solidFill>
          <a:srgbClr val="7030A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Calibri" pitchFamily="34" charset="0"/>
              <a:cs typeface="Calibri" pitchFamily="34" charset="0"/>
            </a:rPr>
            <a:t>ISRE</a:t>
          </a:r>
          <a:endParaRPr lang="es-ES" sz="1800" b="1" kern="1200" dirty="0">
            <a:latin typeface="Calibri" pitchFamily="34" charset="0"/>
            <a:cs typeface="Calibri" pitchFamily="34" charset="0"/>
          </a:endParaRPr>
        </a:p>
      </dsp:txBody>
      <dsp:txXfrm>
        <a:off x="4745687" y="2428998"/>
        <a:ext cx="1406265" cy="703132"/>
      </dsp:txXfrm>
    </dsp:sp>
    <dsp:sp modelId="{85FF2CEB-C0D3-4B68-BAFA-59BC37C0A6D7}">
      <dsp:nvSpPr>
        <dsp:cNvPr id="0" name=""/>
        <dsp:cNvSpPr/>
      </dsp:nvSpPr>
      <dsp:spPr>
        <a:xfrm rot="3907178">
          <a:off x="3795937" y="2969400"/>
          <a:ext cx="133699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36992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 rot="3907178">
        <a:off x="4431009" y="2949291"/>
        <a:ext cx="66849" cy="66849"/>
      </dsp:txXfrm>
    </dsp:sp>
    <dsp:sp modelId="{5F71FAF6-4688-4E6C-813E-D4BA5ADD2F0F}">
      <dsp:nvSpPr>
        <dsp:cNvPr id="0" name=""/>
        <dsp:cNvSpPr/>
      </dsp:nvSpPr>
      <dsp:spPr>
        <a:xfrm>
          <a:off x="4745687" y="3237601"/>
          <a:ext cx="1406265" cy="703132"/>
        </a:xfrm>
        <a:prstGeom prst="roundRect">
          <a:avLst>
            <a:gd name="adj" fmla="val 10000"/>
          </a:avLst>
        </a:prstGeom>
        <a:solidFill>
          <a:srgbClr val="00FF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Calibri" pitchFamily="34" charset="0"/>
              <a:cs typeface="Calibri" pitchFamily="34" charset="0"/>
            </a:rPr>
            <a:t>ISRS</a:t>
          </a:r>
          <a:endParaRPr lang="es-ES" sz="1800" b="1" kern="1200" dirty="0">
            <a:latin typeface="Calibri" pitchFamily="34" charset="0"/>
            <a:cs typeface="Calibri" pitchFamily="34" charset="0"/>
          </a:endParaRPr>
        </a:p>
      </dsp:txBody>
      <dsp:txXfrm>
        <a:off x="4745687" y="3237601"/>
        <a:ext cx="1406265" cy="703132"/>
      </dsp:txXfrm>
    </dsp:sp>
    <dsp:sp modelId="{728EF75B-DBF9-474C-AD52-AA6271EE5F6A}">
      <dsp:nvSpPr>
        <dsp:cNvPr id="0" name=""/>
        <dsp:cNvSpPr/>
      </dsp:nvSpPr>
      <dsp:spPr>
        <a:xfrm rot="4467012">
          <a:off x="3415279" y="3373701"/>
          <a:ext cx="209830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098309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 rot="4467012">
        <a:off x="4411976" y="3334559"/>
        <a:ext cx="104915" cy="104915"/>
      </dsp:txXfrm>
    </dsp:sp>
    <dsp:sp modelId="{F89A0C73-1343-4A81-B1D4-DF0E6D24077C}">
      <dsp:nvSpPr>
        <dsp:cNvPr id="0" name=""/>
        <dsp:cNvSpPr/>
      </dsp:nvSpPr>
      <dsp:spPr>
        <a:xfrm>
          <a:off x="4745687" y="4046204"/>
          <a:ext cx="1406265" cy="703132"/>
        </a:xfrm>
        <a:prstGeom prst="roundRect">
          <a:avLst>
            <a:gd name="adj" fmla="val 10000"/>
          </a:avLst>
        </a:prstGeom>
        <a:solidFill>
          <a:srgbClr val="3366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Calibri" pitchFamily="34" charset="0"/>
              <a:cs typeface="Calibri" pitchFamily="34" charset="0"/>
            </a:rPr>
            <a:t>IAPS</a:t>
          </a:r>
          <a:endParaRPr lang="es-ES" sz="1800" b="1" kern="1200" dirty="0">
            <a:latin typeface="Calibri" pitchFamily="34" charset="0"/>
            <a:cs typeface="Calibri" pitchFamily="34" charset="0"/>
          </a:endParaRPr>
        </a:p>
      </dsp:txBody>
      <dsp:txXfrm>
        <a:off x="4745687" y="4046204"/>
        <a:ext cx="1406265" cy="703132"/>
      </dsp:txXfrm>
    </dsp:sp>
    <dsp:sp modelId="{A04673DA-D82A-42E7-83F8-9031BAB72C83}">
      <dsp:nvSpPr>
        <dsp:cNvPr id="0" name=""/>
        <dsp:cNvSpPr/>
      </dsp:nvSpPr>
      <dsp:spPr>
        <a:xfrm rot="2142401">
          <a:off x="2149297" y="2969400"/>
          <a:ext cx="6927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92728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>
            <a:latin typeface="Calibri" pitchFamily="34" charset="0"/>
            <a:cs typeface="Calibri" pitchFamily="34" charset="0"/>
          </a:endParaRPr>
        </a:p>
      </dsp:txBody>
      <dsp:txXfrm rot="2142401">
        <a:off x="2478343" y="2965397"/>
        <a:ext cx="34636" cy="34636"/>
      </dsp:txXfrm>
    </dsp:sp>
    <dsp:sp modelId="{E93ACD4A-1A6B-4E7A-B452-50C2CA6439C0}">
      <dsp:nvSpPr>
        <dsp:cNvPr id="0" name=""/>
        <dsp:cNvSpPr/>
      </dsp:nvSpPr>
      <dsp:spPr>
        <a:xfrm>
          <a:off x="2776915" y="2833300"/>
          <a:ext cx="1406265" cy="703132"/>
        </a:xfrm>
        <a:prstGeom prst="roundRect">
          <a:avLst>
            <a:gd name="adj" fmla="val 10000"/>
          </a:avLst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Calibri" pitchFamily="34" charset="0"/>
              <a:cs typeface="Calibri" pitchFamily="34" charset="0"/>
            </a:rPr>
            <a:t>IESBA</a:t>
          </a:r>
          <a:endParaRPr lang="es-ES" sz="1800" b="1" kern="1200" dirty="0">
            <a:latin typeface="Calibri" pitchFamily="34" charset="0"/>
            <a:cs typeface="Calibri" pitchFamily="34" charset="0"/>
          </a:endParaRPr>
        </a:p>
      </dsp:txBody>
      <dsp:txXfrm>
        <a:off x="2776915" y="2833300"/>
        <a:ext cx="1406265" cy="703132"/>
      </dsp:txXfrm>
    </dsp:sp>
    <dsp:sp modelId="{4EAE131C-D8A5-490E-A463-4928F50337B1}">
      <dsp:nvSpPr>
        <dsp:cNvPr id="0" name=""/>
        <dsp:cNvSpPr/>
      </dsp:nvSpPr>
      <dsp:spPr>
        <a:xfrm rot="3907178">
          <a:off x="1827165" y="3373701"/>
          <a:ext cx="133699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36992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>
            <a:latin typeface="Calibri" pitchFamily="34" charset="0"/>
            <a:cs typeface="Calibri" pitchFamily="34" charset="0"/>
          </a:endParaRPr>
        </a:p>
      </dsp:txBody>
      <dsp:txXfrm rot="3907178">
        <a:off x="2462237" y="3353592"/>
        <a:ext cx="66849" cy="66849"/>
      </dsp:txXfrm>
    </dsp:sp>
    <dsp:sp modelId="{BB3EE9C1-E9FF-4CBD-9D43-2264FDFD2C2F}">
      <dsp:nvSpPr>
        <dsp:cNvPr id="0" name=""/>
        <dsp:cNvSpPr/>
      </dsp:nvSpPr>
      <dsp:spPr>
        <a:xfrm>
          <a:off x="2776915" y="3641903"/>
          <a:ext cx="1406265" cy="703132"/>
        </a:xfrm>
        <a:prstGeom prst="roundRect">
          <a:avLst>
            <a:gd name="adj" fmla="val 10000"/>
          </a:avLst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Calibri" pitchFamily="34" charset="0"/>
              <a:cs typeface="Calibri" pitchFamily="34" charset="0"/>
            </a:rPr>
            <a:t>IPSASB</a:t>
          </a:r>
          <a:endParaRPr lang="es-ES" sz="1800" b="1" kern="1200" dirty="0">
            <a:latin typeface="Calibri" pitchFamily="34" charset="0"/>
            <a:cs typeface="Calibri" pitchFamily="34" charset="0"/>
          </a:endParaRPr>
        </a:p>
      </dsp:txBody>
      <dsp:txXfrm>
        <a:off x="2776915" y="3641903"/>
        <a:ext cx="1406265" cy="70313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501C3C-A2D1-43DC-9C44-F6537127A2C4}">
      <dsp:nvSpPr>
        <dsp:cNvPr id="0" name=""/>
        <dsp:cNvSpPr/>
      </dsp:nvSpPr>
      <dsp:spPr>
        <a:xfrm>
          <a:off x="0" y="0"/>
          <a:ext cx="4248472" cy="424847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D4971B-A44C-4462-BB1F-0A5E876A7DCB}">
      <dsp:nvSpPr>
        <dsp:cNvPr id="0" name=""/>
        <dsp:cNvSpPr/>
      </dsp:nvSpPr>
      <dsp:spPr>
        <a:xfrm>
          <a:off x="2124236" y="0"/>
          <a:ext cx="5028220" cy="42484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50" kern="1200" dirty="0" smtClean="0">
              <a:effectLst/>
              <a:latin typeface="Calibri" pitchFamily="34" charset="0"/>
              <a:cs typeface="Calibri" pitchFamily="34" charset="0"/>
            </a:rPr>
            <a:t>La provisión de cobranza dudosa se estimará de acuerdo con las políticas establecidas por la Gerencia revisando permanentemente, sobretodo para aquellas cuentas con vencimientos pendientes de cobro con antigüedad mayor a los doce meses del año.</a:t>
          </a:r>
          <a:endParaRPr lang="es-ES" sz="1250" kern="1200" dirty="0">
            <a:effectLst/>
            <a:latin typeface="Calibri" pitchFamily="34" charset="0"/>
            <a:cs typeface="Calibri" pitchFamily="34" charset="0"/>
          </a:endParaRPr>
        </a:p>
      </dsp:txBody>
      <dsp:txXfrm>
        <a:off x="2124236" y="0"/>
        <a:ext cx="5028220" cy="902800"/>
      </dsp:txXfrm>
    </dsp:sp>
    <dsp:sp modelId="{DCF31109-5EA8-4EE5-998C-09ACDE75F607}">
      <dsp:nvSpPr>
        <dsp:cNvPr id="0" name=""/>
        <dsp:cNvSpPr/>
      </dsp:nvSpPr>
      <dsp:spPr>
        <a:xfrm>
          <a:off x="557611" y="902800"/>
          <a:ext cx="3133248" cy="313324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4E66F4-A9B1-4B19-BD5E-6CC3B3BAA344}">
      <dsp:nvSpPr>
        <dsp:cNvPr id="0" name=""/>
        <dsp:cNvSpPr/>
      </dsp:nvSpPr>
      <dsp:spPr>
        <a:xfrm>
          <a:off x="2124236" y="902800"/>
          <a:ext cx="5028220" cy="31332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50" kern="1200" dirty="0" smtClean="0">
              <a:effectLst/>
              <a:latin typeface="Calibri" pitchFamily="34" charset="0"/>
              <a:cs typeface="Calibri" pitchFamily="34" charset="0"/>
            </a:rPr>
            <a:t>Dicha estimación es calculada sobre la base de un análisis por cliente, efectuado mensualmente y se registrarán como gasto en el Estado de Perdidas y Ganancias, en el cual se determina la necesidad de su registro.</a:t>
          </a:r>
          <a:endParaRPr lang="es-ES" sz="1250" kern="1200" dirty="0">
            <a:effectLst/>
            <a:latin typeface="Calibri" pitchFamily="34" charset="0"/>
            <a:cs typeface="Calibri" pitchFamily="34" charset="0"/>
          </a:endParaRPr>
        </a:p>
      </dsp:txBody>
      <dsp:txXfrm>
        <a:off x="2124236" y="902800"/>
        <a:ext cx="5028220" cy="902800"/>
      </dsp:txXfrm>
    </dsp:sp>
    <dsp:sp modelId="{0E3734C9-46C8-4458-BAED-2C771AB514DC}">
      <dsp:nvSpPr>
        <dsp:cNvPr id="0" name=""/>
        <dsp:cNvSpPr/>
      </dsp:nvSpPr>
      <dsp:spPr>
        <a:xfrm>
          <a:off x="1115223" y="1805600"/>
          <a:ext cx="2018024" cy="201802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3BF722-9647-401E-82C3-280338CD59E9}">
      <dsp:nvSpPr>
        <dsp:cNvPr id="0" name=""/>
        <dsp:cNvSpPr/>
      </dsp:nvSpPr>
      <dsp:spPr>
        <a:xfrm>
          <a:off x="2124236" y="1805600"/>
          <a:ext cx="5028220" cy="2018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50" kern="1200" dirty="0" smtClean="0">
              <a:effectLst/>
              <a:latin typeface="Calibri" pitchFamily="34" charset="0"/>
              <a:cs typeface="Calibri" pitchFamily="34" charset="0"/>
            </a:rPr>
            <a:t>Asimismo al realizar una evaluación específica de cada deudor, se efectúa una verificación de la totalidad de cuentas impagas y/o saldos vencidos por mas de 90 a 180 días, sus posibilidades de ser recuperados y la evidencia de dificultades financieras del deudor que incrementan  el riesgo de incobrabilidad de los saldos pendientes de cobro.</a:t>
          </a:r>
          <a:endParaRPr lang="es-ES" sz="1250" kern="1200" dirty="0">
            <a:effectLst/>
            <a:latin typeface="Calibri" pitchFamily="34" charset="0"/>
            <a:cs typeface="Calibri" pitchFamily="34" charset="0"/>
          </a:endParaRPr>
        </a:p>
      </dsp:txBody>
      <dsp:txXfrm>
        <a:off x="2124236" y="1805600"/>
        <a:ext cx="5028220" cy="902800"/>
      </dsp:txXfrm>
    </dsp:sp>
    <dsp:sp modelId="{A5506440-F5AD-40EB-A39B-B364CC54E4CE}">
      <dsp:nvSpPr>
        <dsp:cNvPr id="0" name=""/>
        <dsp:cNvSpPr/>
      </dsp:nvSpPr>
      <dsp:spPr>
        <a:xfrm>
          <a:off x="1672835" y="2708400"/>
          <a:ext cx="902800" cy="9028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99D859-C614-4C14-AFB5-FB4B56058587}">
      <dsp:nvSpPr>
        <dsp:cNvPr id="0" name=""/>
        <dsp:cNvSpPr/>
      </dsp:nvSpPr>
      <dsp:spPr>
        <a:xfrm>
          <a:off x="2124236" y="2708400"/>
          <a:ext cx="5028220" cy="90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50" kern="1200" dirty="0" smtClean="0">
              <a:effectLst/>
              <a:latin typeface="Calibri" pitchFamily="34" charset="0"/>
              <a:cs typeface="Calibri" pitchFamily="34" charset="0"/>
            </a:rPr>
            <a:t>Con estas evaluaciones, la Gerencia tendrá una estimación global de este activo financiero para cubrir eventuales pérdidas en las cuentas por cobrar a la fecha de cierre de los estados financieros de la organización.</a:t>
          </a:r>
          <a:endParaRPr lang="es-ES" sz="1250" kern="1200" dirty="0">
            <a:effectLst/>
            <a:latin typeface="Calibri" pitchFamily="34" charset="0"/>
            <a:cs typeface="Calibri" pitchFamily="34" charset="0"/>
          </a:endParaRPr>
        </a:p>
      </dsp:txBody>
      <dsp:txXfrm>
        <a:off x="2124236" y="2708400"/>
        <a:ext cx="5028220" cy="9028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CB430B-1631-4407-B812-51B041443D22}">
      <dsp:nvSpPr>
        <dsp:cNvPr id="0" name=""/>
        <dsp:cNvSpPr/>
      </dsp:nvSpPr>
      <dsp:spPr>
        <a:xfrm rot="3681955">
          <a:off x="2576412" y="3509838"/>
          <a:ext cx="924905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924905" y="203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8E873-3875-4BAF-9332-EE47DF3953B0}">
      <dsp:nvSpPr>
        <dsp:cNvPr id="0" name=""/>
        <dsp:cNvSpPr/>
      </dsp:nvSpPr>
      <dsp:spPr>
        <a:xfrm rot="1312045">
          <a:off x="3084020" y="2844014"/>
          <a:ext cx="661674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661674" y="203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DDE38-D3E7-4EB3-99AC-CC3581AAC28E}">
      <dsp:nvSpPr>
        <dsp:cNvPr id="0" name=""/>
        <dsp:cNvSpPr/>
      </dsp:nvSpPr>
      <dsp:spPr>
        <a:xfrm rot="20287955">
          <a:off x="3084020" y="2083843"/>
          <a:ext cx="661674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661674" y="203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50432-894F-4B4C-ACB2-2F9FACBC8475}">
      <dsp:nvSpPr>
        <dsp:cNvPr id="0" name=""/>
        <dsp:cNvSpPr/>
      </dsp:nvSpPr>
      <dsp:spPr>
        <a:xfrm rot="17918045">
          <a:off x="2576412" y="1418020"/>
          <a:ext cx="924905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924905" y="203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DBFB3-DA86-49EF-B5B7-923F6B3D1111}">
      <dsp:nvSpPr>
        <dsp:cNvPr id="0" name=""/>
        <dsp:cNvSpPr/>
      </dsp:nvSpPr>
      <dsp:spPr>
        <a:xfrm>
          <a:off x="1553502" y="1569968"/>
          <a:ext cx="1828614" cy="18286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572793-823C-41C1-9ADF-4E5D06A7CE43}">
      <dsp:nvSpPr>
        <dsp:cNvPr id="0" name=""/>
        <dsp:cNvSpPr/>
      </dsp:nvSpPr>
      <dsp:spPr>
        <a:xfrm>
          <a:off x="2974783" y="2397"/>
          <a:ext cx="1097168" cy="109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0" kern="1200" dirty="0" smtClean="0">
              <a:latin typeface="Candara" pitchFamily="34" charset="0"/>
              <a:ea typeface="Verdana" pitchFamily="34" charset="0"/>
              <a:cs typeface="Verdana" pitchFamily="34" charset="0"/>
            </a:rPr>
            <a:t>F</a:t>
          </a:r>
          <a:endParaRPr lang="es-ES" sz="3000" b="0" kern="1200" dirty="0">
            <a:latin typeface="Candara" pitchFamily="34" charset="0"/>
            <a:ea typeface="Verdana" pitchFamily="34" charset="0"/>
            <a:cs typeface="Verdana" pitchFamily="34" charset="0"/>
          </a:endParaRPr>
        </a:p>
      </dsp:txBody>
      <dsp:txXfrm>
        <a:off x="2974783" y="2397"/>
        <a:ext cx="1097168" cy="1097168"/>
      </dsp:txXfrm>
    </dsp:sp>
    <dsp:sp modelId="{D1D51B8D-00BF-4DD6-A570-07F641D546F2}">
      <dsp:nvSpPr>
        <dsp:cNvPr id="0" name=""/>
        <dsp:cNvSpPr/>
      </dsp:nvSpPr>
      <dsp:spPr>
        <a:xfrm>
          <a:off x="3682418" y="1228056"/>
          <a:ext cx="1097168" cy="109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0" kern="1200" dirty="0" smtClean="0">
              <a:latin typeface="Candara" pitchFamily="34" charset="0"/>
              <a:ea typeface="Verdana" pitchFamily="34" charset="0"/>
              <a:cs typeface="Verdana" pitchFamily="34" charset="0"/>
            </a:rPr>
            <a:t>O</a:t>
          </a:r>
          <a:endParaRPr lang="es-ES" sz="3000" b="0" kern="1200" dirty="0">
            <a:latin typeface="Candara" pitchFamily="34" charset="0"/>
            <a:ea typeface="Verdana" pitchFamily="34" charset="0"/>
            <a:cs typeface="Verdana" pitchFamily="34" charset="0"/>
          </a:endParaRPr>
        </a:p>
      </dsp:txBody>
      <dsp:txXfrm>
        <a:off x="3682418" y="1228056"/>
        <a:ext cx="1097168" cy="1097168"/>
      </dsp:txXfrm>
    </dsp:sp>
    <dsp:sp modelId="{03918797-2A5A-43AE-B780-80F09E737D49}">
      <dsp:nvSpPr>
        <dsp:cNvPr id="0" name=""/>
        <dsp:cNvSpPr/>
      </dsp:nvSpPr>
      <dsp:spPr>
        <a:xfrm>
          <a:off x="3682418" y="2643326"/>
          <a:ext cx="1097168" cy="109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0" kern="1200" dirty="0" smtClean="0">
              <a:latin typeface="Candara" pitchFamily="34" charset="0"/>
              <a:ea typeface="Verdana" pitchFamily="34" charset="0"/>
              <a:cs typeface="Verdana" pitchFamily="34" charset="0"/>
            </a:rPr>
            <a:t>D</a:t>
          </a:r>
          <a:endParaRPr lang="es-ES" sz="3000" b="0" kern="1200" dirty="0">
            <a:latin typeface="Candara" pitchFamily="34" charset="0"/>
            <a:ea typeface="Verdana" pitchFamily="34" charset="0"/>
            <a:cs typeface="Verdana" pitchFamily="34" charset="0"/>
          </a:endParaRPr>
        </a:p>
      </dsp:txBody>
      <dsp:txXfrm>
        <a:off x="3682418" y="2643326"/>
        <a:ext cx="1097168" cy="1097168"/>
      </dsp:txXfrm>
    </dsp:sp>
    <dsp:sp modelId="{39A3D77E-5455-4799-ABAE-C475925A597A}">
      <dsp:nvSpPr>
        <dsp:cNvPr id="0" name=""/>
        <dsp:cNvSpPr/>
      </dsp:nvSpPr>
      <dsp:spPr>
        <a:xfrm>
          <a:off x="2974783" y="3868985"/>
          <a:ext cx="1097168" cy="109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b="0" kern="1200" dirty="0" smtClean="0">
              <a:latin typeface="Candara" pitchFamily="34" charset="0"/>
              <a:ea typeface="Verdana" pitchFamily="34" charset="0"/>
              <a:cs typeface="Verdana" pitchFamily="34" charset="0"/>
            </a:rPr>
            <a:t>A</a:t>
          </a:r>
          <a:endParaRPr lang="es-ES" sz="3000" b="0" kern="1200" dirty="0">
            <a:latin typeface="Candara" pitchFamily="34" charset="0"/>
            <a:ea typeface="Verdana" pitchFamily="34" charset="0"/>
            <a:cs typeface="Verdana" pitchFamily="34" charset="0"/>
          </a:endParaRPr>
        </a:p>
      </dsp:txBody>
      <dsp:txXfrm>
        <a:off x="2974783" y="3868985"/>
        <a:ext cx="1097168" cy="1097168"/>
      </dsp:txXfrm>
    </dsp:sp>
    <dsp:sp modelId="{27A8E49D-9D6B-43A5-8DE4-F7DF9FDAF40C}">
      <dsp:nvSpPr>
        <dsp:cNvPr id="0" name=""/>
        <dsp:cNvSpPr/>
      </dsp:nvSpPr>
      <dsp:spPr>
        <a:xfrm>
          <a:off x="4181669" y="3868985"/>
          <a:ext cx="1645753" cy="10971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b="0" kern="1200" dirty="0">
            <a:latin typeface="Candara" pitchFamily="34" charset="0"/>
            <a:ea typeface="Verdana" pitchFamily="34" charset="0"/>
            <a:cs typeface="Verdana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b="0" kern="1200" dirty="0">
            <a:latin typeface="Candara" pitchFamily="34" charset="0"/>
            <a:ea typeface="Verdana" pitchFamily="34" charset="0"/>
            <a:cs typeface="Verdana" pitchFamily="34" charset="0"/>
          </a:endParaRPr>
        </a:p>
      </dsp:txBody>
      <dsp:txXfrm>
        <a:off x="4181669" y="3868985"/>
        <a:ext cx="1645753" cy="109716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909E9A-2A8B-4FCA-AECF-45B3A3C9490C}">
      <dsp:nvSpPr>
        <dsp:cNvPr id="0" name=""/>
        <dsp:cNvSpPr/>
      </dsp:nvSpPr>
      <dsp:spPr>
        <a:xfrm>
          <a:off x="711199" y="0"/>
          <a:ext cx="4064000" cy="406400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690E5D-B146-4F2E-BC02-92631A50A3BC}">
      <dsp:nvSpPr>
        <dsp:cNvPr id="0" name=""/>
        <dsp:cNvSpPr/>
      </dsp:nvSpPr>
      <dsp:spPr>
        <a:xfrm>
          <a:off x="2743199" y="406796"/>
          <a:ext cx="2641600" cy="5778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Integridad y competencia de la organización</a:t>
          </a:r>
          <a:endParaRPr lang="es-ES" sz="1500" kern="1200" dirty="0"/>
        </a:p>
      </dsp:txBody>
      <dsp:txXfrm>
        <a:off x="2743199" y="406796"/>
        <a:ext cx="2641600" cy="577849"/>
      </dsp:txXfrm>
    </dsp:sp>
    <dsp:sp modelId="{A59B35E4-7387-401F-BD58-A66EAA44DF08}">
      <dsp:nvSpPr>
        <dsp:cNvPr id="0" name=""/>
        <dsp:cNvSpPr/>
      </dsp:nvSpPr>
      <dsp:spPr>
        <a:xfrm>
          <a:off x="2743199" y="1056878"/>
          <a:ext cx="2641600" cy="5778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Presiones inusuales sobre la entidad</a:t>
          </a:r>
          <a:endParaRPr lang="es-ES" sz="1500" kern="1200" dirty="0"/>
        </a:p>
      </dsp:txBody>
      <dsp:txXfrm>
        <a:off x="2743199" y="1056878"/>
        <a:ext cx="2641600" cy="577849"/>
      </dsp:txXfrm>
    </dsp:sp>
    <dsp:sp modelId="{3D62E6AC-1C68-45B8-87C6-78AB31FDA238}">
      <dsp:nvSpPr>
        <dsp:cNvPr id="0" name=""/>
        <dsp:cNvSpPr/>
      </dsp:nvSpPr>
      <dsp:spPr>
        <a:xfrm>
          <a:off x="2743199" y="1706959"/>
          <a:ext cx="2641600" cy="5778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Transacciones inusuales</a:t>
          </a:r>
          <a:endParaRPr lang="es-ES" sz="1500" kern="1200" dirty="0"/>
        </a:p>
      </dsp:txBody>
      <dsp:txXfrm>
        <a:off x="2743199" y="1706959"/>
        <a:ext cx="2641600" cy="577849"/>
      </dsp:txXfrm>
    </dsp:sp>
    <dsp:sp modelId="{20A17931-7124-4BDA-AD2F-FFF8D8465D93}">
      <dsp:nvSpPr>
        <dsp:cNvPr id="0" name=""/>
        <dsp:cNvSpPr/>
      </dsp:nvSpPr>
      <dsp:spPr>
        <a:xfrm>
          <a:off x="2743199" y="2357040"/>
          <a:ext cx="2641600" cy="5778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Problemas en la obtención de evidencia de auditoría</a:t>
          </a:r>
          <a:endParaRPr lang="es-ES" sz="1500" kern="1200" dirty="0"/>
        </a:p>
      </dsp:txBody>
      <dsp:txXfrm>
        <a:off x="2743199" y="2357040"/>
        <a:ext cx="2641600" cy="577849"/>
      </dsp:txXfrm>
    </dsp:sp>
    <dsp:sp modelId="{447A2EFA-CEC3-46E9-B533-81DA064FBD5A}">
      <dsp:nvSpPr>
        <dsp:cNvPr id="0" name=""/>
        <dsp:cNvSpPr/>
      </dsp:nvSpPr>
      <dsp:spPr>
        <a:xfrm>
          <a:off x="2743199" y="3007121"/>
          <a:ext cx="2641600" cy="5778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Entorno de los sistemas de información de la organización</a:t>
          </a:r>
          <a:endParaRPr lang="es-ES" sz="1500" kern="1200" dirty="0"/>
        </a:p>
      </dsp:txBody>
      <dsp:txXfrm>
        <a:off x="2743199" y="3007121"/>
        <a:ext cx="2641600" cy="57784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A4B439-5D6D-46DA-BDCA-85AB80CCBA7B}">
      <dsp:nvSpPr>
        <dsp:cNvPr id="0" name=""/>
        <dsp:cNvSpPr/>
      </dsp:nvSpPr>
      <dsp:spPr>
        <a:xfrm>
          <a:off x="180371" y="4096"/>
          <a:ext cx="2118891" cy="1059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Calibri" pitchFamily="34" charset="0"/>
              <a:cs typeface="Calibri" pitchFamily="34" charset="0"/>
            </a:rPr>
            <a:t>Punto de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Calibri" pitchFamily="34" charset="0"/>
              <a:cs typeface="Calibri" pitchFamily="34" charset="0"/>
            </a:rPr>
            <a:t>Referencia</a:t>
          </a:r>
          <a:endParaRPr lang="es-ES" sz="1600" b="1" kern="1200" dirty="0">
            <a:latin typeface="Calibri" pitchFamily="34" charset="0"/>
            <a:cs typeface="Calibri" pitchFamily="34" charset="0"/>
          </a:endParaRPr>
        </a:p>
      </dsp:txBody>
      <dsp:txXfrm>
        <a:off x="180371" y="4096"/>
        <a:ext cx="2118891" cy="1059445"/>
      </dsp:txXfrm>
    </dsp:sp>
    <dsp:sp modelId="{65577A00-CCC8-411A-ADA4-AB76DF5DE303}">
      <dsp:nvSpPr>
        <dsp:cNvPr id="0" name=""/>
        <dsp:cNvSpPr/>
      </dsp:nvSpPr>
      <dsp:spPr>
        <a:xfrm>
          <a:off x="392260" y="1063541"/>
          <a:ext cx="211889" cy="7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584"/>
              </a:lnTo>
              <a:lnTo>
                <a:pt x="211889" y="7945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EC555-F53C-4263-B76B-A165E15454F0}">
      <dsp:nvSpPr>
        <dsp:cNvPr id="0" name=""/>
        <dsp:cNvSpPr/>
      </dsp:nvSpPr>
      <dsp:spPr>
        <a:xfrm>
          <a:off x="604149" y="1328403"/>
          <a:ext cx="1695113" cy="1059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Calibri" pitchFamily="34" charset="0"/>
              <a:cs typeface="Calibri" pitchFamily="34" charset="0"/>
            </a:rPr>
            <a:t>Ingresos Totales</a:t>
          </a:r>
          <a:endParaRPr lang="es-ES" sz="1600" b="0" kern="1200" dirty="0">
            <a:latin typeface="Calibri" pitchFamily="34" charset="0"/>
            <a:cs typeface="Calibri" pitchFamily="34" charset="0"/>
          </a:endParaRPr>
        </a:p>
      </dsp:txBody>
      <dsp:txXfrm>
        <a:off x="604149" y="1328403"/>
        <a:ext cx="1695113" cy="1059445"/>
      </dsp:txXfrm>
    </dsp:sp>
    <dsp:sp modelId="{8032CDCA-987F-4F5B-8754-E7BFEB18865A}">
      <dsp:nvSpPr>
        <dsp:cNvPr id="0" name=""/>
        <dsp:cNvSpPr/>
      </dsp:nvSpPr>
      <dsp:spPr>
        <a:xfrm>
          <a:off x="392260" y="1063541"/>
          <a:ext cx="211889" cy="2118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891"/>
              </a:lnTo>
              <a:lnTo>
                <a:pt x="211889" y="21188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69F2E-88FA-4148-B85B-95E7555CE75F}">
      <dsp:nvSpPr>
        <dsp:cNvPr id="0" name=""/>
        <dsp:cNvSpPr/>
      </dsp:nvSpPr>
      <dsp:spPr>
        <a:xfrm>
          <a:off x="604149" y="2652710"/>
          <a:ext cx="1695113" cy="1059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kern="1200" dirty="0" smtClean="0">
              <a:latin typeface="Calibri" pitchFamily="34" charset="0"/>
              <a:cs typeface="Calibri" pitchFamily="34" charset="0"/>
            </a:rPr>
            <a:t>$ 648.425,88</a:t>
          </a:r>
          <a:endParaRPr lang="es-ES" sz="1600" b="0" i="0" kern="1200" dirty="0">
            <a:latin typeface="Calibri" pitchFamily="34" charset="0"/>
            <a:cs typeface="Calibri" pitchFamily="34" charset="0"/>
          </a:endParaRPr>
        </a:p>
      </dsp:txBody>
      <dsp:txXfrm>
        <a:off x="604149" y="2652710"/>
        <a:ext cx="1695113" cy="1059445"/>
      </dsp:txXfrm>
    </dsp:sp>
    <dsp:sp modelId="{E714FEF4-EBFC-403E-B20F-B71155A2E67D}">
      <dsp:nvSpPr>
        <dsp:cNvPr id="0" name=""/>
        <dsp:cNvSpPr/>
      </dsp:nvSpPr>
      <dsp:spPr>
        <a:xfrm>
          <a:off x="392260" y="1063541"/>
          <a:ext cx="211889" cy="3443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3198"/>
              </a:lnTo>
              <a:lnTo>
                <a:pt x="211889" y="34431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26CC1-F11C-44E9-8AEC-D38F45BD11BB}">
      <dsp:nvSpPr>
        <dsp:cNvPr id="0" name=""/>
        <dsp:cNvSpPr/>
      </dsp:nvSpPr>
      <dsp:spPr>
        <a:xfrm>
          <a:off x="604149" y="3977018"/>
          <a:ext cx="1695113" cy="1059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Calibri" pitchFamily="34" charset="0"/>
              <a:cs typeface="Calibri" pitchFamily="34" charset="0"/>
            </a:rPr>
            <a:t>31-Dic-2008</a:t>
          </a:r>
          <a:endParaRPr lang="es-ES" sz="1600" b="0" kern="1200" dirty="0">
            <a:latin typeface="Calibri" pitchFamily="34" charset="0"/>
            <a:cs typeface="Calibri" pitchFamily="34" charset="0"/>
          </a:endParaRPr>
        </a:p>
      </dsp:txBody>
      <dsp:txXfrm>
        <a:off x="604149" y="3977018"/>
        <a:ext cx="1695113" cy="1059445"/>
      </dsp:txXfrm>
    </dsp:sp>
    <dsp:sp modelId="{D78FAEFF-6D0B-40CD-9596-08011A5BCB2C}">
      <dsp:nvSpPr>
        <dsp:cNvPr id="0" name=""/>
        <dsp:cNvSpPr/>
      </dsp:nvSpPr>
      <dsp:spPr>
        <a:xfrm>
          <a:off x="2828986" y="4096"/>
          <a:ext cx="2118891" cy="1059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Calibri" pitchFamily="34" charset="0"/>
              <a:cs typeface="Calibri" pitchFamily="34" charset="0"/>
            </a:rPr>
            <a:t>Materialidad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Calibri" pitchFamily="34" charset="0"/>
              <a:cs typeface="Calibri" pitchFamily="34" charset="0"/>
            </a:rPr>
            <a:t>Global</a:t>
          </a:r>
          <a:endParaRPr lang="es-ES" sz="1600" b="1" kern="1200" dirty="0">
            <a:latin typeface="Calibri" pitchFamily="34" charset="0"/>
            <a:cs typeface="Calibri" pitchFamily="34" charset="0"/>
          </a:endParaRPr>
        </a:p>
      </dsp:txBody>
      <dsp:txXfrm>
        <a:off x="2828986" y="4096"/>
        <a:ext cx="2118891" cy="1059445"/>
      </dsp:txXfrm>
    </dsp:sp>
    <dsp:sp modelId="{89CC2C8A-2291-486E-8FAD-BE6E2E62CBB6}">
      <dsp:nvSpPr>
        <dsp:cNvPr id="0" name=""/>
        <dsp:cNvSpPr/>
      </dsp:nvSpPr>
      <dsp:spPr>
        <a:xfrm>
          <a:off x="3040875" y="1063541"/>
          <a:ext cx="211889" cy="7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584"/>
              </a:lnTo>
              <a:lnTo>
                <a:pt x="211889" y="7945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317F5-0A71-498F-A928-75B6D9AA8FDA}">
      <dsp:nvSpPr>
        <dsp:cNvPr id="0" name=""/>
        <dsp:cNvSpPr/>
      </dsp:nvSpPr>
      <dsp:spPr>
        <a:xfrm>
          <a:off x="3252764" y="1328403"/>
          <a:ext cx="1695113" cy="1059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Calibri" pitchFamily="34" charset="0"/>
              <a:cs typeface="Calibri" pitchFamily="34" charset="0"/>
            </a:rPr>
            <a:t>Importe Base x Intervalo de Materialidad</a:t>
          </a:r>
          <a:endParaRPr lang="es-ES" sz="1600" b="0" kern="1200" dirty="0">
            <a:latin typeface="Calibri" pitchFamily="34" charset="0"/>
            <a:cs typeface="Calibri" pitchFamily="34" charset="0"/>
          </a:endParaRPr>
        </a:p>
      </dsp:txBody>
      <dsp:txXfrm>
        <a:off x="3252764" y="1328403"/>
        <a:ext cx="1695113" cy="1059445"/>
      </dsp:txXfrm>
    </dsp:sp>
    <dsp:sp modelId="{B3C9E2A8-9B4B-486C-A54D-845FF6A2B151}">
      <dsp:nvSpPr>
        <dsp:cNvPr id="0" name=""/>
        <dsp:cNvSpPr/>
      </dsp:nvSpPr>
      <dsp:spPr>
        <a:xfrm>
          <a:off x="3040875" y="1063541"/>
          <a:ext cx="211889" cy="2118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891"/>
              </a:lnTo>
              <a:lnTo>
                <a:pt x="211889" y="21188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31DF9-1445-4B85-AFD8-7ECB8E6B15A6}">
      <dsp:nvSpPr>
        <dsp:cNvPr id="0" name=""/>
        <dsp:cNvSpPr/>
      </dsp:nvSpPr>
      <dsp:spPr>
        <a:xfrm>
          <a:off x="3252764" y="2652710"/>
          <a:ext cx="1695113" cy="1059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kern="1200" dirty="0" smtClean="0">
              <a:latin typeface="Calibri" pitchFamily="34" charset="0"/>
              <a:cs typeface="Calibri" pitchFamily="34" charset="0"/>
            </a:rPr>
            <a:t>$ </a:t>
          </a:r>
          <a:r>
            <a:rPr lang="es-ES" sz="1600" b="0" i="0" kern="1200" dirty="0" smtClean="0">
              <a:latin typeface="Calibri" pitchFamily="34" charset="0"/>
              <a:cs typeface="Calibri" pitchFamily="34" charset="0"/>
            </a:rPr>
            <a:t>648.425,88 </a:t>
          </a:r>
          <a:r>
            <a:rPr lang="es-ES" sz="1600" b="0" i="0" kern="1200" dirty="0" smtClean="0">
              <a:latin typeface="Calibri" pitchFamily="34" charset="0"/>
              <a:cs typeface="Calibri" pitchFamily="34" charset="0"/>
            </a:rPr>
            <a:t>x </a:t>
          </a:r>
          <a:r>
            <a:rPr lang="es-ES" sz="1600" b="0" i="0" kern="1200" dirty="0" smtClean="0">
              <a:latin typeface="Calibri" pitchFamily="34" charset="0"/>
              <a:cs typeface="Calibri" pitchFamily="34" charset="0"/>
            </a:rPr>
            <a:t>1%</a:t>
          </a:r>
          <a:endParaRPr lang="es-ES" sz="1600" b="0" i="0" kern="1200" dirty="0" smtClean="0">
            <a:latin typeface="Calibri" pitchFamily="34" charset="0"/>
            <a:cs typeface="Calibri" pitchFamily="34" charset="0"/>
          </a:endParaRPr>
        </a:p>
      </dsp:txBody>
      <dsp:txXfrm>
        <a:off x="3252764" y="2652710"/>
        <a:ext cx="1695113" cy="1059445"/>
      </dsp:txXfrm>
    </dsp:sp>
    <dsp:sp modelId="{C03A059A-9A11-45D7-BAD5-9B957981CA18}">
      <dsp:nvSpPr>
        <dsp:cNvPr id="0" name=""/>
        <dsp:cNvSpPr/>
      </dsp:nvSpPr>
      <dsp:spPr>
        <a:xfrm>
          <a:off x="3040875" y="1063541"/>
          <a:ext cx="211889" cy="3443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3198"/>
              </a:lnTo>
              <a:lnTo>
                <a:pt x="211889" y="34431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E6F9F-FFD2-441D-9789-F87508193A0B}">
      <dsp:nvSpPr>
        <dsp:cNvPr id="0" name=""/>
        <dsp:cNvSpPr/>
      </dsp:nvSpPr>
      <dsp:spPr>
        <a:xfrm>
          <a:off x="3252764" y="3977018"/>
          <a:ext cx="1695113" cy="1059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kern="1200" dirty="0" smtClean="0">
              <a:latin typeface="Calibri" pitchFamily="34" charset="0"/>
              <a:cs typeface="Calibri" pitchFamily="34" charset="0"/>
            </a:rPr>
            <a:t>$ 6.484,26</a:t>
          </a:r>
        </a:p>
      </dsp:txBody>
      <dsp:txXfrm>
        <a:off x="3252764" y="3977018"/>
        <a:ext cx="1695113" cy="1059445"/>
      </dsp:txXfrm>
    </dsp:sp>
    <dsp:sp modelId="{27E6371B-E6D4-4959-9231-B626E025DE55}">
      <dsp:nvSpPr>
        <dsp:cNvPr id="0" name=""/>
        <dsp:cNvSpPr/>
      </dsp:nvSpPr>
      <dsp:spPr>
        <a:xfrm>
          <a:off x="5477600" y="4096"/>
          <a:ext cx="2118891" cy="1059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Calibri" pitchFamily="34" charset="0"/>
              <a:cs typeface="Calibri" pitchFamily="34" charset="0"/>
            </a:rPr>
            <a:t>Materialidad de Planificación</a:t>
          </a:r>
          <a:endParaRPr lang="es-ES" sz="1600" b="1" kern="1200" dirty="0">
            <a:latin typeface="Calibri" pitchFamily="34" charset="0"/>
            <a:cs typeface="Calibri" pitchFamily="34" charset="0"/>
          </a:endParaRPr>
        </a:p>
      </dsp:txBody>
      <dsp:txXfrm>
        <a:off x="5477600" y="4096"/>
        <a:ext cx="2118891" cy="1059445"/>
      </dsp:txXfrm>
    </dsp:sp>
    <dsp:sp modelId="{D882D44F-6B1F-4FD1-A6DB-B5A34286C2E6}">
      <dsp:nvSpPr>
        <dsp:cNvPr id="0" name=""/>
        <dsp:cNvSpPr/>
      </dsp:nvSpPr>
      <dsp:spPr>
        <a:xfrm>
          <a:off x="5689489" y="1063541"/>
          <a:ext cx="211889" cy="7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584"/>
              </a:lnTo>
              <a:lnTo>
                <a:pt x="211889" y="7945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B63CD-344B-4FD2-9E68-5C3AA41CA134}">
      <dsp:nvSpPr>
        <dsp:cNvPr id="0" name=""/>
        <dsp:cNvSpPr/>
      </dsp:nvSpPr>
      <dsp:spPr>
        <a:xfrm>
          <a:off x="5901379" y="1328403"/>
          <a:ext cx="1695113" cy="1059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Calibri" pitchFamily="34" charset="0"/>
              <a:cs typeface="Calibri" pitchFamily="34" charset="0"/>
            </a:rPr>
            <a:t>Materialidad Global x </a:t>
          </a:r>
          <a:r>
            <a:rPr lang="es-ES" sz="1600" b="0" kern="1200" dirty="0" err="1" smtClean="0">
              <a:latin typeface="Calibri" pitchFamily="34" charset="0"/>
              <a:cs typeface="Calibri" pitchFamily="34" charset="0"/>
            </a:rPr>
            <a:t>Cut</a:t>
          </a:r>
          <a:r>
            <a:rPr lang="es-ES" sz="1600" b="0" kern="1200" dirty="0" smtClean="0">
              <a:latin typeface="Calibri" pitchFamily="34" charset="0"/>
              <a:cs typeface="Calibri" pitchFamily="34" charset="0"/>
            </a:rPr>
            <a:t> Off (%)</a:t>
          </a:r>
        </a:p>
      </dsp:txBody>
      <dsp:txXfrm>
        <a:off x="5901379" y="1328403"/>
        <a:ext cx="1695113" cy="1059445"/>
      </dsp:txXfrm>
    </dsp:sp>
    <dsp:sp modelId="{F85D6EC2-E520-4AB3-B4C1-C948AF989BA9}">
      <dsp:nvSpPr>
        <dsp:cNvPr id="0" name=""/>
        <dsp:cNvSpPr/>
      </dsp:nvSpPr>
      <dsp:spPr>
        <a:xfrm>
          <a:off x="5689489" y="1063541"/>
          <a:ext cx="211889" cy="2118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891"/>
              </a:lnTo>
              <a:lnTo>
                <a:pt x="211889" y="21188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D492A-C797-4729-8B19-D42B72BD5806}">
      <dsp:nvSpPr>
        <dsp:cNvPr id="0" name=""/>
        <dsp:cNvSpPr/>
      </dsp:nvSpPr>
      <dsp:spPr>
        <a:xfrm>
          <a:off x="5901379" y="2652710"/>
          <a:ext cx="1695113" cy="1059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kern="1200" dirty="0" smtClean="0">
              <a:latin typeface="Calibri" pitchFamily="34" charset="0"/>
              <a:cs typeface="Calibri" pitchFamily="34" charset="0"/>
            </a:rPr>
            <a:t>$ 6.484,26 x 50%</a:t>
          </a:r>
        </a:p>
      </dsp:txBody>
      <dsp:txXfrm>
        <a:off x="5901379" y="2652710"/>
        <a:ext cx="1695113" cy="1059445"/>
      </dsp:txXfrm>
    </dsp:sp>
    <dsp:sp modelId="{5BC1744A-34D1-4A1D-B0C3-612CBBC0E4DC}">
      <dsp:nvSpPr>
        <dsp:cNvPr id="0" name=""/>
        <dsp:cNvSpPr/>
      </dsp:nvSpPr>
      <dsp:spPr>
        <a:xfrm>
          <a:off x="5689489" y="1063541"/>
          <a:ext cx="211889" cy="3443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3198"/>
              </a:lnTo>
              <a:lnTo>
                <a:pt x="211889" y="34431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3F8BA8-991C-41C9-B020-6E45B7E76140}">
      <dsp:nvSpPr>
        <dsp:cNvPr id="0" name=""/>
        <dsp:cNvSpPr/>
      </dsp:nvSpPr>
      <dsp:spPr>
        <a:xfrm>
          <a:off x="5901379" y="3977018"/>
          <a:ext cx="1695113" cy="1059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kern="1200" dirty="0" smtClean="0">
              <a:latin typeface="Calibri" pitchFamily="34" charset="0"/>
              <a:cs typeface="Calibri" pitchFamily="34" charset="0"/>
            </a:rPr>
            <a:t>$ 3.242,13</a:t>
          </a:r>
        </a:p>
      </dsp:txBody>
      <dsp:txXfrm>
        <a:off x="5901379" y="3977018"/>
        <a:ext cx="1695113" cy="105944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98F8E9-DBBD-4757-930A-B115A9477F6C}">
      <dsp:nvSpPr>
        <dsp:cNvPr id="0" name=""/>
        <dsp:cNvSpPr/>
      </dsp:nvSpPr>
      <dsp:spPr>
        <a:xfrm rot="5400000">
          <a:off x="7595713" y="96744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1</a:t>
          </a:r>
          <a:endParaRPr lang="es-MX" sz="1400" b="1" kern="1200" dirty="0">
            <a:latin typeface="Calibri" pitchFamily="34" charset="0"/>
          </a:endParaRPr>
        </a:p>
      </dsp:txBody>
      <dsp:txXfrm rot="5400000">
        <a:off x="7595713" y="96744"/>
        <a:ext cx="644962" cy="451473"/>
      </dsp:txXfrm>
    </dsp:sp>
    <dsp:sp modelId="{EEB0C661-4A6D-43F5-B0BC-1B3BA9381EF8}">
      <dsp:nvSpPr>
        <dsp:cNvPr id="0" name=""/>
        <dsp:cNvSpPr/>
      </dsp:nvSpPr>
      <dsp:spPr>
        <a:xfrm rot="16200000">
          <a:off x="3636506" y="-3634525"/>
          <a:ext cx="419446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Calibri" pitchFamily="34" charset="0"/>
            </a:rPr>
            <a:t>Solicitar a la contadora del CEDEP el detalle de la cartera del cliente.</a:t>
          </a:r>
          <a:endParaRPr lang="es-MX" sz="1400" kern="1200" dirty="0">
            <a:latin typeface="Calibri" pitchFamily="34" charset="0"/>
          </a:endParaRPr>
        </a:p>
      </dsp:txBody>
      <dsp:txXfrm rot="16200000">
        <a:off x="3636506" y="-3634525"/>
        <a:ext cx="419446" cy="7692458"/>
      </dsp:txXfrm>
    </dsp:sp>
    <dsp:sp modelId="{88C5A0D8-5D3F-4F8F-A3BF-60C449EF3740}">
      <dsp:nvSpPr>
        <dsp:cNvPr id="0" name=""/>
        <dsp:cNvSpPr/>
      </dsp:nvSpPr>
      <dsp:spPr>
        <a:xfrm rot="5400000">
          <a:off x="7595713" y="657325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2</a:t>
          </a:r>
          <a:endParaRPr lang="es-MX" sz="1400" b="1" kern="1200" dirty="0">
            <a:latin typeface="Calibri" pitchFamily="34" charset="0"/>
          </a:endParaRPr>
        </a:p>
      </dsp:txBody>
      <dsp:txXfrm rot="5400000">
        <a:off x="7595713" y="657325"/>
        <a:ext cx="644962" cy="451473"/>
      </dsp:txXfrm>
    </dsp:sp>
    <dsp:sp modelId="{33E37232-238A-4D49-8278-0948DEEBFA62}">
      <dsp:nvSpPr>
        <dsp:cNvPr id="0" name=""/>
        <dsp:cNvSpPr/>
      </dsp:nvSpPr>
      <dsp:spPr>
        <a:xfrm rot="16200000">
          <a:off x="3636616" y="-3076034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Calibri" pitchFamily="34" charset="0"/>
            </a:rPr>
            <a:t>Requerir el auxiliar de las cuentas por cobrar de los clientes al 31 de Diciembre del 2008.</a:t>
          </a:r>
          <a:endParaRPr lang="es-MX" sz="1400" kern="1200" dirty="0">
            <a:latin typeface="Calibri" pitchFamily="34" charset="0"/>
          </a:endParaRPr>
        </a:p>
      </dsp:txBody>
      <dsp:txXfrm rot="16200000">
        <a:off x="3636616" y="-3076034"/>
        <a:ext cx="419225" cy="7692458"/>
      </dsp:txXfrm>
    </dsp:sp>
    <dsp:sp modelId="{DE2B187C-FC48-4D74-9321-2744F70FBA82}">
      <dsp:nvSpPr>
        <dsp:cNvPr id="0" name=""/>
        <dsp:cNvSpPr/>
      </dsp:nvSpPr>
      <dsp:spPr>
        <a:xfrm rot="5400000">
          <a:off x="7595713" y="1215926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3</a:t>
          </a:r>
          <a:endParaRPr lang="es-MX" sz="1400" b="1" kern="1200" dirty="0">
            <a:latin typeface="Calibri" pitchFamily="34" charset="0"/>
          </a:endParaRPr>
        </a:p>
      </dsp:txBody>
      <dsp:txXfrm rot="5400000">
        <a:off x="7595713" y="1215926"/>
        <a:ext cx="644962" cy="451473"/>
      </dsp:txXfrm>
    </dsp:sp>
    <dsp:sp modelId="{FBEDEE21-019E-4E5C-986D-D3BA55C292A0}">
      <dsp:nvSpPr>
        <dsp:cNvPr id="0" name=""/>
        <dsp:cNvSpPr/>
      </dsp:nvSpPr>
      <dsp:spPr>
        <a:xfrm rot="16200000">
          <a:off x="3636616" y="-2517434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Calibri" pitchFamily="34" charset="0"/>
            </a:rPr>
            <a:t>Elaborar un detalle de rotación, en el cual se incluyan los saldos según libros de los clientes.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2517434"/>
        <a:ext cx="419225" cy="7692458"/>
      </dsp:txXfrm>
    </dsp:sp>
    <dsp:sp modelId="{C42992CB-3888-4ED6-9D8E-6B8D4C2B5B77}">
      <dsp:nvSpPr>
        <dsp:cNvPr id="0" name=""/>
        <dsp:cNvSpPr/>
      </dsp:nvSpPr>
      <dsp:spPr>
        <a:xfrm rot="5400000">
          <a:off x="7595713" y="1774527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4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1774527"/>
        <a:ext cx="644962" cy="451473"/>
      </dsp:txXfrm>
    </dsp:sp>
    <dsp:sp modelId="{8051EFFD-4EC3-48A9-AF20-4F4BB7FF8EC1}">
      <dsp:nvSpPr>
        <dsp:cNvPr id="0" name=""/>
        <dsp:cNvSpPr/>
      </dsp:nvSpPr>
      <dsp:spPr>
        <a:xfrm rot="16200000">
          <a:off x="3636616" y="-1958833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Calibri" pitchFamily="34" charset="0"/>
            </a:rPr>
            <a:t>Proceder al envío de solicitudes de confirmación a los clientes con fecha de corte al 31 de Diciembre del 2008.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1958833"/>
        <a:ext cx="419225" cy="7692458"/>
      </dsp:txXfrm>
    </dsp:sp>
    <dsp:sp modelId="{41E86A17-9466-447C-A3BF-FD462B6B77D7}">
      <dsp:nvSpPr>
        <dsp:cNvPr id="0" name=""/>
        <dsp:cNvSpPr/>
      </dsp:nvSpPr>
      <dsp:spPr>
        <a:xfrm rot="5400000">
          <a:off x="7595713" y="2333127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5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2333127"/>
        <a:ext cx="644962" cy="451473"/>
      </dsp:txXfrm>
    </dsp:sp>
    <dsp:sp modelId="{9520DFB6-A5C2-4AF6-94C5-E63E5B3C5180}">
      <dsp:nvSpPr>
        <dsp:cNvPr id="0" name=""/>
        <dsp:cNvSpPr/>
      </dsp:nvSpPr>
      <dsp:spPr>
        <a:xfrm rot="16200000">
          <a:off x="3636616" y="-1400232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Calibri" pitchFamily="34" charset="0"/>
            </a:rPr>
            <a:t>Elaborar un archivo en el cual se incluya una copia de las cartas enviadas.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1400232"/>
        <a:ext cx="419225" cy="7692458"/>
      </dsp:txXfrm>
    </dsp:sp>
    <dsp:sp modelId="{F569D604-CE92-483D-9684-18D97AED4C88}">
      <dsp:nvSpPr>
        <dsp:cNvPr id="0" name=""/>
        <dsp:cNvSpPr/>
      </dsp:nvSpPr>
      <dsp:spPr>
        <a:xfrm rot="5400000">
          <a:off x="7595713" y="2891728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6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2891728"/>
        <a:ext cx="644962" cy="451473"/>
      </dsp:txXfrm>
    </dsp:sp>
    <dsp:sp modelId="{6910EFF0-E147-4EA9-934A-559CDE11F586}">
      <dsp:nvSpPr>
        <dsp:cNvPr id="0" name=""/>
        <dsp:cNvSpPr/>
      </dsp:nvSpPr>
      <dsp:spPr>
        <a:xfrm rot="16200000">
          <a:off x="3636616" y="-841632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Calibri" pitchFamily="34" charset="0"/>
            </a:rPr>
            <a:t>Verificar que los valores que contesten los clientes correspondan a los que la compañía presenta.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841632"/>
        <a:ext cx="419225" cy="7692458"/>
      </dsp:txXfrm>
    </dsp:sp>
    <dsp:sp modelId="{2C643813-2CA1-463F-B031-6F027B1F35F5}">
      <dsp:nvSpPr>
        <dsp:cNvPr id="0" name=""/>
        <dsp:cNvSpPr/>
      </dsp:nvSpPr>
      <dsp:spPr>
        <a:xfrm rot="5400000">
          <a:off x="7595713" y="3450328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7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3450328"/>
        <a:ext cx="644962" cy="451473"/>
      </dsp:txXfrm>
    </dsp:sp>
    <dsp:sp modelId="{01A5D530-574F-4AE4-9246-44EEB9B21739}">
      <dsp:nvSpPr>
        <dsp:cNvPr id="0" name=""/>
        <dsp:cNvSpPr/>
      </dsp:nvSpPr>
      <dsp:spPr>
        <a:xfrm rot="16200000">
          <a:off x="3636616" y="-283031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Calibri" pitchFamily="34" charset="0"/>
            </a:rPr>
            <a:t>Documentar los hallazgos que surjan de la prueba de auditoría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283031"/>
        <a:ext cx="419225" cy="769245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98F8E9-DBBD-4757-930A-B115A9477F6C}">
      <dsp:nvSpPr>
        <dsp:cNvPr id="0" name=""/>
        <dsp:cNvSpPr/>
      </dsp:nvSpPr>
      <dsp:spPr>
        <a:xfrm rot="5400000">
          <a:off x="7595713" y="96744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1</a:t>
          </a:r>
          <a:endParaRPr lang="es-MX" sz="1400" b="1" kern="1200" dirty="0">
            <a:latin typeface="Calibri" pitchFamily="34" charset="0"/>
          </a:endParaRPr>
        </a:p>
      </dsp:txBody>
      <dsp:txXfrm rot="5400000">
        <a:off x="7595713" y="96744"/>
        <a:ext cx="644962" cy="451473"/>
      </dsp:txXfrm>
    </dsp:sp>
    <dsp:sp modelId="{EEB0C661-4A6D-43F5-B0BC-1B3BA9381EF8}">
      <dsp:nvSpPr>
        <dsp:cNvPr id="0" name=""/>
        <dsp:cNvSpPr/>
      </dsp:nvSpPr>
      <dsp:spPr>
        <a:xfrm rot="16200000">
          <a:off x="3636506" y="-3634525"/>
          <a:ext cx="419446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Calibri" pitchFamily="34" charset="0"/>
            </a:rPr>
            <a:t>Solicitar a la contadora del CEDEP los estados financieros al 31 de Diciembre del 2008.</a:t>
          </a:r>
          <a:endParaRPr lang="es-MX" sz="1400" kern="1200" dirty="0">
            <a:latin typeface="Calibri" pitchFamily="34" charset="0"/>
          </a:endParaRPr>
        </a:p>
      </dsp:txBody>
      <dsp:txXfrm rot="16200000">
        <a:off x="3636506" y="-3634525"/>
        <a:ext cx="419446" cy="7692458"/>
      </dsp:txXfrm>
    </dsp:sp>
    <dsp:sp modelId="{88C5A0D8-5D3F-4F8F-A3BF-60C449EF3740}">
      <dsp:nvSpPr>
        <dsp:cNvPr id="0" name=""/>
        <dsp:cNvSpPr/>
      </dsp:nvSpPr>
      <dsp:spPr>
        <a:xfrm rot="5400000">
          <a:off x="7595713" y="657325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2</a:t>
          </a:r>
          <a:endParaRPr lang="es-MX" sz="1400" b="1" kern="1200" dirty="0">
            <a:latin typeface="Calibri" pitchFamily="34" charset="0"/>
          </a:endParaRPr>
        </a:p>
      </dsp:txBody>
      <dsp:txXfrm rot="5400000">
        <a:off x="7595713" y="657325"/>
        <a:ext cx="644962" cy="451473"/>
      </dsp:txXfrm>
    </dsp:sp>
    <dsp:sp modelId="{33E37232-238A-4D49-8278-0948DEEBFA62}">
      <dsp:nvSpPr>
        <dsp:cNvPr id="0" name=""/>
        <dsp:cNvSpPr/>
      </dsp:nvSpPr>
      <dsp:spPr>
        <a:xfrm rot="16200000">
          <a:off x="3636616" y="-3076034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Calibri" pitchFamily="34" charset="0"/>
            </a:rPr>
            <a:t>Obtener el detalle de cartera (por clientes y facturas) al 31 de Diciembre del 2008</a:t>
          </a:r>
          <a:endParaRPr lang="es-MX" sz="1400" kern="1200" dirty="0">
            <a:latin typeface="Calibri" pitchFamily="34" charset="0"/>
          </a:endParaRPr>
        </a:p>
      </dsp:txBody>
      <dsp:txXfrm rot="16200000">
        <a:off x="3636616" y="-3076034"/>
        <a:ext cx="419225" cy="7692458"/>
      </dsp:txXfrm>
    </dsp:sp>
    <dsp:sp modelId="{DE2B187C-FC48-4D74-9321-2744F70FBA82}">
      <dsp:nvSpPr>
        <dsp:cNvPr id="0" name=""/>
        <dsp:cNvSpPr/>
      </dsp:nvSpPr>
      <dsp:spPr>
        <a:xfrm rot="5400000">
          <a:off x="7595713" y="1215926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3</a:t>
          </a:r>
          <a:endParaRPr lang="es-MX" sz="1400" b="1" kern="1200" dirty="0">
            <a:latin typeface="Calibri" pitchFamily="34" charset="0"/>
          </a:endParaRPr>
        </a:p>
      </dsp:txBody>
      <dsp:txXfrm rot="5400000">
        <a:off x="7595713" y="1215926"/>
        <a:ext cx="644962" cy="451473"/>
      </dsp:txXfrm>
    </dsp:sp>
    <dsp:sp modelId="{FBEDEE21-019E-4E5C-986D-D3BA55C292A0}">
      <dsp:nvSpPr>
        <dsp:cNvPr id="0" name=""/>
        <dsp:cNvSpPr/>
      </dsp:nvSpPr>
      <dsp:spPr>
        <a:xfrm rot="16200000">
          <a:off x="3636616" y="-2517434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Calibri" pitchFamily="34" charset="0"/>
            </a:rPr>
            <a:t>Solicitar el detalle de los cobros realizados a clientes por los meses de Enero a Diciembre del 2008.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2517434"/>
        <a:ext cx="419225" cy="7692458"/>
      </dsp:txXfrm>
    </dsp:sp>
    <dsp:sp modelId="{C42992CB-3888-4ED6-9D8E-6B8D4C2B5B77}">
      <dsp:nvSpPr>
        <dsp:cNvPr id="0" name=""/>
        <dsp:cNvSpPr/>
      </dsp:nvSpPr>
      <dsp:spPr>
        <a:xfrm rot="5400000">
          <a:off x="7595713" y="1774527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4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1774527"/>
        <a:ext cx="644962" cy="451473"/>
      </dsp:txXfrm>
    </dsp:sp>
    <dsp:sp modelId="{8051EFFD-4EC3-48A9-AF20-4F4BB7FF8EC1}">
      <dsp:nvSpPr>
        <dsp:cNvPr id="0" name=""/>
        <dsp:cNvSpPr/>
      </dsp:nvSpPr>
      <dsp:spPr>
        <a:xfrm rot="16200000">
          <a:off x="3636616" y="-1958833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Calibri" pitchFamily="34" charset="0"/>
            </a:rPr>
            <a:t>Para los clientes en movimiento de los cuales no recibimos respuesta, solicitar los pagos hasta alcanzar una cobertura mínima por cliente del 90%.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1958833"/>
        <a:ext cx="419225" cy="7692458"/>
      </dsp:txXfrm>
    </dsp:sp>
    <dsp:sp modelId="{41E86A17-9466-447C-A3BF-FD462B6B77D7}">
      <dsp:nvSpPr>
        <dsp:cNvPr id="0" name=""/>
        <dsp:cNvSpPr/>
      </dsp:nvSpPr>
      <dsp:spPr>
        <a:xfrm rot="5400000">
          <a:off x="7595713" y="2333127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5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2333127"/>
        <a:ext cx="644962" cy="451473"/>
      </dsp:txXfrm>
    </dsp:sp>
    <dsp:sp modelId="{9520DFB6-A5C2-4AF6-94C5-E63E5B3C5180}">
      <dsp:nvSpPr>
        <dsp:cNvPr id="0" name=""/>
        <dsp:cNvSpPr/>
      </dsp:nvSpPr>
      <dsp:spPr>
        <a:xfrm rot="16200000">
          <a:off x="3636616" y="-1400232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Calibri" pitchFamily="34" charset="0"/>
            </a:rPr>
            <a:t>Para cada uno de estos cobros revisar el comprobante de ingreso, debidamente autorizado, así como las facturas canceladas.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1400232"/>
        <a:ext cx="419225" cy="7692458"/>
      </dsp:txXfrm>
    </dsp:sp>
    <dsp:sp modelId="{F569D604-CE92-483D-9684-18D97AED4C88}">
      <dsp:nvSpPr>
        <dsp:cNvPr id="0" name=""/>
        <dsp:cNvSpPr/>
      </dsp:nvSpPr>
      <dsp:spPr>
        <a:xfrm rot="5400000">
          <a:off x="7595713" y="2891728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6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2891728"/>
        <a:ext cx="644962" cy="451473"/>
      </dsp:txXfrm>
    </dsp:sp>
    <dsp:sp modelId="{6910EFF0-E147-4EA9-934A-559CDE11F586}">
      <dsp:nvSpPr>
        <dsp:cNvPr id="0" name=""/>
        <dsp:cNvSpPr/>
      </dsp:nvSpPr>
      <dsp:spPr>
        <a:xfrm rot="16200000">
          <a:off x="3636616" y="-841632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latin typeface="Calibri" pitchFamily="34" charset="0"/>
            </a:rPr>
            <a:t>Analizar las diferencias encontradas.</a:t>
          </a:r>
        </a:p>
      </dsp:txBody>
      <dsp:txXfrm rot="16200000">
        <a:off x="3636616" y="-841632"/>
        <a:ext cx="419225" cy="7692458"/>
      </dsp:txXfrm>
    </dsp:sp>
    <dsp:sp modelId="{2C643813-2CA1-463F-B031-6F027B1F35F5}">
      <dsp:nvSpPr>
        <dsp:cNvPr id="0" name=""/>
        <dsp:cNvSpPr/>
      </dsp:nvSpPr>
      <dsp:spPr>
        <a:xfrm rot="5400000">
          <a:off x="7595713" y="3450328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7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3450328"/>
        <a:ext cx="644962" cy="451473"/>
      </dsp:txXfrm>
    </dsp:sp>
    <dsp:sp modelId="{01A5D530-574F-4AE4-9246-44EEB9B21739}">
      <dsp:nvSpPr>
        <dsp:cNvPr id="0" name=""/>
        <dsp:cNvSpPr/>
      </dsp:nvSpPr>
      <dsp:spPr>
        <a:xfrm rot="16200000">
          <a:off x="3636616" y="-283031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Calibri" pitchFamily="34" charset="0"/>
            </a:rPr>
            <a:t>Documentar los hallazgos que surjan de la prueba de auditoría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283031"/>
        <a:ext cx="419225" cy="769245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98F8E9-DBBD-4757-930A-B115A9477F6C}">
      <dsp:nvSpPr>
        <dsp:cNvPr id="0" name=""/>
        <dsp:cNvSpPr/>
      </dsp:nvSpPr>
      <dsp:spPr>
        <a:xfrm rot="5400000">
          <a:off x="7595713" y="96744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1</a:t>
          </a:r>
          <a:endParaRPr lang="es-MX" sz="1400" b="1" kern="1200" dirty="0">
            <a:latin typeface="Calibri" pitchFamily="34" charset="0"/>
          </a:endParaRPr>
        </a:p>
      </dsp:txBody>
      <dsp:txXfrm rot="5400000">
        <a:off x="7595713" y="96744"/>
        <a:ext cx="644962" cy="451473"/>
      </dsp:txXfrm>
    </dsp:sp>
    <dsp:sp modelId="{EEB0C661-4A6D-43F5-B0BC-1B3BA9381EF8}">
      <dsp:nvSpPr>
        <dsp:cNvPr id="0" name=""/>
        <dsp:cNvSpPr/>
      </dsp:nvSpPr>
      <dsp:spPr>
        <a:xfrm rot="16200000">
          <a:off x="3636506" y="-3634525"/>
          <a:ext cx="419446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Calibri" pitchFamily="34" charset="0"/>
            </a:rPr>
            <a:t>Solicitar las </a:t>
          </a:r>
          <a:r>
            <a:rPr lang="es-EC" sz="1400" kern="1200" dirty="0" smtClean="0">
              <a:latin typeface="Calibri" pitchFamily="34" charset="0"/>
            </a:rPr>
            <a:t>últimas 12 facturas al 31 de Diciembre de 2008, con sus respectivos registros contables.</a:t>
          </a:r>
          <a:endParaRPr lang="es-MX" sz="1400" kern="1200" dirty="0">
            <a:latin typeface="Calibri" pitchFamily="34" charset="0"/>
          </a:endParaRPr>
        </a:p>
      </dsp:txBody>
      <dsp:txXfrm rot="16200000">
        <a:off x="3636506" y="-3634525"/>
        <a:ext cx="419446" cy="7692458"/>
      </dsp:txXfrm>
    </dsp:sp>
    <dsp:sp modelId="{88C5A0D8-5D3F-4F8F-A3BF-60C449EF3740}">
      <dsp:nvSpPr>
        <dsp:cNvPr id="0" name=""/>
        <dsp:cNvSpPr/>
      </dsp:nvSpPr>
      <dsp:spPr>
        <a:xfrm rot="5400000">
          <a:off x="7595713" y="657325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2</a:t>
          </a:r>
          <a:endParaRPr lang="es-MX" sz="1400" b="1" kern="1200" dirty="0">
            <a:latin typeface="Calibri" pitchFamily="34" charset="0"/>
          </a:endParaRPr>
        </a:p>
      </dsp:txBody>
      <dsp:txXfrm rot="5400000">
        <a:off x="7595713" y="657325"/>
        <a:ext cx="644962" cy="451473"/>
      </dsp:txXfrm>
    </dsp:sp>
    <dsp:sp modelId="{33E37232-238A-4D49-8278-0948DEEBFA62}">
      <dsp:nvSpPr>
        <dsp:cNvPr id="0" name=""/>
        <dsp:cNvSpPr/>
      </dsp:nvSpPr>
      <dsp:spPr>
        <a:xfrm rot="16200000">
          <a:off x="3636616" y="-3076034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Calibri" pitchFamily="34" charset="0"/>
            </a:rPr>
            <a:t>Requerir</a:t>
          </a:r>
          <a:r>
            <a:rPr lang="es-EC" sz="1400" kern="1200" baseline="0" dirty="0" smtClean="0">
              <a:latin typeface="Calibri" pitchFamily="34" charset="0"/>
            </a:rPr>
            <a:t> las  primeras 11 facturas después del 31 de Diciembre de 2008, con sus respectivos registros contables.</a:t>
          </a:r>
          <a:endParaRPr lang="es-MX" sz="1400" kern="1200" dirty="0">
            <a:latin typeface="Calibri" pitchFamily="34" charset="0"/>
          </a:endParaRPr>
        </a:p>
      </dsp:txBody>
      <dsp:txXfrm rot="16200000">
        <a:off x="3636616" y="-3076034"/>
        <a:ext cx="419225" cy="7692458"/>
      </dsp:txXfrm>
    </dsp:sp>
    <dsp:sp modelId="{DE2B187C-FC48-4D74-9321-2744F70FBA82}">
      <dsp:nvSpPr>
        <dsp:cNvPr id="0" name=""/>
        <dsp:cNvSpPr/>
      </dsp:nvSpPr>
      <dsp:spPr>
        <a:xfrm rot="5400000">
          <a:off x="7595713" y="1215926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3</a:t>
          </a:r>
          <a:endParaRPr lang="es-MX" sz="1400" b="1" kern="1200" dirty="0">
            <a:latin typeface="Calibri" pitchFamily="34" charset="0"/>
          </a:endParaRPr>
        </a:p>
      </dsp:txBody>
      <dsp:txXfrm rot="5400000">
        <a:off x="7595713" y="1215926"/>
        <a:ext cx="644962" cy="451473"/>
      </dsp:txXfrm>
    </dsp:sp>
    <dsp:sp modelId="{FBEDEE21-019E-4E5C-986D-D3BA55C292A0}">
      <dsp:nvSpPr>
        <dsp:cNvPr id="0" name=""/>
        <dsp:cNvSpPr/>
      </dsp:nvSpPr>
      <dsp:spPr>
        <a:xfrm rot="16200000">
          <a:off x="3636616" y="-2517434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Calibri" pitchFamily="34" charset="0"/>
            </a:rPr>
            <a:t>Recabar las ultimas 10 notas de venta al 31 de Diciembre de 2008 y las 9 primeras del mes de Enero de 2009.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2517434"/>
        <a:ext cx="419225" cy="7692458"/>
      </dsp:txXfrm>
    </dsp:sp>
    <dsp:sp modelId="{C42992CB-3888-4ED6-9D8E-6B8D4C2B5B77}">
      <dsp:nvSpPr>
        <dsp:cNvPr id="0" name=""/>
        <dsp:cNvSpPr/>
      </dsp:nvSpPr>
      <dsp:spPr>
        <a:xfrm rot="5400000">
          <a:off x="7595713" y="1774527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4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1774527"/>
        <a:ext cx="644962" cy="451473"/>
      </dsp:txXfrm>
    </dsp:sp>
    <dsp:sp modelId="{8051EFFD-4EC3-48A9-AF20-4F4BB7FF8EC1}">
      <dsp:nvSpPr>
        <dsp:cNvPr id="0" name=""/>
        <dsp:cNvSpPr/>
      </dsp:nvSpPr>
      <dsp:spPr>
        <a:xfrm rot="16200000">
          <a:off x="3636616" y="-1958833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Calibri" pitchFamily="34" charset="0"/>
            </a:rPr>
            <a:t>Adquirir las ultimas 8 notas de crédito al 31 de Diciembre de 2009 y  7 primeras del mes de Enero de 2009.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1958833"/>
        <a:ext cx="419225" cy="7692458"/>
      </dsp:txXfrm>
    </dsp:sp>
    <dsp:sp modelId="{41E86A17-9466-447C-A3BF-FD462B6B77D7}">
      <dsp:nvSpPr>
        <dsp:cNvPr id="0" name=""/>
        <dsp:cNvSpPr/>
      </dsp:nvSpPr>
      <dsp:spPr>
        <a:xfrm rot="5400000">
          <a:off x="7595713" y="2333127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5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2333127"/>
        <a:ext cx="644962" cy="451473"/>
      </dsp:txXfrm>
    </dsp:sp>
    <dsp:sp modelId="{9520DFB6-A5C2-4AF6-94C5-E63E5B3C5180}">
      <dsp:nvSpPr>
        <dsp:cNvPr id="0" name=""/>
        <dsp:cNvSpPr/>
      </dsp:nvSpPr>
      <dsp:spPr>
        <a:xfrm rot="16200000">
          <a:off x="3636616" y="-1400232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Calibri" pitchFamily="34" charset="0"/>
            </a:rPr>
            <a:t>Elaborar una planilla para verificar y registrar el concepto de cada uno de ellos, poniendo énfasis si se registraron en el periodo correcto. 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1400232"/>
        <a:ext cx="419225" cy="7692458"/>
      </dsp:txXfrm>
    </dsp:sp>
    <dsp:sp modelId="{F569D604-CE92-483D-9684-18D97AED4C88}">
      <dsp:nvSpPr>
        <dsp:cNvPr id="0" name=""/>
        <dsp:cNvSpPr/>
      </dsp:nvSpPr>
      <dsp:spPr>
        <a:xfrm rot="5400000">
          <a:off x="7595713" y="2891728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6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2891728"/>
        <a:ext cx="644962" cy="451473"/>
      </dsp:txXfrm>
    </dsp:sp>
    <dsp:sp modelId="{6910EFF0-E147-4EA9-934A-559CDE11F586}">
      <dsp:nvSpPr>
        <dsp:cNvPr id="0" name=""/>
        <dsp:cNvSpPr/>
      </dsp:nvSpPr>
      <dsp:spPr>
        <a:xfrm rot="16200000">
          <a:off x="3636616" y="-841632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latin typeface="Calibri" pitchFamily="34" charset="0"/>
            </a:rPr>
            <a:t>Analizar las diferencias encontradas.</a:t>
          </a:r>
        </a:p>
      </dsp:txBody>
      <dsp:txXfrm rot="16200000">
        <a:off x="3636616" y="-841632"/>
        <a:ext cx="419225" cy="7692458"/>
      </dsp:txXfrm>
    </dsp:sp>
    <dsp:sp modelId="{2C643813-2CA1-463F-B031-6F027B1F35F5}">
      <dsp:nvSpPr>
        <dsp:cNvPr id="0" name=""/>
        <dsp:cNvSpPr/>
      </dsp:nvSpPr>
      <dsp:spPr>
        <a:xfrm rot="5400000">
          <a:off x="7595713" y="3450328"/>
          <a:ext cx="644962" cy="4514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 pitchFamily="34" charset="0"/>
            </a:rPr>
            <a:t>7</a:t>
          </a:r>
          <a:endParaRPr lang="es-MX" sz="1400" b="1" kern="1200" dirty="0" smtClean="0">
            <a:latin typeface="Calibri" pitchFamily="34" charset="0"/>
          </a:endParaRPr>
        </a:p>
      </dsp:txBody>
      <dsp:txXfrm rot="5400000">
        <a:off x="7595713" y="3450328"/>
        <a:ext cx="644962" cy="451473"/>
      </dsp:txXfrm>
    </dsp:sp>
    <dsp:sp modelId="{01A5D530-574F-4AE4-9246-44EEB9B21739}">
      <dsp:nvSpPr>
        <dsp:cNvPr id="0" name=""/>
        <dsp:cNvSpPr/>
      </dsp:nvSpPr>
      <dsp:spPr>
        <a:xfrm rot="16200000">
          <a:off x="3636616" y="-283031"/>
          <a:ext cx="419225" cy="76924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99568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Calibri" pitchFamily="34" charset="0"/>
            </a:rPr>
            <a:t>Documentar los hallazgos que surjan de la prueba de auditoría</a:t>
          </a:r>
          <a:endParaRPr lang="es-MX" sz="1400" kern="1200" dirty="0" smtClean="0">
            <a:latin typeface="Calibri" pitchFamily="34" charset="0"/>
          </a:endParaRPr>
        </a:p>
      </dsp:txBody>
      <dsp:txXfrm rot="16200000">
        <a:off x="3636616" y="-283031"/>
        <a:ext cx="419225" cy="769245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043265-9161-44AA-A877-86B2A21063A0}">
      <dsp:nvSpPr>
        <dsp:cNvPr id="0" name=""/>
        <dsp:cNvSpPr/>
      </dsp:nvSpPr>
      <dsp:spPr>
        <a:xfrm>
          <a:off x="0" y="0"/>
          <a:ext cx="6480720" cy="1060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50" kern="1200" dirty="0" smtClean="0">
              <a:latin typeface="Calibri" pitchFamily="34" charset="0"/>
              <a:cs typeface="Calibri" pitchFamily="34" charset="0"/>
            </a:rPr>
            <a:t>Todas las diferencias encontradas al realizar la prueba de movimiento de clientes son inferiores a la materialidad de planificación ($3.242,13), además cabe recalcar que con esta prueba se cubre un 90% de la cartera, por lo que podemos concluir que la prueba realizada es altamente confiable.</a:t>
          </a:r>
          <a:endParaRPr lang="es-ES" sz="1250" kern="1200" dirty="0"/>
        </a:p>
      </dsp:txBody>
      <dsp:txXfrm>
        <a:off x="1402242" y="0"/>
        <a:ext cx="5078477" cy="1060988"/>
      </dsp:txXfrm>
    </dsp:sp>
    <dsp:sp modelId="{4A67132E-3999-4174-8BE5-44987ACB2E69}">
      <dsp:nvSpPr>
        <dsp:cNvPr id="0" name=""/>
        <dsp:cNvSpPr/>
      </dsp:nvSpPr>
      <dsp:spPr>
        <a:xfrm>
          <a:off x="206614" y="106098"/>
          <a:ext cx="1095112" cy="8487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E76B90-C83C-4348-9BD4-91AE8B0CD82D}">
      <dsp:nvSpPr>
        <dsp:cNvPr id="0" name=""/>
        <dsp:cNvSpPr/>
      </dsp:nvSpPr>
      <dsp:spPr>
        <a:xfrm>
          <a:off x="0" y="1167087"/>
          <a:ext cx="6480720" cy="1060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50" kern="1200" dirty="0" smtClean="0">
              <a:latin typeface="Calibri" pitchFamily="34" charset="0"/>
              <a:cs typeface="Calibri" pitchFamily="34" charset="0"/>
            </a:rPr>
            <a:t>Los saldos vencidos de cuentas por cobrar a la fecha que refleja la Institución, representa el 14% de la cartera total, con lo que concluimos que la gestión y el seguimiento que realiza el departamento de cobranza es relativamente satisfactorio, sin embargo se lo puede mejorar para reducir el porcentaje de la cartera vencida.  </a:t>
          </a:r>
          <a:endParaRPr lang="es-ES" sz="1250" kern="1200" dirty="0"/>
        </a:p>
      </dsp:txBody>
      <dsp:txXfrm>
        <a:off x="1402242" y="1167087"/>
        <a:ext cx="5078477" cy="1060988"/>
      </dsp:txXfrm>
    </dsp:sp>
    <dsp:sp modelId="{7E36C183-4BA7-48D8-ADE2-5FEF027E5C3C}">
      <dsp:nvSpPr>
        <dsp:cNvPr id="0" name=""/>
        <dsp:cNvSpPr/>
      </dsp:nvSpPr>
      <dsp:spPr>
        <a:xfrm>
          <a:off x="206614" y="1273185"/>
          <a:ext cx="1095112" cy="8487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54E419-EE85-499A-812D-64360A9E9730}">
      <dsp:nvSpPr>
        <dsp:cNvPr id="0" name=""/>
        <dsp:cNvSpPr/>
      </dsp:nvSpPr>
      <dsp:spPr>
        <a:xfrm>
          <a:off x="0" y="2334174"/>
          <a:ext cx="6480720" cy="1060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50" kern="1200" dirty="0" smtClean="0">
              <a:latin typeface="Calibri" pitchFamily="34" charset="0"/>
              <a:cs typeface="Calibri" pitchFamily="34" charset="0"/>
            </a:rPr>
            <a:t>La prueba realizada para la sumatoria de comprobantes de venta es altamente confiable, debido a que no se encontró error alguno en la población, salvo el caso las notas aclaratorias en los resultados de este test.</a:t>
          </a:r>
          <a:endParaRPr lang="es-ES" sz="1250" kern="1200" dirty="0"/>
        </a:p>
      </dsp:txBody>
      <dsp:txXfrm>
        <a:off x="1402242" y="2334174"/>
        <a:ext cx="5078477" cy="1060988"/>
      </dsp:txXfrm>
    </dsp:sp>
    <dsp:sp modelId="{FC9FD4D5-B5D2-47A6-A9B0-BC074DD72C9A}">
      <dsp:nvSpPr>
        <dsp:cNvPr id="0" name=""/>
        <dsp:cNvSpPr/>
      </dsp:nvSpPr>
      <dsp:spPr>
        <a:xfrm>
          <a:off x="206614" y="2440273"/>
          <a:ext cx="1095112" cy="8487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6AA43CB-1264-4BF7-BD77-AE485560E8AD}">
      <dsp:nvSpPr>
        <dsp:cNvPr id="0" name=""/>
        <dsp:cNvSpPr/>
      </dsp:nvSpPr>
      <dsp:spPr>
        <a:xfrm>
          <a:off x="0" y="3501261"/>
          <a:ext cx="6480720" cy="1060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50" kern="1200" dirty="0" smtClean="0">
              <a:latin typeface="Calibri" pitchFamily="34" charset="0"/>
              <a:cs typeface="Calibri" pitchFamily="34" charset="0"/>
            </a:rPr>
            <a:t>La evaluación sobre los saltos de secuencia y duplicidad en los comprobantes de venta es altamente confiable, debido a que no se encontró error alguno en la muestra seleccionada. Todos los documentos se encontraban debidamente sustentados con su anulación física y sistemática.</a:t>
          </a:r>
          <a:endParaRPr lang="es-ES" sz="1250" kern="1200" dirty="0"/>
        </a:p>
      </dsp:txBody>
      <dsp:txXfrm>
        <a:off x="1402242" y="3501261"/>
        <a:ext cx="5078477" cy="1060988"/>
      </dsp:txXfrm>
    </dsp:sp>
    <dsp:sp modelId="{61CF1C5B-85C1-441A-BF7C-24B4BD131470}">
      <dsp:nvSpPr>
        <dsp:cNvPr id="0" name=""/>
        <dsp:cNvSpPr/>
      </dsp:nvSpPr>
      <dsp:spPr>
        <a:xfrm>
          <a:off x="206614" y="3607360"/>
          <a:ext cx="1095112" cy="8487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9D10BF-6201-49A1-90F7-976C5AF4DDF5}">
      <dsp:nvSpPr>
        <dsp:cNvPr id="0" name=""/>
        <dsp:cNvSpPr/>
      </dsp:nvSpPr>
      <dsp:spPr>
        <a:xfrm>
          <a:off x="0" y="4668348"/>
          <a:ext cx="6480720" cy="1060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50" kern="1200" dirty="0" smtClean="0">
              <a:latin typeface="Calibri" pitchFamily="34" charset="0"/>
              <a:cs typeface="Calibri" pitchFamily="34" charset="0"/>
            </a:rPr>
            <a:t>Sin embargo, al aplicar el test de corte sobre los comprobantes de venta, los estados financieros adjuntos no incluyen los eventuales efectos del error material detectado cuantificado en $6.716,20; por lo que no es factible validar la razonabilidad de los saldos expuestos contablemente en el rubro Servicios Educacionales al 31 de Diciembre del 2008.</a:t>
          </a:r>
          <a:endParaRPr lang="es-ES" sz="1250" kern="1200" dirty="0"/>
        </a:p>
      </dsp:txBody>
      <dsp:txXfrm>
        <a:off x="1402242" y="4668348"/>
        <a:ext cx="5078477" cy="1060988"/>
      </dsp:txXfrm>
    </dsp:sp>
    <dsp:sp modelId="{B9170B47-D8D4-42AA-85AD-67724C8BCBB6}">
      <dsp:nvSpPr>
        <dsp:cNvPr id="0" name=""/>
        <dsp:cNvSpPr/>
      </dsp:nvSpPr>
      <dsp:spPr>
        <a:xfrm>
          <a:off x="206614" y="4774447"/>
          <a:ext cx="1095112" cy="8487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8D2519-D3AB-4B3C-8BAA-DEE3531D5BDE}">
      <dsp:nvSpPr>
        <dsp:cNvPr id="0" name=""/>
        <dsp:cNvSpPr/>
      </dsp:nvSpPr>
      <dsp:spPr>
        <a:xfrm>
          <a:off x="2294064" y="1492"/>
          <a:ext cx="4886359" cy="11844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300" kern="1200" dirty="0">
            <a:latin typeface="Calibri" pitchFamily="34" charset="0"/>
          </a:endParaRPr>
        </a:p>
      </dsp:txBody>
      <dsp:txXfrm>
        <a:off x="2294064" y="1492"/>
        <a:ext cx="4886359" cy="1184425"/>
      </dsp:txXfrm>
    </dsp:sp>
    <dsp:sp modelId="{90D2A485-C198-4871-94C5-0EA141BF61C4}">
      <dsp:nvSpPr>
        <dsp:cNvPr id="0" name=""/>
        <dsp:cNvSpPr/>
      </dsp:nvSpPr>
      <dsp:spPr>
        <a:xfrm>
          <a:off x="963508" y="1492"/>
          <a:ext cx="1330555" cy="118442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>
            <a:latin typeface="Calibri" pitchFamily="34" charset="0"/>
          </a:endParaRPr>
        </a:p>
      </dsp:txBody>
      <dsp:txXfrm>
        <a:off x="963508" y="1492"/>
        <a:ext cx="1330555" cy="1184425"/>
      </dsp:txXfrm>
    </dsp:sp>
    <dsp:sp modelId="{9BA1191D-0BF8-4C52-8714-C1C79044BE48}">
      <dsp:nvSpPr>
        <dsp:cNvPr id="0" name=""/>
        <dsp:cNvSpPr/>
      </dsp:nvSpPr>
      <dsp:spPr>
        <a:xfrm>
          <a:off x="2294064" y="1304360"/>
          <a:ext cx="4886359" cy="11844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300" kern="1200" dirty="0">
            <a:latin typeface="Calibri" pitchFamily="34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300" kern="1200" dirty="0">
            <a:latin typeface="Calibri" pitchFamily="34" charset="0"/>
          </a:endParaRPr>
        </a:p>
      </dsp:txBody>
      <dsp:txXfrm>
        <a:off x="2294064" y="1304360"/>
        <a:ext cx="4886359" cy="1184425"/>
      </dsp:txXfrm>
    </dsp:sp>
    <dsp:sp modelId="{5395C4CF-BEDA-4980-AC2B-83B98E30C037}">
      <dsp:nvSpPr>
        <dsp:cNvPr id="0" name=""/>
        <dsp:cNvSpPr/>
      </dsp:nvSpPr>
      <dsp:spPr>
        <a:xfrm>
          <a:off x="963508" y="1304360"/>
          <a:ext cx="1330555" cy="118442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>
            <a:latin typeface="Calibri" pitchFamily="34" charset="0"/>
          </a:endParaRPr>
        </a:p>
      </dsp:txBody>
      <dsp:txXfrm>
        <a:off x="963508" y="1304360"/>
        <a:ext cx="1330555" cy="1184425"/>
      </dsp:txXfrm>
    </dsp:sp>
    <dsp:sp modelId="{6125A898-D45B-4039-AC9B-4763FABAC821}">
      <dsp:nvSpPr>
        <dsp:cNvPr id="0" name=""/>
        <dsp:cNvSpPr/>
      </dsp:nvSpPr>
      <dsp:spPr>
        <a:xfrm>
          <a:off x="2294064" y="2607228"/>
          <a:ext cx="4886359" cy="11844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300" kern="1200" dirty="0">
            <a:latin typeface="Calibri" pitchFamily="34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300" kern="1200" dirty="0">
            <a:latin typeface="Calibri" pitchFamily="34" charset="0"/>
          </a:endParaRPr>
        </a:p>
      </dsp:txBody>
      <dsp:txXfrm>
        <a:off x="2294064" y="2607228"/>
        <a:ext cx="4886359" cy="1184425"/>
      </dsp:txXfrm>
    </dsp:sp>
    <dsp:sp modelId="{A8F7B2F9-C182-4601-98F4-42C44F012E85}">
      <dsp:nvSpPr>
        <dsp:cNvPr id="0" name=""/>
        <dsp:cNvSpPr/>
      </dsp:nvSpPr>
      <dsp:spPr>
        <a:xfrm>
          <a:off x="963508" y="2607228"/>
          <a:ext cx="1330555" cy="118442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>
            <a:latin typeface="Calibri" pitchFamily="34" charset="0"/>
          </a:endParaRPr>
        </a:p>
      </dsp:txBody>
      <dsp:txXfrm>
        <a:off x="963508" y="2607228"/>
        <a:ext cx="1330555" cy="1184425"/>
      </dsp:txXfrm>
    </dsp:sp>
    <dsp:sp modelId="{56D90DBA-3852-4CF5-BEDE-888D063C95F3}">
      <dsp:nvSpPr>
        <dsp:cNvPr id="0" name=""/>
        <dsp:cNvSpPr/>
      </dsp:nvSpPr>
      <dsp:spPr>
        <a:xfrm>
          <a:off x="2294064" y="3910095"/>
          <a:ext cx="4886359" cy="11844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300" kern="1200" dirty="0">
            <a:latin typeface="Calibri" pitchFamily="34" charset="0"/>
          </a:endParaRPr>
        </a:p>
      </dsp:txBody>
      <dsp:txXfrm>
        <a:off x="2294064" y="3910095"/>
        <a:ext cx="4886359" cy="1184425"/>
      </dsp:txXfrm>
    </dsp:sp>
    <dsp:sp modelId="{625E42F1-E943-49FD-8BC6-ECDA1E5713F0}">
      <dsp:nvSpPr>
        <dsp:cNvPr id="0" name=""/>
        <dsp:cNvSpPr/>
      </dsp:nvSpPr>
      <dsp:spPr>
        <a:xfrm>
          <a:off x="963508" y="3910095"/>
          <a:ext cx="1330555" cy="118442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>
            <a:latin typeface="Calibri" pitchFamily="34" charset="0"/>
          </a:endParaRPr>
        </a:p>
      </dsp:txBody>
      <dsp:txXfrm>
        <a:off x="963508" y="3910095"/>
        <a:ext cx="1330555" cy="1184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2D9477C-A7AE-45D9-962C-7C1C43E1BE1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F23611-6EA1-4CDC-B9FD-AFA256129AA5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Background created by m62 Visualcommunications, visit www.m62.net for more information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9477C-A7AE-45D9-962C-7C1C43E1BE15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9477C-A7AE-45D9-962C-7C1C43E1BE15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9477C-A7AE-45D9-962C-7C1C43E1BE15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Background created by m62 Visualcommunications, visit www.m62.net for more information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9477C-A7AE-45D9-962C-7C1C43E1BE15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Background created by m62 Visualcommunications, visit www.m62.net for more information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Background created by m62 Visualcommunications, visit www.m62.net for more information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9477C-A7AE-45D9-962C-7C1C43E1BE15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C9CE6-0B2A-44D7-84C3-C7B5751B7BF5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6484938" y="6165850"/>
            <a:ext cx="2659062" cy="692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321425"/>
            <a:ext cx="9144000" cy="1444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100000">
                <a:schemeClr val="accent1">
                  <a:alpha val="19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2124075" y="6165850"/>
            <a:ext cx="4392613" cy="692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61"/>
          <p:cNvPicPr>
            <a:picLocks noChangeAspect="1" noChangeArrowheads="1"/>
          </p:cNvPicPr>
          <p:nvPr/>
        </p:nvPicPr>
        <p:blipFill>
          <a:blip r:embed="rId2" cstate="print"/>
          <a:srcRect r="25349" b="21463"/>
          <a:stretch>
            <a:fillRect/>
          </a:stretch>
        </p:blipFill>
        <p:spPr bwMode="auto">
          <a:xfrm>
            <a:off x="4235450" y="1693863"/>
            <a:ext cx="490855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r="85306" b="78163"/>
          <a:stretch>
            <a:fillRect/>
          </a:stretch>
        </p:blipFill>
        <p:spPr bwMode="auto">
          <a:xfrm>
            <a:off x="166688" y="6575425"/>
            <a:ext cx="2857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14694" r="73470" b="77695"/>
          <a:stretch>
            <a:fillRect/>
          </a:stretch>
        </p:blipFill>
        <p:spPr bwMode="auto">
          <a:xfrm>
            <a:off x="452438" y="6572250"/>
            <a:ext cx="23018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25960" r="65224" b="76952"/>
          <a:stretch>
            <a:fillRect/>
          </a:stretch>
        </p:blipFill>
        <p:spPr bwMode="auto">
          <a:xfrm>
            <a:off x="671513" y="6565900"/>
            <a:ext cx="1714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l="33795" r="54042" b="77943"/>
          <a:stretch>
            <a:fillRect/>
          </a:stretch>
        </p:blipFill>
        <p:spPr bwMode="auto">
          <a:xfrm>
            <a:off x="823913" y="6575425"/>
            <a:ext cx="2365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l="44081" r="45879" b="73978"/>
          <a:stretch>
            <a:fillRect/>
          </a:stretch>
        </p:blipFill>
        <p:spPr bwMode="auto">
          <a:xfrm>
            <a:off x="1023938" y="6524625"/>
            <a:ext cx="1952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5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59265" t="1982" r="33795" b="77695"/>
          <a:stretch>
            <a:fillRect/>
          </a:stretch>
        </p:blipFill>
        <p:spPr bwMode="auto">
          <a:xfrm>
            <a:off x="1319213" y="6597650"/>
            <a:ext cx="134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72000" r="14938" b="77696"/>
          <a:stretch>
            <a:fillRect/>
          </a:stretch>
        </p:blipFill>
        <p:spPr bwMode="auto">
          <a:xfrm>
            <a:off x="1570038" y="6572250"/>
            <a:ext cx="25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7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81306" r="3836" b="78192"/>
          <a:stretch>
            <a:fillRect/>
          </a:stretch>
        </p:blipFill>
        <p:spPr bwMode="auto">
          <a:xfrm>
            <a:off x="1751013" y="6578600"/>
            <a:ext cx="2889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8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64326" r="25877" b="75836"/>
          <a:stretch>
            <a:fillRect/>
          </a:stretch>
        </p:blipFill>
        <p:spPr bwMode="auto">
          <a:xfrm>
            <a:off x="1420813" y="6548438"/>
            <a:ext cx="1905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3175" y="6562725"/>
            <a:ext cx="9140825" cy="295275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0"/>
                </a:schemeClr>
              </a:gs>
              <a:gs pos="100000">
                <a:schemeClr val="accent2">
                  <a:alpha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" name="Rectangle 49"/>
          <p:cNvSpPr>
            <a:spLocks noChangeArrowheads="1"/>
          </p:cNvSpPr>
          <p:nvPr/>
        </p:nvSpPr>
        <p:spPr bwMode="auto">
          <a:xfrm>
            <a:off x="0" y="0"/>
            <a:ext cx="9144000" cy="1412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9" name="Rectangle 48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166688" y="5411788"/>
            <a:ext cx="1944687" cy="1235075"/>
            <a:chOff x="-937" y="-280"/>
            <a:chExt cx="5957" cy="3781"/>
          </a:xfrm>
        </p:grpSpPr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-937" y="-100"/>
              <a:ext cx="943" cy="3475"/>
            </a:xfrm>
            <a:custGeom>
              <a:avLst/>
              <a:gdLst/>
              <a:ahLst/>
              <a:cxnLst>
                <a:cxn ang="0">
                  <a:pos x="417" y="282"/>
                </a:cxn>
                <a:cxn ang="0">
                  <a:pos x="401" y="222"/>
                </a:cxn>
                <a:cxn ang="0">
                  <a:pos x="427" y="143"/>
                </a:cxn>
                <a:cxn ang="0">
                  <a:pos x="293" y="35"/>
                </a:cxn>
                <a:cxn ang="0">
                  <a:pos x="264" y="166"/>
                </a:cxn>
                <a:cxn ang="0">
                  <a:pos x="297" y="260"/>
                </a:cxn>
                <a:cxn ang="0">
                  <a:pos x="231" y="296"/>
                </a:cxn>
                <a:cxn ang="0">
                  <a:pos x="161" y="380"/>
                </a:cxn>
                <a:cxn ang="0">
                  <a:pos x="140" y="415"/>
                </a:cxn>
                <a:cxn ang="0">
                  <a:pos x="117" y="454"/>
                </a:cxn>
                <a:cxn ang="0">
                  <a:pos x="63" y="540"/>
                </a:cxn>
                <a:cxn ang="0">
                  <a:pos x="147" y="610"/>
                </a:cxn>
                <a:cxn ang="0">
                  <a:pos x="145" y="640"/>
                </a:cxn>
                <a:cxn ang="0">
                  <a:pos x="141" y="734"/>
                </a:cxn>
                <a:cxn ang="0">
                  <a:pos x="128" y="811"/>
                </a:cxn>
                <a:cxn ang="0">
                  <a:pos x="112" y="867"/>
                </a:cxn>
                <a:cxn ang="0">
                  <a:pos x="91" y="1056"/>
                </a:cxn>
                <a:cxn ang="0">
                  <a:pos x="73" y="1330"/>
                </a:cxn>
                <a:cxn ang="0">
                  <a:pos x="53" y="1686"/>
                </a:cxn>
                <a:cxn ang="0">
                  <a:pos x="127" y="1726"/>
                </a:cxn>
                <a:cxn ang="0">
                  <a:pos x="203" y="1688"/>
                </a:cxn>
                <a:cxn ang="0">
                  <a:pos x="212" y="1708"/>
                </a:cxn>
                <a:cxn ang="0">
                  <a:pos x="233" y="1687"/>
                </a:cxn>
                <a:cxn ang="0">
                  <a:pos x="209" y="1722"/>
                </a:cxn>
                <a:cxn ang="0">
                  <a:pos x="328" y="1706"/>
                </a:cxn>
                <a:cxn ang="0">
                  <a:pos x="348" y="1704"/>
                </a:cxn>
                <a:cxn ang="0">
                  <a:pos x="356" y="1690"/>
                </a:cxn>
                <a:cxn ang="0">
                  <a:pos x="380" y="1486"/>
                </a:cxn>
                <a:cxn ang="0">
                  <a:pos x="383" y="1095"/>
                </a:cxn>
                <a:cxn ang="0">
                  <a:pos x="389" y="740"/>
                </a:cxn>
                <a:cxn ang="0">
                  <a:pos x="345" y="579"/>
                </a:cxn>
                <a:cxn ang="0">
                  <a:pos x="399" y="526"/>
                </a:cxn>
                <a:cxn ang="0">
                  <a:pos x="453" y="420"/>
                </a:cxn>
                <a:cxn ang="0">
                  <a:pos x="262" y="1584"/>
                </a:cxn>
                <a:cxn ang="0">
                  <a:pos x="210" y="1280"/>
                </a:cxn>
                <a:cxn ang="0">
                  <a:pos x="223" y="1163"/>
                </a:cxn>
                <a:cxn ang="0">
                  <a:pos x="255" y="1152"/>
                </a:cxn>
                <a:cxn ang="0">
                  <a:pos x="275" y="1510"/>
                </a:cxn>
              </a:cxnLst>
              <a:rect l="0" t="0" r="r" b="b"/>
              <a:pathLst>
                <a:path w="471" h="1736">
                  <a:moveTo>
                    <a:pt x="453" y="322"/>
                  </a:moveTo>
                  <a:cubicBezTo>
                    <a:pt x="417" y="282"/>
                    <a:pt x="417" y="282"/>
                    <a:pt x="417" y="282"/>
                  </a:cubicBezTo>
                  <a:cubicBezTo>
                    <a:pt x="429" y="275"/>
                    <a:pt x="429" y="275"/>
                    <a:pt x="429" y="275"/>
                  </a:cubicBezTo>
                  <a:cubicBezTo>
                    <a:pt x="429" y="275"/>
                    <a:pt x="412" y="222"/>
                    <a:pt x="401" y="222"/>
                  </a:cubicBezTo>
                  <a:cubicBezTo>
                    <a:pt x="401" y="222"/>
                    <a:pt x="390" y="207"/>
                    <a:pt x="400" y="195"/>
                  </a:cubicBezTo>
                  <a:cubicBezTo>
                    <a:pt x="400" y="195"/>
                    <a:pt x="429" y="164"/>
                    <a:pt x="427" y="143"/>
                  </a:cubicBezTo>
                  <a:cubicBezTo>
                    <a:pt x="427" y="143"/>
                    <a:pt x="416" y="86"/>
                    <a:pt x="409" y="70"/>
                  </a:cubicBezTo>
                  <a:cubicBezTo>
                    <a:pt x="403" y="54"/>
                    <a:pt x="360" y="0"/>
                    <a:pt x="293" y="35"/>
                  </a:cubicBezTo>
                  <a:cubicBezTo>
                    <a:pt x="227" y="70"/>
                    <a:pt x="260" y="147"/>
                    <a:pt x="260" y="147"/>
                  </a:cubicBezTo>
                  <a:cubicBezTo>
                    <a:pt x="260" y="147"/>
                    <a:pt x="265" y="158"/>
                    <a:pt x="264" y="166"/>
                  </a:cubicBezTo>
                  <a:cubicBezTo>
                    <a:pt x="264" y="166"/>
                    <a:pt x="275" y="239"/>
                    <a:pt x="303" y="247"/>
                  </a:cubicBezTo>
                  <a:cubicBezTo>
                    <a:pt x="303" y="247"/>
                    <a:pt x="301" y="260"/>
                    <a:pt x="297" y="260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73" y="278"/>
                    <a:pt x="262" y="293"/>
                    <a:pt x="231" y="296"/>
                  </a:cubicBezTo>
                  <a:cubicBezTo>
                    <a:pt x="231" y="296"/>
                    <a:pt x="196" y="310"/>
                    <a:pt x="189" y="326"/>
                  </a:cubicBezTo>
                  <a:cubicBezTo>
                    <a:pt x="189" y="326"/>
                    <a:pt x="169" y="368"/>
                    <a:pt x="161" y="380"/>
                  </a:cubicBezTo>
                  <a:cubicBezTo>
                    <a:pt x="161" y="380"/>
                    <a:pt x="153" y="388"/>
                    <a:pt x="148" y="400"/>
                  </a:cubicBezTo>
                  <a:cubicBezTo>
                    <a:pt x="148" y="400"/>
                    <a:pt x="145" y="412"/>
                    <a:pt x="140" y="415"/>
                  </a:cubicBezTo>
                  <a:cubicBezTo>
                    <a:pt x="140" y="415"/>
                    <a:pt x="129" y="423"/>
                    <a:pt x="127" y="430"/>
                  </a:cubicBezTo>
                  <a:cubicBezTo>
                    <a:pt x="127" y="430"/>
                    <a:pt x="116" y="446"/>
                    <a:pt x="117" y="454"/>
                  </a:cubicBezTo>
                  <a:cubicBezTo>
                    <a:pt x="117" y="454"/>
                    <a:pt x="93" y="476"/>
                    <a:pt x="93" y="488"/>
                  </a:cubicBezTo>
                  <a:cubicBezTo>
                    <a:pt x="93" y="488"/>
                    <a:pt x="60" y="499"/>
                    <a:pt x="63" y="540"/>
                  </a:cubicBezTo>
                  <a:cubicBezTo>
                    <a:pt x="63" y="540"/>
                    <a:pt x="56" y="588"/>
                    <a:pt x="76" y="590"/>
                  </a:cubicBezTo>
                  <a:cubicBezTo>
                    <a:pt x="147" y="610"/>
                    <a:pt x="147" y="610"/>
                    <a:pt x="147" y="610"/>
                  </a:cubicBezTo>
                  <a:cubicBezTo>
                    <a:pt x="140" y="640"/>
                    <a:pt x="140" y="640"/>
                    <a:pt x="140" y="640"/>
                  </a:cubicBezTo>
                  <a:cubicBezTo>
                    <a:pt x="145" y="640"/>
                    <a:pt x="145" y="640"/>
                    <a:pt x="145" y="640"/>
                  </a:cubicBezTo>
                  <a:cubicBezTo>
                    <a:pt x="145" y="640"/>
                    <a:pt x="135" y="696"/>
                    <a:pt x="125" y="726"/>
                  </a:cubicBezTo>
                  <a:cubicBezTo>
                    <a:pt x="125" y="726"/>
                    <a:pt x="129" y="734"/>
                    <a:pt x="141" y="734"/>
                  </a:cubicBezTo>
                  <a:cubicBezTo>
                    <a:pt x="141" y="734"/>
                    <a:pt x="143" y="780"/>
                    <a:pt x="139" y="786"/>
                  </a:cubicBezTo>
                  <a:cubicBezTo>
                    <a:pt x="139" y="786"/>
                    <a:pt x="128" y="799"/>
                    <a:pt x="128" y="811"/>
                  </a:cubicBezTo>
                  <a:cubicBezTo>
                    <a:pt x="128" y="811"/>
                    <a:pt x="127" y="828"/>
                    <a:pt x="127" y="835"/>
                  </a:cubicBezTo>
                  <a:cubicBezTo>
                    <a:pt x="127" y="835"/>
                    <a:pt x="112" y="857"/>
                    <a:pt x="112" y="867"/>
                  </a:cubicBezTo>
                  <a:cubicBezTo>
                    <a:pt x="112" y="867"/>
                    <a:pt x="106" y="902"/>
                    <a:pt x="103" y="916"/>
                  </a:cubicBezTo>
                  <a:cubicBezTo>
                    <a:pt x="103" y="916"/>
                    <a:pt x="87" y="1043"/>
                    <a:pt x="91" y="1056"/>
                  </a:cubicBezTo>
                  <a:cubicBezTo>
                    <a:pt x="91" y="1056"/>
                    <a:pt x="67" y="1170"/>
                    <a:pt x="73" y="1222"/>
                  </a:cubicBezTo>
                  <a:cubicBezTo>
                    <a:pt x="73" y="1222"/>
                    <a:pt x="83" y="1295"/>
                    <a:pt x="73" y="1330"/>
                  </a:cubicBezTo>
                  <a:cubicBezTo>
                    <a:pt x="73" y="1330"/>
                    <a:pt x="64" y="1392"/>
                    <a:pt x="64" y="1399"/>
                  </a:cubicBezTo>
                  <a:cubicBezTo>
                    <a:pt x="64" y="1399"/>
                    <a:pt x="52" y="1671"/>
                    <a:pt x="53" y="1686"/>
                  </a:cubicBezTo>
                  <a:cubicBezTo>
                    <a:pt x="53" y="1686"/>
                    <a:pt x="0" y="1702"/>
                    <a:pt x="1" y="1706"/>
                  </a:cubicBezTo>
                  <a:cubicBezTo>
                    <a:pt x="1" y="1706"/>
                    <a:pt x="84" y="1734"/>
                    <a:pt x="127" y="1726"/>
                  </a:cubicBezTo>
                  <a:cubicBezTo>
                    <a:pt x="127" y="1726"/>
                    <a:pt x="151" y="1703"/>
                    <a:pt x="152" y="1695"/>
                  </a:cubicBezTo>
                  <a:cubicBezTo>
                    <a:pt x="152" y="1695"/>
                    <a:pt x="199" y="1694"/>
                    <a:pt x="203" y="1688"/>
                  </a:cubicBezTo>
                  <a:cubicBezTo>
                    <a:pt x="203" y="1710"/>
                    <a:pt x="203" y="1710"/>
                    <a:pt x="203" y="1710"/>
                  </a:cubicBezTo>
                  <a:cubicBezTo>
                    <a:pt x="212" y="1708"/>
                    <a:pt x="212" y="1708"/>
                    <a:pt x="212" y="1708"/>
                  </a:cubicBezTo>
                  <a:cubicBezTo>
                    <a:pt x="216" y="1687"/>
                    <a:pt x="216" y="1687"/>
                    <a:pt x="216" y="1687"/>
                  </a:cubicBezTo>
                  <a:cubicBezTo>
                    <a:pt x="216" y="1687"/>
                    <a:pt x="229" y="1690"/>
                    <a:pt x="233" y="1687"/>
                  </a:cubicBezTo>
                  <a:cubicBezTo>
                    <a:pt x="235" y="1700"/>
                    <a:pt x="235" y="1700"/>
                    <a:pt x="235" y="1700"/>
                  </a:cubicBezTo>
                  <a:cubicBezTo>
                    <a:pt x="209" y="1722"/>
                    <a:pt x="209" y="1722"/>
                    <a:pt x="209" y="1722"/>
                  </a:cubicBezTo>
                  <a:cubicBezTo>
                    <a:pt x="209" y="1722"/>
                    <a:pt x="205" y="1727"/>
                    <a:pt x="219" y="1727"/>
                  </a:cubicBezTo>
                  <a:cubicBezTo>
                    <a:pt x="219" y="1727"/>
                    <a:pt x="317" y="1736"/>
                    <a:pt x="328" y="1706"/>
                  </a:cubicBezTo>
                  <a:cubicBezTo>
                    <a:pt x="328" y="1706"/>
                    <a:pt x="339" y="1703"/>
                    <a:pt x="348" y="1699"/>
                  </a:cubicBezTo>
                  <a:cubicBezTo>
                    <a:pt x="348" y="1704"/>
                    <a:pt x="348" y="1704"/>
                    <a:pt x="348" y="1704"/>
                  </a:cubicBezTo>
                  <a:cubicBezTo>
                    <a:pt x="356" y="1706"/>
                    <a:pt x="356" y="1706"/>
                    <a:pt x="356" y="1706"/>
                  </a:cubicBezTo>
                  <a:cubicBezTo>
                    <a:pt x="356" y="1690"/>
                    <a:pt x="356" y="1690"/>
                    <a:pt x="356" y="1690"/>
                  </a:cubicBezTo>
                  <a:cubicBezTo>
                    <a:pt x="356" y="1690"/>
                    <a:pt x="376" y="1676"/>
                    <a:pt x="379" y="1668"/>
                  </a:cubicBezTo>
                  <a:cubicBezTo>
                    <a:pt x="379" y="1668"/>
                    <a:pt x="375" y="1491"/>
                    <a:pt x="380" y="1486"/>
                  </a:cubicBezTo>
                  <a:cubicBezTo>
                    <a:pt x="380" y="1486"/>
                    <a:pt x="407" y="1190"/>
                    <a:pt x="375" y="1138"/>
                  </a:cubicBezTo>
                  <a:cubicBezTo>
                    <a:pt x="375" y="1138"/>
                    <a:pt x="381" y="1106"/>
                    <a:pt x="383" y="1095"/>
                  </a:cubicBezTo>
                  <a:cubicBezTo>
                    <a:pt x="396" y="950"/>
                    <a:pt x="396" y="950"/>
                    <a:pt x="396" y="950"/>
                  </a:cubicBezTo>
                  <a:cubicBezTo>
                    <a:pt x="396" y="950"/>
                    <a:pt x="440" y="872"/>
                    <a:pt x="389" y="740"/>
                  </a:cubicBezTo>
                  <a:cubicBezTo>
                    <a:pt x="389" y="740"/>
                    <a:pt x="359" y="638"/>
                    <a:pt x="348" y="628"/>
                  </a:cubicBezTo>
                  <a:cubicBezTo>
                    <a:pt x="348" y="628"/>
                    <a:pt x="361" y="606"/>
                    <a:pt x="345" y="579"/>
                  </a:cubicBezTo>
                  <a:cubicBezTo>
                    <a:pt x="345" y="579"/>
                    <a:pt x="375" y="564"/>
                    <a:pt x="375" y="547"/>
                  </a:cubicBezTo>
                  <a:cubicBezTo>
                    <a:pt x="375" y="547"/>
                    <a:pt x="389" y="546"/>
                    <a:pt x="399" y="526"/>
                  </a:cubicBezTo>
                  <a:cubicBezTo>
                    <a:pt x="399" y="526"/>
                    <a:pt x="421" y="474"/>
                    <a:pt x="427" y="474"/>
                  </a:cubicBezTo>
                  <a:cubicBezTo>
                    <a:pt x="427" y="474"/>
                    <a:pt x="451" y="468"/>
                    <a:pt x="453" y="420"/>
                  </a:cubicBezTo>
                  <a:cubicBezTo>
                    <a:pt x="453" y="420"/>
                    <a:pt x="471" y="359"/>
                    <a:pt x="453" y="322"/>
                  </a:cubicBezTo>
                  <a:close/>
                  <a:moveTo>
                    <a:pt x="262" y="1584"/>
                  </a:moveTo>
                  <a:cubicBezTo>
                    <a:pt x="259" y="1607"/>
                    <a:pt x="249" y="1609"/>
                    <a:pt x="249" y="1609"/>
                  </a:cubicBezTo>
                  <a:cubicBezTo>
                    <a:pt x="240" y="1535"/>
                    <a:pt x="210" y="1280"/>
                    <a:pt x="210" y="1280"/>
                  </a:cubicBezTo>
                  <a:cubicBezTo>
                    <a:pt x="205" y="1257"/>
                    <a:pt x="205" y="1225"/>
                    <a:pt x="205" y="1225"/>
                  </a:cubicBezTo>
                  <a:cubicBezTo>
                    <a:pt x="212" y="1200"/>
                    <a:pt x="223" y="1163"/>
                    <a:pt x="223" y="1163"/>
                  </a:cubicBezTo>
                  <a:cubicBezTo>
                    <a:pt x="227" y="1140"/>
                    <a:pt x="244" y="1093"/>
                    <a:pt x="244" y="1093"/>
                  </a:cubicBezTo>
                  <a:cubicBezTo>
                    <a:pt x="254" y="1102"/>
                    <a:pt x="255" y="1152"/>
                    <a:pt x="255" y="1152"/>
                  </a:cubicBezTo>
                  <a:cubicBezTo>
                    <a:pt x="261" y="1215"/>
                    <a:pt x="271" y="1224"/>
                    <a:pt x="271" y="1224"/>
                  </a:cubicBezTo>
                  <a:cubicBezTo>
                    <a:pt x="274" y="1234"/>
                    <a:pt x="275" y="1510"/>
                    <a:pt x="275" y="1510"/>
                  </a:cubicBezTo>
                  <a:cubicBezTo>
                    <a:pt x="267" y="1535"/>
                    <a:pt x="262" y="1584"/>
                    <a:pt x="262" y="158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-597" y="347"/>
              <a:ext cx="496" cy="510"/>
            </a:xfrm>
            <a:custGeom>
              <a:avLst/>
              <a:gdLst/>
              <a:ahLst/>
              <a:cxnLst>
                <a:cxn ang="0">
                  <a:pos x="18" y="255"/>
                </a:cxn>
                <a:cxn ang="0">
                  <a:pos x="18" y="193"/>
                </a:cxn>
                <a:cxn ang="0">
                  <a:pos x="78" y="108"/>
                </a:cxn>
                <a:cxn ang="0">
                  <a:pos x="100" y="77"/>
                </a:cxn>
                <a:cxn ang="0">
                  <a:pos x="103" y="59"/>
                </a:cxn>
                <a:cxn ang="0">
                  <a:pos x="129" y="39"/>
                </a:cxn>
                <a:cxn ang="0">
                  <a:pos x="128" y="59"/>
                </a:cxn>
                <a:cxn ang="0">
                  <a:pos x="57" y="152"/>
                </a:cxn>
                <a:cxn ang="0">
                  <a:pos x="141" y="70"/>
                </a:cxn>
                <a:cxn ang="0">
                  <a:pos x="139" y="59"/>
                </a:cxn>
                <a:cxn ang="0">
                  <a:pos x="152" y="43"/>
                </a:cxn>
                <a:cxn ang="0">
                  <a:pos x="229" y="0"/>
                </a:cxn>
                <a:cxn ang="0">
                  <a:pos x="243" y="18"/>
                </a:cxn>
                <a:cxn ang="0">
                  <a:pos x="246" y="25"/>
                </a:cxn>
                <a:cxn ang="0">
                  <a:pos x="180" y="50"/>
                </a:cxn>
                <a:cxn ang="0">
                  <a:pos x="28" y="254"/>
                </a:cxn>
                <a:cxn ang="0">
                  <a:pos x="18" y="255"/>
                </a:cxn>
              </a:cxnLst>
              <a:rect l="0" t="0" r="r" b="b"/>
              <a:pathLst>
                <a:path w="246" h="255">
                  <a:moveTo>
                    <a:pt x="18" y="255"/>
                  </a:moveTo>
                  <a:cubicBezTo>
                    <a:pt x="18" y="255"/>
                    <a:pt x="0" y="215"/>
                    <a:pt x="18" y="193"/>
                  </a:cubicBezTo>
                  <a:cubicBezTo>
                    <a:pt x="18" y="193"/>
                    <a:pt x="72" y="126"/>
                    <a:pt x="78" y="108"/>
                  </a:cubicBezTo>
                  <a:cubicBezTo>
                    <a:pt x="78" y="108"/>
                    <a:pt x="99" y="80"/>
                    <a:pt x="100" y="77"/>
                  </a:cubicBezTo>
                  <a:cubicBezTo>
                    <a:pt x="101" y="74"/>
                    <a:pt x="103" y="59"/>
                    <a:pt x="103" y="59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9" y="59"/>
                    <a:pt x="134" y="50"/>
                    <a:pt x="152" y="43"/>
                  </a:cubicBezTo>
                  <a:cubicBezTo>
                    <a:pt x="152" y="43"/>
                    <a:pt x="224" y="14"/>
                    <a:pt x="229" y="0"/>
                  </a:cubicBezTo>
                  <a:cubicBezTo>
                    <a:pt x="229" y="0"/>
                    <a:pt x="239" y="6"/>
                    <a:pt x="243" y="18"/>
                  </a:cubicBezTo>
                  <a:cubicBezTo>
                    <a:pt x="246" y="25"/>
                    <a:pt x="246" y="25"/>
                    <a:pt x="246" y="25"/>
                  </a:cubicBezTo>
                  <a:cubicBezTo>
                    <a:pt x="246" y="25"/>
                    <a:pt x="215" y="32"/>
                    <a:pt x="180" y="50"/>
                  </a:cubicBezTo>
                  <a:cubicBezTo>
                    <a:pt x="180" y="50"/>
                    <a:pt x="38" y="159"/>
                    <a:pt x="28" y="254"/>
                  </a:cubicBezTo>
                  <a:lnTo>
                    <a:pt x="18" y="2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16" y="-178"/>
              <a:ext cx="1196" cy="3567"/>
            </a:xfrm>
            <a:custGeom>
              <a:avLst/>
              <a:gdLst/>
              <a:ahLst/>
              <a:cxnLst>
                <a:cxn ang="0">
                  <a:pos x="11" y="1743"/>
                </a:cxn>
                <a:cxn ang="0">
                  <a:pos x="111" y="1759"/>
                </a:cxn>
                <a:cxn ang="0">
                  <a:pos x="148" y="1737"/>
                </a:cxn>
                <a:cxn ang="0">
                  <a:pos x="198" y="1726"/>
                </a:cxn>
                <a:cxn ang="0">
                  <a:pos x="205" y="1661"/>
                </a:cxn>
                <a:cxn ang="0">
                  <a:pos x="215" y="1502"/>
                </a:cxn>
                <a:cxn ang="0">
                  <a:pos x="290" y="1132"/>
                </a:cxn>
                <a:cxn ang="0">
                  <a:pos x="363" y="1199"/>
                </a:cxn>
                <a:cxn ang="0">
                  <a:pos x="385" y="1471"/>
                </a:cxn>
                <a:cxn ang="0">
                  <a:pos x="391" y="1694"/>
                </a:cxn>
                <a:cxn ang="0">
                  <a:pos x="402" y="1721"/>
                </a:cxn>
                <a:cxn ang="0">
                  <a:pos x="419" y="1765"/>
                </a:cxn>
                <a:cxn ang="0">
                  <a:pos x="494" y="1723"/>
                </a:cxn>
                <a:cxn ang="0">
                  <a:pos x="483" y="1699"/>
                </a:cxn>
                <a:cxn ang="0">
                  <a:pos x="491" y="1507"/>
                </a:cxn>
                <a:cxn ang="0">
                  <a:pos x="494" y="1268"/>
                </a:cxn>
                <a:cxn ang="0">
                  <a:pos x="512" y="1025"/>
                </a:cxn>
                <a:cxn ang="0">
                  <a:pos x="485" y="741"/>
                </a:cxn>
                <a:cxn ang="0">
                  <a:pos x="512" y="693"/>
                </a:cxn>
                <a:cxn ang="0">
                  <a:pos x="520" y="622"/>
                </a:cxn>
                <a:cxn ang="0">
                  <a:pos x="575" y="413"/>
                </a:cxn>
                <a:cxn ang="0">
                  <a:pos x="494" y="288"/>
                </a:cxn>
                <a:cxn ang="0">
                  <a:pos x="432" y="250"/>
                </a:cxn>
                <a:cxn ang="0">
                  <a:pos x="409" y="196"/>
                </a:cxn>
                <a:cxn ang="0">
                  <a:pos x="423" y="126"/>
                </a:cxn>
                <a:cxn ang="0">
                  <a:pos x="393" y="34"/>
                </a:cxn>
                <a:cxn ang="0">
                  <a:pos x="243" y="96"/>
                </a:cxn>
                <a:cxn ang="0">
                  <a:pos x="307" y="245"/>
                </a:cxn>
                <a:cxn ang="0">
                  <a:pos x="233" y="289"/>
                </a:cxn>
                <a:cxn ang="0">
                  <a:pos x="123" y="399"/>
                </a:cxn>
                <a:cxn ang="0">
                  <a:pos x="148" y="600"/>
                </a:cxn>
                <a:cxn ang="0">
                  <a:pos x="189" y="715"/>
                </a:cxn>
                <a:cxn ang="0">
                  <a:pos x="191" y="749"/>
                </a:cxn>
                <a:cxn ang="0">
                  <a:pos x="142" y="913"/>
                </a:cxn>
                <a:cxn ang="0">
                  <a:pos x="103" y="1480"/>
                </a:cxn>
                <a:cxn ang="0">
                  <a:pos x="76" y="1693"/>
                </a:cxn>
              </a:cxnLst>
              <a:rect l="0" t="0" r="r" b="b"/>
              <a:pathLst>
                <a:path w="598" h="1782">
                  <a:moveTo>
                    <a:pt x="76" y="1693"/>
                  </a:moveTo>
                  <a:cubicBezTo>
                    <a:pt x="76" y="1693"/>
                    <a:pt x="51" y="1729"/>
                    <a:pt x="11" y="1743"/>
                  </a:cubicBezTo>
                  <a:cubicBezTo>
                    <a:pt x="11" y="1743"/>
                    <a:pt x="0" y="1753"/>
                    <a:pt x="5" y="1769"/>
                  </a:cubicBezTo>
                  <a:cubicBezTo>
                    <a:pt x="5" y="1769"/>
                    <a:pt x="65" y="1782"/>
                    <a:pt x="111" y="1759"/>
                  </a:cubicBezTo>
                  <a:cubicBezTo>
                    <a:pt x="111" y="1759"/>
                    <a:pt x="135" y="1737"/>
                    <a:pt x="136" y="1731"/>
                  </a:cubicBezTo>
                  <a:cubicBezTo>
                    <a:pt x="136" y="1731"/>
                    <a:pt x="141" y="1729"/>
                    <a:pt x="148" y="1737"/>
                  </a:cubicBezTo>
                  <a:cubicBezTo>
                    <a:pt x="148" y="1737"/>
                    <a:pt x="159" y="1740"/>
                    <a:pt x="172" y="1737"/>
                  </a:cubicBezTo>
                  <a:cubicBezTo>
                    <a:pt x="172" y="1737"/>
                    <a:pt x="195" y="1731"/>
                    <a:pt x="198" y="1726"/>
                  </a:cubicBezTo>
                  <a:cubicBezTo>
                    <a:pt x="198" y="1726"/>
                    <a:pt x="201" y="1706"/>
                    <a:pt x="198" y="1698"/>
                  </a:cubicBezTo>
                  <a:cubicBezTo>
                    <a:pt x="205" y="1661"/>
                    <a:pt x="205" y="1661"/>
                    <a:pt x="205" y="1661"/>
                  </a:cubicBezTo>
                  <a:cubicBezTo>
                    <a:pt x="205" y="1661"/>
                    <a:pt x="221" y="1609"/>
                    <a:pt x="209" y="1568"/>
                  </a:cubicBezTo>
                  <a:cubicBezTo>
                    <a:pt x="209" y="1568"/>
                    <a:pt x="205" y="1530"/>
                    <a:pt x="215" y="1502"/>
                  </a:cubicBezTo>
                  <a:cubicBezTo>
                    <a:pt x="215" y="1502"/>
                    <a:pt x="241" y="1337"/>
                    <a:pt x="245" y="1304"/>
                  </a:cubicBezTo>
                  <a:cubicBezTo>
                    <a:pt x="250" y="1272"/>
                    <a:pt x="260" y="1270"/>
                    <a:pt x="290" y="1132"/>
                  </a:cubicBezTo>
                  <a:cubicBezTo>
                    <a:pt x="290" y="1132"/>
                    <a:pt x="311" y="1050"/>
                    <a:pt x="317" y="1046"/>
                  </a:cubicBezTo>
                  <a:cubicBezTo>
                    <a:pt x="317" y="1046"/>
                    <a:pt x="330" y="1168"/>
                    <a:pt x="363" y="1199"/>
                  </a:cubicBezTo>
                  <a:cubicBezTo>
                    <a:pt x="363" y="1199"/>
                    <a:pt x="367" y="1299"/>
                    <a:pt x="380" y="1320"/>
                  </a:cubicBezTo>
                  <a:cubicBezTo>
                    <a:pt x="380" y="1320"/>
                    <a:pt x="376" y="1452"/>
                    <a:pt x="385" y="1471"/>
                  </a:cubicBezTo>
                  <a:cubicBezTo>
                    <a:pt x="393" y="1491"/>
                    <a:pt x="366" y="1515"/>
                    <a:pt x="363" y="1598"/>
                  </a:cubicBezTo>
                  <a:cubicBezTo>
                    <a:pt x="360" y="1680"/>
                    <a:pt x="378" y="1684"/>
                    <a:pt x="391" y="1694"/>
                  </a:cubicBezTo>
                  <a:cubicBezTo>
                    <a:pt x="397" y="1698"/>
                    <a:pt x="397" y="1698"/>
                    <a:pt x="397" y="1698"/>
                  </a:cubicBezTo>
                  <a:cubicBezTo>
                    <a:pt x="397" y="1698"/>
                    <a:pt x="403" y="1718"/>
                    <a:pt x="402" y="1721"/>
                  </a:cubicBezTo>
                  <a:cubicBezTo>
                    <a:pt x="400" y="1724"/>
                    <a:pt x="407" y="1732"/>
                    <a:pt x="405" y="1743"/>
                  </a:cubicBezTo>
                  <a:cubicBezTo>
                    <a:pt x="405" y="1743"/>
                    <a:pt x="396" y="1759"/>
                    <a:pt x="419" y="1765"/>
                  </a:cubicBezTo>
                  <a:cubicBezTo>
                    <a:pt x="419" y="1765"/>
                    <a:pt x="492" y="1779"/>
                    <a:pt x="496" y="1746"/>
                  </a:cubicBezTo>
                  <a:cubicBezTo>
                    <a:pt x="496" y="1746"/>
                    <a:pt x="500" y="1741"/>
                    <a:pt x="494" y="1723"/>
                  </a:cubicBezTo>
                  <a:cubicBezTo>
                    <a:pt x="494" y="1723"/>
                    <a:pt x="477" y="1701"/>
                    <a:pt x="477" y="1699"/>
                  </a:cubicBezTo>
                  <a:cubicBezTo>
                    <a:pt x="483" y="1699"/>
                    <a:pt x="483" y="1699"/>
                    <a:pt x="483" y="1699"/>
                  </a:cubicBezTo>
                  <a:cubicBezTo>
                    <a:pt x="483" y="1699"/>
                    <a:pt x="486" y="1661"/>
                    <a:pt x="488" y="1659"/>
                  </a:cubicBezTo>
                  <a:cubicBezTo>
                    <a:pt x="488" y="1659"/>
                    <a:pt x="498" y="1514"/>
                    <a:pt x="491" y="1507"/>
                  </a:cubicBezTo>
                  <a:cubicBezTo>
                    <a:pt x="491" y="1507"/>
                    <a:pt x="500" y="1463"/>
                    <a:pt x="500" y="1438"/>
                  </a:cubicBezTo>
                  <a:cubicBezTo>
                    <a:pt x="500" y="1438"/>
                    <a:pt x="499" y="1279"/>
                    <a:pt x="494" y="1268"/>
                  </a:cubicBezTo>
                  <a:cubicBezTo>
                    <a:pt x="490" y="1257"/>
                    <a:pt x="504" y="1144"/>
                    <a:pt x="504" y="1144"/>
                  </a:cubicBezTo>
                  <a:cubicBezTo>
                    <a:pt x="504" y="1144"/>
                    <a:pt x="514" y="1037"/>
                    <a:pt x="512" y="1025"/>
                  </a:cubicBezTo>
                  <a:cubicBezTo>
                    <a:pt x="511" y="1012"/>
                    <a:pt x="530" y="916"/>
                    <a:pt x="493" y="769"/>
                  </a:cubicBezTo>
                  <a:cubicBezTo>
                    <a:pt x="485" y="741"/>
                    <a:pt x="485" y="741"/>
                    <a:pt x="485" y="741"/>
                  </a:cubicBezTo>
                  <a:cubicBezTo>
                    <a:pt x="485" y="741"/>
                    <a:pt x="488" y="720"/>
                    <a:pt x="479" y="706"/>
                  </a:cubicBezTo>
                  <a:cubicBezTo>
                    <a:pt x="479" y="706"/>
                    <a:pt x="505" y="706"/>
                    <a:pt x="512" y="693"/>
                  </a:cubicBezTo>
                  <a:cubicBezTo>
                    <a:pt x="512" y="693"/>
                    <a:pt x="518" y="661"/>
                    <a:pt x="515" y="656"/>
                  </a:cubicBezTo>
                  <a:cubicBezTo>
                    <a:pt x="515" y="656"/>
                    <a:pt x="520" y="634"/>
                    <a:pt x="520" y="622"/>
                  </a:cubicBezTo>
                  <a:cubicBezTo>
                    <a:pt x="520" y="622"/>
                    <a:pt x="572" y="532"/>
                    <a:pt x="574" y="458"/>
                  </a:cubicBezTo>
                  <a:cubicBezTo>
                    <a:pt x="575" y="413"/>
                    <a:pt x="575" y="413"/>
                    <a:pt x="575" y="413"/>
                  </a:cubicBezTo>
                  <a:cubicBezTo>
                    <a:pt x="575" y="413"/>
                    <a:pt x="598" y="331"/>
                    <a:pt x="542" y="310"/>
                  </a:cubicBezTo>
                  <a:cubicBezTo>
                    <a:pt x="542" y="310"/>
                    <a:pt x="519" y="292"/>
                    <a:pt x="494" y="288"/>
                  </a:cubicBezTo>
                  <a:cubicBezTo>
                    <a:pt x="494" y="288"/>
                    <a:pt x="479" y="271"/>
                    <a:pt x="460" y="266"/>
                  </a:cubicBezTo>
                  <a:cubicBezTo>
                    <a:pt x="441" y="260"/>
                    <a:pt x="432" y="250"/>
                    <a:pt x="432" y="250"/>
                  </a:cubicBezTo>
                  <a:cubicBezTo>
                    <a:pt x="432" y="250"/>
                    <a:pt x="424" y="215"/>
                    <a:pt x="413" y="215"/>
                  </a:cubicBezTo>
                  <a:cubicBezTo>
                    <a:pt x="413" y="215"/>
                    <a:pt x="409" y="206"/>
                    <a:pt x="409" y="196"/>
                  </a:cubicBezTo>
                  <a:cubicBezTo>
                    <a:pt x="409" y="186"/>
                    <a:pt x="406" y="159"/>
                    <a:pt x="414" y="154"/>
                  </a:cubicBezTo>
                  <a:cubicBezTo>
                    <a:pt x="423" y="150"/>
                    <a:pt x="423" y="144"/>
                    <a:pt x="423" y="126"/>
                  </a:cubicBezTo>
                  <a:cubicBezTo>
                    <a:pt x="423" y="108"/>
                    <a:pt x="420" y="107"/>
                    <a:pt x="416" y="105"/>
                  </a:cubicBezTo>
                  <a:cubicBezTo>
                    <a:pt x="411" y="102"/>
                    <a:pt x="420" y="52"/>
                    <a:pt x="393" y="34"/>
                  </a:cubicBezTo>
                  <a:cubicBezTo>
                    <a:pt x="367" y="16"/>
                    <a:pt x="352" y="0"/>
                    <a:pt x="307" y="5"/>
                  </a:cubicBezTo>
                  <a:cubicBezTo>
                    <a:pt x="262" y="10"/>
                    <a:pt x="245" y="68"/>
                    <a:pt x="243" y="96"/>
                  </a:cubicBezTo>
                  <a:cubicBezTo>
                    <a:pt x="242" y="125"/>
                    <a:pt x="263" y="156"/>
                    <a:pt x="263" y="156"/>
                  </a:cubicBezTo>
                  <a:cubicBezTo>
                    <a:pt x="263" y="156"/>
                    <a:pt x="287" y="226"/>
                    <a:pt x="307" y="245"/>
                  </a:cubicBezTo>
                  <a:cubicBezTo>
                    <a:pt x="307" y="245"/>
                    <a:pt x="302" y="253"/>
                    <a:pt x="293" y="264"/>
                  </a:cubicBezTo>
                  <a:cubicBezTo>
                    <a:pt x="290" y="267"/>
                    <a:pt x="273" y="270"/>
                    <a:pt x="233" y="289"/>
                  </a:cubicBezTo>
                  <a:cubicBezTo>
                    <a:pt x="233" y="289"/>
                    <a:pt x="199" y="293"/>
                    <a:pt x="183" y="305"/>
                  </a:cubicBezTo>
                  <a:cubicBezTo>
                    <a:pt x="172" y="313"/>
                    <a:pt x="144" y="333"/>
                    <a:pt x="123" y="399"/>
                  </a:cubicBezTo>
                  <a:cubicBezTo>
                    <a:pt x="101" y="466"/>
                    <a:pt x="84" y="514"/>
                    <a:pt x="88" y="524"/>
                  </a:cubicBezTo>
                  <a:cubicBezTo>
                    <a:pt x="91" y="535"/>
                    <a:pt x="96" y="605"/>
                    <a:pt x="148" y="600"/>
                  </a:cubicBezTo>
                  <a:cubicBezTo>
                    <a:pt x="180" y="604"/>
                    <a:pt x="180" y="604"/>
                    <a:pt x="180" y="604"/>
                  </a:cubicBezTo>
                  <a:cubicBezTo>
                    <a:pt x="180" y="604"/>
                    <a:pt x="169" y="705"/>
                    <a:pt x="189" y="715"/>
                  </a:cubicBezTo>
                  <a:cubicBezTo>
                    <a:pt x="189" y="715"/>
                    <a:pt x="195" y="720"/>
                    <a:pt x="195" y="726"/>
                  </a:cubicBezTo>
                  <a:cubicBezTo>
                    <a:pt x="195" y="733"/>
                    <a:pt x="191" y="749"/>
                    <a:pt x="191" y="749"/>
                  </a:cubicBezTo>
                  <a:cubicBezTo>
                    <a:pt x="191" y="749"/>
                    <a:pt x="135" y="794"/>
                    <a:pt x="147" y="845"/>
                  </a:cubicBezTo>
                  <a:cubicBezTo>
                    <a:pt x="147" y="845"/>
                    <a:pt x="151" y="883"/>
                    <a:pt x="142" y="913"/>
                  </a:cubicBezTo>
                  <a:cubicBezTo>
                    <a:pt x="133" y="942"/>
                    <a:pt x="119" y="1118"/>
                    <a:pt x="114" y="1227"/>
                  </a:cubicBezTo>
                  <a:cubicBezTo>
                    <a:pt x="110" y="1337"/>
                    <a:pt x="102" y="1404"/>
                    <a:pt x="103" y="1480"/>
                  </a:cubicBezTo>
                  <a:cubicBezTo>
                    <a:pt x="105" y="1557"/>
                    <a:pt x="88" y="1635"/>
                    <a:pt x="88" y="1635"/>
                  </a:cubicBezTo>
                  <a:lnTo>
                    <a:pt x="76" y="169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527" y="405"/>
              <a:ext cx="224" cy="399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99" y="3"/>
                </a:cxn>
                <a:cxn ang="0">
                  <a:pos x="112" y="28"/>
                </a:cxn>
                <a:cxn ang="0">
                  <a:pos x="94" y="44"/>
                </a:cxn>
                <a:cxn ang="0">
                  <a:pos x="95" y="87"/>
                </a:cxn>
                <a:cxn ang="0">
                  <a:pos x="71" y="199"/>
                </a:cxn>
                <a:cxn ang="0">
                  <a:pos x="11" y="198"/>
                </a:cxn>
                <a:cxn ang="0">
                  <a:pos x="0" y="197"/>
                </a:cxn>
                <a:cxn ang="0">
                  <a:pos x="57" y="59"/>
                </a:cxn>
                <a:cxn ang="0">
                  <a:pos x="66" y="39"/>
                </a:cxn>
                <a:cxn ang="0">
                  <a:pos x="61" y="25"/>
                </a:cxn>
                <a:cxn ang="0">
                  <a:pos x="80" y="0"/>
                </a:cxn>
              </a:cxnLst>
              <a:rect l="0" t="0" r="r" b="b"/>
              <a:pathLst>
                <a:path w="112" h="199">
                  <a:moveTo>
                    <a:pt x="80" y="0"/>
                  </a:moveTo>
                  <a:cubicBezTo>
                    <a:pt x="99" y="3"/>
                    <a:pt x="99" y="3"/>
                    <a:pt x="99" y="3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4" y="44"/>
                    <a:pt x="99" y="75"/>
                    <a:pt x="95" y="87"/>
                  </a:cubicBezTo>
                  <a:cubicBezTo>
                    <a:pt x="95" y="87"/>
                    <a:pt x="72" y="191"/>
                    <a:pt x="71" y="199"/>
                  </a:cubicBezTo>
                  <a:cubicBezTo>
                    <a:pt x="11" y="198"/>
                    <a:pt x="11" y="198"/>
                    <a:pt x="11" y="19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197"/>
                    <a:pt x="5" y="135"/>
                    <a:pt x="57" y="59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5"/>
                    <a:pt x="71" y="3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429" y="1032"/>
              <a:ext cx="199" cy="36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57" y="9"/>
                </a:cxn>
                <a:cxn ang="0">
                  <a:pos x="66" y="13"/>
                </a:cxn>
                <a:cxn ang="0">
                  <a:pos x="100" y="27"/>
                </a:cxn>
                <a:cxn ang="0">
                  <a:pos x="84" y="137"/>
                </a:cxn>
                <a:cxn ang="0">
                  <a:pos x="31" y="178"/>
                </a:cxn>
                <a:cxn ang="0">
                  <a:pos x="0" y="126"/>
                </a:cxn>
                <a:cxn ang="0">
                  <a:pos x="31" y="0"/>
                </a:cxn>
              </a:cxnLst>
              <a:rect l="0" t="0" r="r" b="b"/>
              <a:pathLst>
                <a:path w="100" h="178">
                  <a:moveTo>
                    <a:pt x="31" y="0"/>
                  </a:moveTo>
                  <a:cubicBezTo>
                    <a:pt x="57" y="9"/>
                    <a:pt x="57" y="9"/>
                    <a:pt x="57" y="9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84" y="137"/>
                    <a:pt x="84" y="137"/>
                    <a:pt x="84" y="137"/>
                  </a:cubicBezTo>
                  <a:cubicBezTo>
                    <a:pt x="31" y="178"/>
                    <a:pt x="31" y="178"/>
                    <a:pt x="31" y="178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6"/>
                    <a:pt x="36" y="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6" name="Freeform 14"/>
            <p:cNvSpPr>
              <a:spLocks noEditPoints="1"/>
            </p:cNvSpPr>
            <p:nvPr/>
          </p:nvSpPr>
          <p:spPr bwMode="auto">
            <a:xfrm>
              <a:off x="1178" y="-280"/>
              <a:ext cx="1289" cy="3757"/>
            </a:xfrm>
            <a:custGeom>
              <a:avLst/>
              <a:gdLst/>
              <a:ahLst/>
              <a:cxnLst>
                <a:cxn ang="0">
                  <a:pos x="635" y="728"/>
                </a:cxn>
                <a:cxn ang="0">
                  <a:pos x="627" y="680"/>
                </a:cxn>
                <a:cxn ang="0">
                  <a:pos x="623" y="630"/>
                </a:cxn>
                <a:cxn ang="0">
                  <a:pos x="586" y="450"/>
                </a:cxn>
                <a:cxn ang="0">
                  <a:pos x="463" y="336"/>
                </a:cxn>
                <a:cxn ang="0">
                  <a:pos x="415" y="254"/>
                </a:cxn>
                <a:cxn ang="0">
                  <a:pos x="447" y="147"/>
                </a:cxn>
                <a:cxn ang="0">
                  <a:pos x="280" y="67"/>
                </a:cxn>
                <a:cxn ang="0">
                  <a:pos x="280" y="214"/>
                </a:cxn>
                <a:cxn ang="0">
                  <a:pos x="287" y="265"/>
                </a:cxn>
                <a:cxn ang="0">
                  <a:pos x="132" y="374"/>
                </a:cxn>
                <a:cxn ang="0">
                  <a:pos x="43" y="633"/>
                </a:cxn>
                <a:cxn ang="0">
                  <a:pos x="46" y="710"/>
                </a:cxn>
                <a:cxn ang="0">
                  <a:pos x="69" y="775"/>
                </a:cxn>
                <a:cxn ang="0">
                  <a:pos x="132" y="922"/>
                </a:cxn>
                <a:cxn ang="0">
                  <a:pos x="151" y="945"/>
                </a:cxn>
                <a:cxn ang="0">
                  <a:pos x="138" y="1103"/>
                </a:cxn>
                <a:cxn ang="0">
                  <a:pos x="112" y="1290"/>
                </a:cxn>
                <a:cxn ang="0">
                  <a:pos x="85" y="1499"/>
                </a:cxn>
                <a:cxn ang="0">
                  <a:pos x="68" y="1672"/>
                </a:cxn>
                <a:cxn ang="0">
                  <a:pos x="57" y="1746"/>
                </a:cxn>
                <a:cxn ang="0">
                  <a:pos x="12" y="1825"/>
                </a:cxn>
                <a:cxn ang="0">
                  <a:pos x="118" y="1839"/>
                </a:cxn>
                <a:cxn ang="0">
                  <a:pos x="161" y="1810"/>
                </a:cxn>
                <a:cxn ang="0">
                  <a:pos x="175" y="1760"/>
                </a:cxn>
                <a:cxn ang="0">
                  <a:pos x="194" y="1660"/>
                </a:cxn>
                <a:cxn ang="0">
                  <a:pos x="252" y="1371"/>
                </a:cxn>
                <a:cxn ang="0">
                  <a:pos x="271" y="1228"/>
                </a:cxn>
                <a:cxn ang="0">
                  <a:pos x="356" y="1076"/>
                </a:cxn>
                <a:cxn ang="0">
                  <a:pos x="376" y="1258"/>
                </a:cxn>
                <a:cxn ang="0">
                  <a:pos x="372" y="1392"/>
                </a:cxn>
                <a:cxn ang="0">
                  <a:pos x="365" y="1582"/>
                </a:cxn>
                <a:cxn ang="0">
                  <a:pos x="333" y="1663"/>
                </a:cxn>
                <a:cxn ang="0">
                  <a:pos x="344" y="1768"/>
                </a:cxn>
                <a:cxn ang="0">
                  <a:pos x="402" y="1811"/>
                </a:cxn>
                <a:cxn ang="0">
                  <a:pos x="486" y="1800"/>
                </a:cxn>
                <a:cxn ang="0">
                  <a:pos x="443" y="1718"/>
                </a:cxn>
                <a:cxn ang="0">
                  <a:pos x="477" y="1549"/>
                </a:cxn>
                <a:cxn ang="0">
                  <a:pos x="517" y="1351"/>
                </a:cxn>
                <a:cxn ang="0">
                  <a:pos x="544" y="1040"/>
                </a:cxn>
                <a:cxn ang="0">
                  <a:pos x="603" y="890"/>
                </a:cxn>
                <a:cxn ang="0">
                  <a:pos x="641" y="780"/>
                </a:cxn>
                <a:cxn ang="0">
                  <a:pos x="170" y="825"/>
                </a:cxn>
                <a:cxn ang="0">
                  <a:pos x="148" y="748"/>
                </a:cxn>
                <a:cxn ang="0">
                  <a:pos x="143" y="678"/>
                </a:cxn>
                <a:cxn ang="0">
                  <a:pos x="176" y="616"/>
                </a:cxn>
                <a:cxn ang="0">
                  <a:pos x="187" y="795"/>
                </a:cxn>
                <a:cxn ang="0">
                  <a:pos x="541" y="861"/>
                </a:cxn>
                <a:cxn ang="0">
                  <a:pos x="509" y="801"/>
                </a:cxn>
                <a:cxn ang="0">
                  <a:pos x="512" y="717"/>
                </a:cxn>
                <a:cxn ang="0">
                  <a:pos x="502" y="642"/>
                </a:cxn>
                <a:cxn ang="0">
                  <a:pos x="539" y="719"/>
                </a:cxn>
                <a:cxn ang="0">
                  <a:pos x="545" y="833"/>
                </a:cxn>
                <a:cxn ang="0">
                  <a:pos x="541" y="861"/>
                </a:cxn>
              </a:cxnLst>
              <a:rect l="0" t="0" r="r" b="b"/>
              <a:pathLst>
                <a:path w="645" h="1875">
                  <a:moveTo>
                    <a:pt x="641" y="780"/>
                  </a:moveTo>
                  <a:cubicBezTo>
                    <a:pt x="638" y="757"/>
                    <a:pt x="636" y="745"/>
                    <a:pt x="635" y="728"/>
                  </a:cubicBezTo>
                  <a:cubicBezTo>
                    <a:pt x="635" y="728"/>
                    <a:pt x="635" y="722"/>
                    <a:pt x="638" y="708"/>
                  </a:cubicBezTo>
                  <a:cubicBezTo>
                    <a:pt x="638" y="708"/>
                    <a:pt x="634" y="683"/>
                    <a:pt x="627" y="680"/>
                  </a:cubicBezTo>
                  <a:cubicBezTo>
                    <a:pt x="623" y="662"/>
                    <a:pt x="623" y="662"/>
                    <a:pt x="623" y="662"/>
                  </a:cubicBezTo>
                  <a:cubicBezTo>
                    <a:pt x="623" y="662"/>
                    <a:pt x="631" y="639"/>
                    <a:pt x="623" y="630"/>
                  </a:cubicBezTo>
                  <a:cubicBezTo>
                    <a:pt x="619" y="624"/>
                    <a:pt x="616" y="570"/>
                    <a:pt x="608" y="562"/>
                  </a:cubicBezTo>
                  <a:cubicBezTo>
                    <a:pt x="600" y="555"/>
                    <a:pt x="617" y="478"/>
                    <a:pt x="586" y="450"/>
                  </a:cubicBezTo>
                  <a:cubicBezTo>
                    <a:pt x="556" y="421"/>
                    <a:pt x="613" y="428"/>
                    <a:pt x="509" y="357"/>
                  </a:cubicBezTo>
                  <a:cubicBezTo>
                    <a:pt x="509" y="357"/>
                    <a:pt x="465" y="343"/>
                    <a:pt x="463" y="336"/>
                  </a:cubicBezTo>
                  <a:cubicBezTo>
                    <a:pt x="462" y="328"/>
                    <a:pt x="420" y="310"/>
                    <a:pt x="420" y="310"/>
                  </a:cubicBezTo>
                  <a:cubicBezTo>
                    <a:pt x="420" y="310"/>
                    <a:pt x="408" y="263"/>
                    <a:pt x="415" y="254"/>
                  </a:cubicBezTo>
                  <a:cubicBezTo>
                    <a:pt x="421" y="245"/>
                    <a:pt x="431" y="216"/>
                    <a:pt x="430" y="213"/>
                  </a:cubicBezTo>
                  <a:cubicBezTo>
                    <a:pt x="429" y="209"/>
                    <a:pt x="453" y="196"/>
                    <a:pt x="447" y="147"/>
                  </a:cubicBezTo>
                  <a:cubicBezTo>
                    <a:pt x="447" y="147"/>
                    <a:pt x="453" y="104"/>
                    <a:pt x="440" y="69"/>
                  </a:cubicBezTo>
                  <a:cubicBezTo>
                    <a:pt x="427" y="35"/>
                    <a:pt x="340" y="0"/>
                    <a:pt x="280" y="67"/>
                  </a:cubicBezTo>
                  <a:cubicBezTo>
                    <a:pt x="280" y="67"/>
                    <a:pt x="262" y="111"/>
                    <a:pt x="271" y="141"/>
                  </a:cubicBezTo>
                  <a:cubicBezTo>
                    <a:pt x="271" y="141"/>
                    <a:pt x="260" y="206"/>
                    <a:pt x="280" y="214"/>
                  </a:cubicBezTo>
                  <a:cubicBezTo>
                    <a:pt x="288" y="237"/>
                    <a:pt x="288" y="237"/>
                    <a:pt x="288" y="237"/>
                  </a:cubicBezTo>
                  <a:cubicBezTo>
                    <a:pt x="288" y="237"/>
                    <a:pt x="296" y="260"/>
                    <a:pt x="287" y="265"/>
                  </a:cubicBezTo>
                  <a:cubicBezTo>
                    <a:pt x="287" y="265"/>
                    <a:pt x="271" y="301"/>
                    <a:pt x="264" y="302"/>
                  </a:cubicBezTo>
                  <a:cubicBezTo>
                    <a:pt x="264" y="302"/>
                    <a:pt x="148" y="356"/>
                    <a:pt x="132" y="374"/>
                  </a:cubicBezTo>
                  <a:cubicBezTo>
                    <a:pt x="132" y="374"/>
                    <a:pt x="110" y="389"/>
                    <a:pt x="79" y="475"/>
                  </a:cubicBezTo>
                  <a:cubicBezTo>
                    <a:pt x="79" y="475"/>
                    <a:pt x="43" y="622"/>
                    <a:pt x="43" y="633"/>
                  </a:cubicBezTo>
                  <a:cubicBezTo>
                    <a:pt x="43" y="633"/>
                    <a:pt x="37" y="674"/>
                    <a:pt x="48" y="678"/>
                  </a:cubicBezTo>
                  <a:cubicBezTo>
                    <a:pt x="48" y="678"/>
                    <a:pt x="42" y="707"/>
                    <a:pt x="46" y="710"/>
                  </a:cubicBezTo>
                  <a:cubicBezTo>
                    <a:pt x="46" y="710"/>
                    <a:pt x="51" y="739"/>
                    <a:pt x="59" y="738"/>
                  </a:cubicBezTo>
                  <a:cubicBezTo>
                    <a:pt x="69" y="775"/>
                    <a:pt x="69" y="775"/>
                    <a:pt x="69" y="775"/>
                  </a:cubicBezTo>
                  <a:cubicBezTo>
                    <a:pt x="69" y="775"/>
                    <a:pt x="61" y="818"/>
                    <a:pt x="75" y="831"/>
                  </a:cubicBezTo>
                  <a:cubicBezTo>
                    <a:pt x="75" y="831"/>
                    <a:pt x="125" y="908"/>
                    <a:pt x="132" y="922"/>
                  </a:cubicBezTo>
                  <a:cubicBezTo>
                    <a:pt x="146" y="930"/>
                    <a:pt x="146" y="930"/>
                    <a:pt x="146" y="930"/>
                  </a:cubicBezTo>
                  <a:cubicBezTo>
                    <a:pt x="151" y="945"/>
                    <a:pt x="151" y="945"/>
                    <a:pt x="151" y="945"/>
                  </a:cubicBezTo>
                  <a:cubicBezTo>
                    <a:pt x="151" y="945"/>
                    <a:pt x="153" y="971"/>
                    <a:pt x="160" y="979"/>
                  </a:cubicBezTo>
                  <a:cubicBezTo>
                    <a:pt x="160" y="979"/>
                    <a:pt x="142" y="1089"/>
                    <a:pt x="138" y="1103"/>
                  </a:cubicBezTo>
                  <a:cubicBezTo>
                    <a:pt x="138" y="1103"/>
                    <a:pt x="119" y="1203"/>
                    <a:pt x="120" y="1248"/>
                  </a:cubicBezTo>
                  <a:cubicBezTo>
                    <a:pt x="120" y="1248"/>
                    <a:pt x="124" y="1282"/>
                    <a:pt x="112" y="1290"/>
                  </a:cubicBezTo>
                  <a:cubicBezTo>
                    <a:pt x="101" y="1298"/>
                    <a:pt x="100" y="1359"/>
                    <a:pt x="100" y="1359"/>
                  </a:cubicBezTo>
                  <a:cubicBezTo>
                    <a:pt x="100" y="1359"/>
                    <a:pt x="78" y="1419"/>
                    <a:pt x="85" y="1499"/>
                  </a:cubicBezTo>
                  <a:cubicBezTo>
                    <a:pt x="85" y="1499"/>
                    <a:pt x="73" y="1554"/>
                    <a:pt x="73" y="1587"/>
                  </a:cubicBezTo>
                  <a:cubicBezTo>
                    <a:pt x="73" y="1620"/>
                    <a:pt x="68" y="1672"/>
                    <a:pt x="68" y="1672"/>
                  </a:cubicBezTo>
                  <a:cubicBezTo>
                    <a:pt x="68" y="1672"/>
                    <a:pt x="50" y="1679"/>
                    <a:pt x="53" y="1705"/>
                  </a:cubicBezTo>
                  <a:cubicBezTo>
                    <a:pt x="57" y="1746"/>
                    <a:pt x="57" y="1746"/>
                    <a:pt x="57" y="1746"/>
                  </a:cubicBezTo>
                  <a:cubicBezTo>
                    <a:pt x="65" y="1754"/>
                    <a:pt x="65" y="1754"/>
                    <a:pt x="65" y="1754"/>
                  </a:cubicBezTo>
                  <a:cubicBezTo>
                    <a:pt x="65" y="1754"/>
                    <a:pt x="48" y="1797"/>
                    <a:pt x="12" y="1825"/>
                  </a:cubicBezTo>
                  <a:cubicBezTo>
                    <a:pt x="12" y="1825"/>
                    <a:pt x="0" y="1841"/>
                    <a:pt x="9" y="1860"/>
                  </a:cubicBezTo>
                  <a:cubicBezTo>
                    <a:pt x="9" y="1860"/>
                    <a:pt x="78" y="1875"/>
                    <a:pt x="118" y="1839"/>
                  </a:cubicBezTo>
                  <a:cubicBezTo>
                    <a:pt x="118" y="1839"/>
                    <a:pt x="123" y="1819"/>
                    <a:pt x="125" y="1815"/>
                  </a:cubicBezTo>
                  <a:cubicBezTo>
                    <a:pt x="125" y="1815"/>
                    <a:pt x="147" y="1821"/>
                    <a:pt x="161" y="1810"/>
                  </a:cubicBezTo>
                  <a:cubicBezTo>
                    <a:pt x="161" y="1810"/>
                    <a:pt x="182" y="1818"/>
                    <a:pt x="178" y="1780"/>
                  </a:cubicBezTo>
                  <a:cubicBezTo>
                    <a:pt x="175" y="1760"/>
                    <a:pt x="175" y="1760"/>
                    <a:pt x="175" y="1760"/>
                  </a:cubicBezTo>
                  <a:cubicBezTo>
                    <a:pt x="175" y="1760"/>
                    <a:pt x="182" y="1754"/>
                    <a:pt x="179" y="1739"/>
                  </a:cubicBezTo>
                  <a:cubicBezTo>
                    <a:pt x="176" y="1725"/>
                    <a:pt x="192" y="1720"/>
                    <a:pt x="194" y="1660"/>
                  </a:cubicBezTo>
                  <a:cubicBezTo>
                    <a:pt x="197" y="1600"/>
                    <a:pt x="184" y="1573"/>
                    <a:pt x="192" y="1559"/>
                  </a:cubicBezTo>
                  <a:cubicBezTo>
                    <a:pt x="199" y="1545"/>
                    <a:pt x="246" y="1371"/>
                    <a:pt x="252" y="1371"/>
                  </a:cubicBezTo>
                  <a:cubicBezTo>
                    <a:pt x="258" y="1371"/>
                    <a:pt x="262" y="1303"/>
                    <a:pt x="260" y="1296"/>
                  </a:cubicBezTo>
                  <a:cubicBezTo>
                    <a:pt x="257" y="1290"/>
                    <a:pt x="264" y="1248"/>
                    <a:pt x="271" y="1228"/>
                  </a:cubicBezTo>
                  <a:cubicBezTo>
                    <a:pt x="279" y="1209"/>
                    <a:pt x="325" y="1082"/>
                    <a:pt x="334" y="1070"/>
                  </a:cubicBezTo>
                  <a:cubicBezTo>
                    <a:pt x="343" y="1057"/>
                    <a:pt x="357" y="1043"/>
                    <a:pt x="356" y="1076"/>
                  </a:cubicBezTo>
                  <a:cubicBezTo>
                    <a:pt x="354" y="1109"/>
                    <a:pt x="360" y="1201"/>
                    <a:pt x="361" y="1221"/>
                  </a:cubicBezTo>
                  <a:cubicBezTo>
                    <a:pt x="362" y="1240"/>
                    <a:pt x="376" y="1258"/>
                    <a:pt x="376" y="1258"/>
                  </a:cubicBezTo>
                  <a:cubicBezTo>
                    <a:pt x="376" y="1258"/>
                    <a:pt x="375" y="1341"/>
                    <a:pt x="385" y="1342"/>
                  </a:cubicBezTo>
                  <a:cubicBezTo>
                    <a:pt x="395" y="1344"/>
                    <a:pt x="366" y="1382"/>
                    <a:pt x="372" y="1392"/>
                  </a:cubicBezTo>
                  <a:cubicBezTo>
                    <a:pt x="370" y="1469"/>
                    <a:pt x="370" y="1469"/>
                    <a:pt x="370" y="1469"/>
                  </a:cubicBezTo>
                  <a:cubicBezTo>
                    <a:pt x="370" y="1469"/>
                    <a:pt x="358" y="1582"/>
                    <a:pt x="365" y="1582"/>
                  </a:cubicBezTo>
                  <a:cubicBezTo>
                    <a:pt x="371" y="1582"/>
                    <a:pt x="349" y="1616"/>
                    <a:pt x="349" y="1616"/>
                  </a:cubicBezTo>
                  <a:cubicBezTo>
                    <a:pt x="349" y="1616"/>
                    <a:pt x="333" y="1643"/>
                    <a:pt x="333" y="1663"/>
                  </a:cubicBezTo>
                  <a:cubicBezTo>
                    <a:pt x="333" y="1682"/>
                    <a:pt x="333" y="1723"/>
                    <a:pt x="340" y="1723"/>
                  </a:cubicBezTo>
                  <a:cubicBezTo>
                    <a:pt x="348" y="1723"/>
                    <a:pt x="344" y="1768"/>
                    <a:pt x="344" y="1768"/>
                  </a:cubicBezTo>
                  <a:cubicBezTo>
                    <a:pt x="344" y="1768"/>
                    <a:pt x="362" y="1779"/>
                    <a:pt x="378" y="1778"/>
                  </a:cubicBezTo>
                  <a:cubicBezTo>
                    <a:pt x="378" y="1778"/>
                    <a:pt x="384" y="1811"/>
                    <a:pt x="402" y="1811"/>
                  </a:cubicBezTo>
                  <a:cubicBezTo>
                    <a:pt x="402" y="1811"/>
                    <a:pt x="429" y="1825"/>
                    <a:pt x="443" y="1819"/>
                  </a:cubicBezTo>
                  <a:cubicBezTo>
                    <a:pt x="443" y="1819"/>
                    <a:pt x="483" y="1829"/>
                    <a:pt x="486" y="1800"/>
                  </a:cubicBezTo>
                  <a:cubicBezTo>
                    <a:pt x="486" y="1800"/>
                    <a:pt x="488" y="1777"/>
                    <a:pt x="474" y="1768"/>
                  </a:cubicBezTo>
                  <a:cubicBezTo>
                    <a:pt x="474" y="1768"/>
                    <a:pt x="435" y="1737"/>
                    <a:pt x="443" y="1718"/>
                  </a:cubicBezTo>
                  <a:cubicBezTo>
                    <a:pt x="451" y="1698"/>
                    <a:pt x="456" y="1652"/>
                    <a:pt x="451" y="1646"/>
                  </a:cubicBezTo>
                  <a:cubicBezTo>
                    <a:pt x="445" y="1640"/>
                    <a:pt x="458" y="1584"/>
                    <a:pt x="477" y="1549"/>
                  </a:cubicBezTo>
                  <a:cubicBezTo>
                    <a:pt x="497" y="1513"/>
                    <a:pt x="498" y="1446"/>
                    <a:pt x="498" y="1446"/>
                  </a:cubicBezTo>
                  <a:cubicBezTo>
                    <a:pt x="517" y="1351"/>
                    <a:pt x="517" y="1351"/>
                    <a:pt x="517" y="1351"/>
                  </a:cubicBezTo>
                  <a:cubicBezTo>
                    <a:pt x="517" y="1351"/>
                    <a:pt x="509" y="1278"/>
                    <a:pt x="518" y="1264"/>
                  </a:cubicBezTo>
                  <a:cubicBezTo>
                    <a:pt x="527" y="1250"/>
                    <a:pt x="539" y="1039"/>
                    <a:pt x="544" y="1040"/>
                  </a:cubicBezTo>
                  <a:cubicBezTo>
                    <a:pt x="549" y="1041"/>
                    <a:pt x="540" y="952"/>
                    <a:pt x="563" y="938"/>
                  </a:cubicBezTo>
                  <a:cubicBezTo>
                    <a:pt x="586" y="923"/>
                    <a:pt x="603" y="890"/>
                    <a:pt x="603" y="890"/>
                  </a:cubicBezTo>
                  <a:cubicBezTo>
                    <a:pt x="617" y="833"/>
                    <a:pt x="617" y="833"/>
                    <a:pt x="617" y="833"/>
                  </a:cubicBezTo>
                  <a:cubicBezTo>
                    <a:pt x="617" y="833"/>
                    <a:pt x="645" y="803"/>
                    <a:pt x="641" y="780"/>
                  </a:cubicBezTo>
                  <a:close/>
                  <a:moveTo>
                    <a:pt x="187" y="840"/>
                  </a:moveTo>
                  <a:cubicBezTo>
                    <a:pt x="170" y="825"/>
                    <a:pt x="170" y="825"/>
                    <a:pt x="170" y="825"/>
                  </a:cubicBezTo>
                  <a:cubicBezTo>
                    <a:pt x="166" y="799"/>
                    <a:pt x="166" y="799"/>
                    <a:pt x="166" y="799"/>
                  </a:cubicBezTo>
                  <a:cubicBezTo>
                    <a:pt x="156" y="786"/>
                    <a:pt x="148" y="748"/>
                    <a:pt x="148" y="748"/>
                  </a:cubicBezTo>
                  <a:cubicBezTo>
                    <a:pt x="146" y="710"/>
                    <a:pt x="146" y="710"/>
                    <a:pt x="146" y="710"/>
                  </a:cubicBezTo>
                  <a:cubicBezTo>
                    <a:pt x="142" y="703"/>
                    <a:pt x="143" y="678"/>
                    <a:pt x="143" y="678"/>
                  </a:cubicBezTo>
                  <a:cubicBezTo>
                    <a:pt x="153" y="672"/>
                    <a:pt x="153" y="649"/>
                    <a:pt x="153" y="649"/>
                  </a:cubicBezTo>
                  <a:cubicBezTo>
                    <a:pt x="176" y="616"/>
                    <a:pt x="176" y="616"/>
                    <a:pt x="176" y="616"/>
                  </a:cubicBezTo>
                  <a:cubicBezTo>
                    <a:pt x="178" y="621"/>
                    <a:pt x="166" y="729"/>
                    <a:pt x="166" y="729"/>
                  </a:cubicBezTo>
                  <a:cubicBezTo>
                    <a:pt x="162" y="781"/>
                    <a:pt x="187" y="795"/>
                    <a:pt x="187" y="795"/>
                  </a:cubicBezTo>
                  <a:cubicBezTo>
                    <a:pt x="183" y="795"/>
                    <a:pt x="187" y="840"/>
                    <a:pt x="187" y="840"/>
                  </a:cubicBezTo>
                  <a:close/>
                  <a:moveTo>
                    <a:pt x="541" y="861"/>
                  </a:moveTo>
                  <a:cubicBezTo>
                    <a:pt x="507" y="808"/>
                    <a:pt x="507" y="808"/>
                    <a:pt x="507" y="808"/>
                  </a:cubicBezTo>
                  <a:cubicBezTo>
                    <a:pt x="509" y="801"/>
                    <a:pt x="509" y="801"/>
                    <a:pt x="509" y="801"/>
                  </a:cubicBezTo>
                  <a:cubicBezTo>
                    <a:pt x="509" y="801"/>
                    <a:pt x="504" y="765"/>
                    <a:pt x="498" y="765"/>
                  </a:cubicBezTo>
                  <a:cubicBezTo>
                    <a:pt x="498" y="765"/>
                    <a:pt x="512" y="749"/>
                    <a:pt x="512" y="717"/>
                  </a:cubicBezTo>
                  <a:cubicBezTo>
                    <a:pt x="512" y="717"/>
                    <a:pt x="506" y="697"/>
                    <a:pt x="497" y="683"/>
                  </a:cubicBezTo>
                  <a:cubicBezTo>
                    <a:pt x="489" y="671"/>
                    <a:pt x="501" y="652"/>
                    <a:pt x="502" y="642"/>
                  </a:cubicBezTo>
                  <a:cubicBezTo>
                    <a:pt x="512" y="624"/>
                    <a:pt x="512" y="624"/>
                    <a:pt x="512" y="624"/>
                  </a:cubicBezTo>
                  <a:cubicBezTo>
                    <a:pt x="512" y="624"/>
                    <a:pt x="524" y="699"/>
                    <a:pt x="539" y="719"/>
                  </a:cubicBezTo>
                  <a:cubicBezTo>
                    <a:pt x="539" y="719"/>
                    <a:pt x="540" y="765"/>
                    <a:pt x="547" y="789"/>
                  </a:cubicBezTo>
                  <a:cubicBezTo>
                    <a:pt x="547" y="789"/>
                    <a:pt x="540" y="825"/>
                    <a:pt x="545" y="833"/>
                  </a:cubicBezTo>
                  <a:cubicBezTo>
                    <a:pt x="545" y="833"/>
                    <a:pt x="552" y="835"/>
                    <a:pt x="549" y="840"/>
                  </a:cubicBezTo>
                  <a:cubicBezTo>
                    <a:pt x="549" y="840"/>
                    <a:pt x="552" y="857"/>
                    <a:pt x="541" y="86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1849" y="420"/>
              <a:ext cx="214" cy="909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54" y="23"/>
                </a:cxn>
                <a:cxn ang="0">
                  <a:pos x="49" y="57"/>
                </a:cxn>
                <a:cxn ang="0">
                  <a:pos x="84" y="168"/>
                </a:cxn>
                <a:cxn ang="0">
                  <a:pos x="100" y="406"/>
                </a:cxn>
                <a:cxn ang="0">
                  <a:pos x="62" y="451"/>
                </a:cxn>
                <a:cxn ang="0">
                  <a:pos x="14" y="405"/>
                </a:cxn>
                <a:cxn ang="0">
                  <a:pos x="11" y="145"/>
                </a:cxn>
                <a:cxn ang="0">
                  <a:pos x="19" y="63"/>
                </a:cxn>
                <a:cxn ang="0">
                  <a:pos x="0" y="25"/>
                </a:cxn>
                <a:cxn ang="0">
                  <a:pos x="31" y="0"/>
                </a:cxn>
                <a:cxn ang="0">
                  <a:pos x="37" y="1"/>
                </a:cxn>
              </a:cxnLst>
              <a:rect l="0" t="0" r="r" b="b"/>
              <a:pathLst>
                <a:path w="105" h="455">
                  <a:moveTo>
                    <a:pt x="37" y="1"/>
                  </a:moveTo>
                  <a:cubicBezTo>
                    <a:pt x="54" y="23"/>
                    <a:pt x="54" y="23"/>
                    <a:pt x="54" y="2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83" y="149"/>
                    <a:pt x="84" y="168"/>
                  </a:cubicBezTo>
                  <a:cubicBezTo>
                    <a:pt x="84" y="168"/>
                    <a:pt x="105" y="389"/>
                    <a:pt x="100" y="406"/>
                  </a:cubicBezTo>
                  <a:cubicBezTo>
                    <a:pt x="100" y="406"/>
                    <a:pt x="76" y="437"/>
                    <a:pt x="62" y="451"/>
                  </a:cubicBezTo>
                  <a:cubicBezTo>
                    <a:pt x="57" y="455"/>
                    <a:pt x="13" y="409"/>
                    <a:pt x="14" y="405"/>
                  </a:cubicBezTo>
                  <a:cubicBezTo>
                    <a:pt x="14" y="401"/>
                    <a:pt x="6" y="204"/>
                    <a:pt x="11" y="145"/>
                  </a:cubicBezTo>
                  <a:cubicBezTo>
                    <a:pt x="11" y="145"/>
                    <a:pt x="17" y="89"/>
                    <a:pt x="19" y="63"/>
                  </a:cubicBezTo>
                  <a:cubicBezTo>
                    <a:pt x="21" y="40"/>
                    <a:pt x="2" y="25"/>
                    <a:pt x="0" y="25"/>
                  </a:cubicBezTo>
                  <a:cubicBezTo>
                    <a:pt x="0" y="25"/>
                    <a:pt x="23" y="0"/>
                    <a:pt x="31" y="0"/>
                  </a:cubicBezTo>
                  <a:cubicBezTo>
                    <a:pt x="33" y="0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" name="Freeform 16"/>
            <p:cNvSpPr>
              <a:spLocks noEditPoints="1"/>
            </p:cNvSpPr>
            <p:nvPr/>
          </p:nvSpPr>
          <p:spPr bwMode="auto">
            <a:xfrm>
              <a:off x="2550" y="-261"/>
              <a:ext cx="968" cy="3762"/>
            </a:xfrm>
            <a:custGeom>
              <a:avLst/>
              <a:gdLst/>
              <a:ahLst/>
              <a:cxnLst>
                <a:cxn ang="0">
                  <a:pos x="368" y="784"/>
                </a:cxn>
                <a:cxn ang="0">
                  <a:pos x="362" y="588"/>
                </a:cxn>
                <a:cxn ang="0">
                  <a:pos x="420" y="349"/>
                </a:cxn>
                <a:cxn ang="0">
                  <a:pos x="341" y="289"/>
                </a:cxn>
                <a:cxn ang="0">
                  <a:pos x="338" y="166"/>
                </a:cxn>
                <a:cxn ang="0">
                  <a:pos x="351" y="168"/>
                </a:cxn>
                <a:cxn ang="0">
                  <a:pos x="363" y="171"/>
                </a:cxn>
                <a:cxn ang="0">
                  <a:pos x="341" y="79"/>
                </a:cxn>
                <a:cxn ang="0">
                  <a:pos x="235" y="13"/>
                </a:cxn>
                <a:cxn ang="0">
                  <a:pos x="168" y="121"/>
                </a:cxn>
                <a:cxn ang="0">
                  <a:pos x="220" y="238"/>
                </a:cxn>
                <a:cxn ang="0">
                  <a:pos x="236" y="275"/>
                </a:cxn>
                <a:cxn ang="0">
                  <a:pos x="122" y="307"/>
                </a:cxn>
                <a:cxn ang="0">
                  <a:pos x="30" y="464"/>
                </a:cxn>
                <a:cxn ang="0">
                  <a:pos x="5" y="542"/>
                </a:cxn>
                <a:cxn ang="0">
                  <a:pos x="64" y="644"/>
                </a:cxn>
                <a:cxn ang="0">
                  <a:pos x="17" y="774"/>
                </a:cxn>
                <a:cxn ang="0">
                  <a:pos x="90" y="857"/>
                </a:cxn>
                <a:cxn ang="0">
                  <a:pos x="82" y="945"/>
                </a:cxn>
                <a:cxn ang="0">
                  <a:pos x="83" y="1131"/>
                </a:cxn>
                <a:cxn ang="0">
                  <a:pos x="81" y="1366"/>
                </a:cxn>
                <a:cxn ang="0">
                  <a:pos x="178" y="1491"/>
                </a:cxn>
                <a:cxn ang="0">
                  <a:pos x="108" y="1812"/>
                </a:cxn>
                <a:cxn ang="0">
                  <a:pos x="59" y="1851"/>
                </a:cxn>
                <a:cxn ang="0">
                  <a:pos x="191" y="1819"/>
                </a:cxn>
                <a:cxn ang="0">
                  <a:pos x="213" y="1845"/>
                </a:cxn>
                <a:cxn ang="0">
                  <a:pos x="232" y="1826"/>
                </a:cxn>
                <a:cxn ang="0">
                  <a:pos x="312" y="1764"/>
                </a:cxn>
                <a:cxn ang="0">
                  <a:pos x="334" y="1806"/>
                </a:cxn>
                <a:cxn ang="0">
                  <a:pos x="372" y="1736"/>
                </a:cxn>
                <a:cxn ang="0">
                  <a:pos x="296" y="1556"/>
                </a:cxn>
                <a:cxn ang="0">
                  <a:pos x="281" y="1352"/>
                </a:cxn>
                <a:cxn ang="0">
                  <a:pos x="368" y="1025"/>
                </a:cxn>
                <a:cxn ang="0">
                  <a:pos x="242" y="1731"/>
                </a:cxn>
                <a:cxn ang="0">
                  <a:pos x="243" y="1618"/>
                </a:cxn>
              </a:cxnLst>
              <a:rect l="0" t="0" r="r" b="b"/>
              <a:pathLst>
                <a:path w="484" h="1879">
                  <a:moveTo>
                    <a:pt x="368" y="1025"/>
                  </a:moveTo>
                  <a:cubicBezTo>
                    <a:pt x="368" y="1025"/>
                    <a:pt x="386" y="821"/>
                    <a:pt x="368" y="784"/>
                  </a:cubicBezTo>
                  <a:cubicBezTo>
                    <a:pt x="359" y="767"/>
                    <a:pt x="318" y="654"/>
                    <a:pt x="327" y="644"/>
                  </a:cubicBezTo>
                  <a:cubicBezTo>
                    <a:pt x="335" y="634"/>
                    <a:pt x="359" y="596"/>
                    <a:pt x="362" y="588"/>
                  </a:cubicBezTo>
                  <a:cubicBezTo>
                    <a:pt x="365" y="581"/>
                    <a:pt x="484" y="435"/>
                    <a:pt x="473" y="412"/>
                  </a:cubicBezTo>
                  <a:cubicBezTo>
                    <a:pt x="461" y="388"/>
                    <a:pt x="445" y="368"/>
                    <a:pt x="420" y="349"/>
                  </a:cubicBezTo>
                  <a:cubicBezTo>
                    <a:pt x="395" y="330"/>
                    <a:pt x="378" y="339"/>
                    <a:pt x="365" y="301"/>
                  </a:cubicBezTo>
                  <a:cubicBezTo>
                    <a:pt x="341" y="289"/>
                    <a:pt x="341" y="289"/>
                    <a:pt x="341" y="289"/>
                  </a:cubicBezTo>
                  <a:cubicBezTo>
                    <a:pt x="341" y="289"/>
                    <a:pt x="319" y="247"/>
                    <a:pt x="328" y="204"/>
                  </a:cubicBezTo>
                  <a:cubicBezTo>
                    <a:pt x="337" y="162"/>
                    <a:pt x="338" y="166"/>
                    <a:pt x="338" y="166"/>
                  </a:cubicBezTo>
                  <a:cubicBezTo>
                    <a:pt x="347" y="159"/>
                    <a:pt x="347" y="159"/>
                    <a:pt x="347" y="159"/>
                  </a:cubicBezTo>
                  <a:cubicBezTo>
                    <a:pt x="351" y="168"/>
                    <a:pt x="351" y="168"/>
                    <a:pt x="351" y="168"/>
                  </a:cubicBezTo>
                  <a:cubicBezTo>
                    <a:pt x="357" y="156"/>
                    <a:pt x="357" y="156"/>
                    <a:pt x="357" y="156"/>
                  </a:cubicBezTo>
                  <a:cubicBezTo>
                    <a:pt x="363" y="171"/>
                    <a:pt x="363" y="171"/>
                    <a:pt x="363" y="171"/>
                  </a:cubicBezTo>
                  <a:cubicBezTo>
                    <a:pt x="363" y="171"/>
                    <a:pt x="388" y="126"/>
                    <a:pt x="370" y="110"/>
                  </a:cubicBezTo>
                  <a:cubicBezTo>
                    <a:pt x="370" y="110"/>
                    <a:pt x="347" y="89"/>
                    <a:pt x="341" y="79"/>
                  </a:cubicBezTo>
                  <a:cubicBezTo>
                    <a:pt x="324" y="47"/>
                    <a:pt x="305" y="23"/>
                    <a:pt x="305" y="23"/>
                  </a:cubicBezTo>
                  <a:cubicBezTo>
                    <a:pt x="305" y="23"/>
                    <a:pt x="268" y="0"/>
                    <a:pt x="235" y="13"/>
                  </a:cubicBezTo>
                  <a:cubicBezTo>
                    <a:pt x="201" y="26"/>
                    <a:pt x="182" y="47"/>
                    <a:pt x="170" y="67"/>
                  </a:cubicBezTo>
                  <a:cubicBezTo>
                    <a:pt x="165" y="76"/>
                    <a:pt x="160" y="102"/>
                    <a:pt x="168" y="121"/>
                  </a:cubicBezTo>
                  <a:cubicBezTo>
                    <a:pt x="172" y="133"/>
                    <a:pt x="182" y="164"/>
                    <a:pt x="182" y="164"/>
                  </a:cubicBezTo>
                  <a:cubicBezTo>
                    <a:pt x="182" y="164"/>
                    <a:pt x="200" y="221"/>
                    <a:pt x="220" y="238"/>
                  </a:cubicBezTo>
                  <a:cubicBezTo>
                    <a:pt x="242" y="263"/>
                    <a:pt x="242" y="263"/>
                    <a:pt x="242" y="263"/>
                  </a:cubicBezTo>
                  <a:cubicBezTo>
                    <a:pt x="236" y="275"/>
                    <a:pt x="236" y="275"/>
                    <a:pt x="236" y="275"/>
                  </a:cubicBezTo>
                  <a:cubicBezTo>
                    <a:pt x="236" y="275"/>
                    <a:pt x="214" y="283"/>
                    <a:pt x="189" y="299"/>
                  </a:cubicBezTo>
                  <a:cubicBezTo>
                    <a:pt x="122" y="307"/>
                    <a:pt x="122" y="307"/>
                    <a:pt x="122" y="307"/>
                  </a:cubicBezTo>
                  <a:cubicBezTo>
                    <a:pt x="122" y="307"/>
                    <a:pt x="99" y="323"/>
                    <a:pt x="76" y="372"/>
                  </a:cubicBezTo>
                  <a:cubicBezTo>
                    <a:pt x="30" y="464"/>
                    <a:pt x="30" y="464"/>
                    <a:pt x="30" y="464"/>
                  </a:cubicBezTo>
                  <a:cubicBezTo>
                    <a:pt x="30" y="464"/>
                    <a:pt x="19" y="487"/>
                    <a:pt x="10" y="510"/>
                  </a:cubicBezTo>
                  <a:cubicBezTo>
                    <a:pt x="10" y="510"/>
                    <a:pt x="3" y="534"/>
                    <a:pt x="5" y="542"/>
                  </a:cubicBezTo>
                  <a:cubicBezTo>
                    <a:pt x="5" y="542"/>
                    <a:pt x="0" y="622"/>
                    <a:pt x="8" y="626"/>
                  </a:cubicBezTo>
                  <a:cubicBezTo>
                    <a:pt x="23" y="634"/>
                    <a:pt x="27" y="642"/>
                    <a:pt x="64" y="644"/>
                  </a:cubicBezTo>
                  <a:cubicBezTo>
                    <a:pt x="64" y="644"/>
                    <a:pt x="65" y="663"/>
                    <a:pt x="54" y="679"/>
                  </a:cubicBezTo>
                  <a:cubicBezTo>
                    <a:pt x="17" y="774"/>
                    <a:pt x="17" y="774"/>
                    <a:pt x="17" y="774"/>
                  </a:cubicBezTo>
                  <a:cubicBezTo>
                    <a:pt x="81" y="823"/>
                    <a:pt x="81" y="823"/>
                    <a:pt x="81" y="823"/>
                  </a:cubicBezTo>
                  <a:cubicBezTo>
                    <a:pt x="90" y="857"/>
                    <a:pt x="90" y="857"/>
                    <a:pt x="90" y="857"/>
                  </a:cubicBezTo>
                  <a:cubicBezTo>
                    <a:pt x="90" y="857"/>
                    <a:pt x="91" y="878"/>
                    <a:pt x="89" y="907"/>
                  </a:cubicBezTo>
                  <a:cubicBezTo>
                    <a:pt x="82" y="945"/>
                    <a:pt x="82" y="945"/>
                    <a:pt x="82" y="945"/>
                  </a:cubicBezTo>
                  <a:cubicBezTo>
                    <a:pt x="83" y="991"/>
                    <a:pt x="83" y="991"/>
                    <a:pt x="83" y="991"/>
                  </a:cubicBezTo>
                  <a:cubicBezTo>
                    <a:pt x="83" y="991"/>
                    <a:pt x="81" y="1110"/>
                    <a:pt x="83" y="1131"/>
                  </a:cubicBezTo>
                  <a:cubicBezTo>
                    <a:pt x="83" y="1131"/>
                    <a:pt x="81" y="1291"/>
                    <a:pt x="81" y="1337"/>
                  </a:cubicBezTo>
                  <a:cubicBezTo>
                    <a:pt x="81" y="1366"/>
                    <a:pt x="81" y="1366"/>
                    <a:pt x="81" y="1366"/>
                  </a:cubicBezTo>
                  <a:cubicBezTo>
                    <a:pt x="81" y="1366"/>
                    <a:pt x="113" y="1368"/>
                    <a:pt x="125" y="1364"/>
                  </a:cubicBezTo>
                  <a:cubicBezTo>
                    <a:pt x="125" y="1364"/>
                    <a:pt x="178" y="1469"/>
                    <a:pt x="178" y="1491"/>
                  </a:cubicBezTo>
                  <a:cubicBezTo>
                    <a:pt x="178" y="1491"/>
                    <a:pt x="181" y="1642"/>
                    <a:pt x="156" y="1686"/>
                  </a:cubicBezTo>
                  <a:cubicBezTo>
                    <a:pt x="108" y="1812"/>
                    <a:pt x="108" y="1812"/>
                    <a:pt x="108" y="1812"/>
                  </a:cubicBezTo>
                  <a:cubicBezTo>
                    <a:pt x="108" y="1812"/>
                    <a:pt x="84" y="1823"/>
                    <a:pt x="67" y="1831"/>
                  </a:cubicBezTo>
                  <a:cubicBezTo>
                    <a:pt x="67" y="1831"/>
                    <a:pt x="54" y="1840"/>
                    <a:pt x="59" y="1851"/>
                  </a:cubicBezTo>
                  <a:cubicBezTo>
                    <a:pt x="59" y="1851"/>
                    <a:pt x="130" y="1879"/>
                    <a:pt x="169" y="1848"/>
                  </a:cubicBezTo>
                  <a:cubicBezTo>
                    <a:pt x="169" y="1848"/>
                    <a:pt x="184" y="1818"/>
                    <a:pt x="191" y="1819"/>
                  </a:cubicBezTo>
                  <a:cubicBezTo>
                    <a:pt x="191" y="1841"/>
                    <a:pt x="191" y="1841"/>
                    <a:pt x="191" y="1841"/>
                  </a:cubicBezTo>
                  <a:cubicBezTo>
                    <a:pt x="213" y="1845"/>
                    <a:pt x="213" y="1845"/>
                    <a:pt x="213" y="1845"/>
                  </a:cubicBezTo>
                  <a:cubicBezTo>
                    <a:pt x="226" y="1845"/>
                    <a:pt x="226" y="1845"/>
                    <a:pt x="226" y="1845"/>
                  </a:cubicBezTo>
                  <a:cubicBezTo>
                    <a:pt x="232" y="1826"/>
                    <a:pt x="232" y="1826"/>
                    <a:pt x="232" y="1826"/>
                  </a:cubicBezTo>
                  <a:cubicBezTo>
                    <a:pt x="232" y="1826"/>
                    <a:pt x="259" y="1820"/>
                    <a:pt x="274" y="1800"/>
                  </a:cubicBezTo>
                  <a:cubicBezTo>
                    <a:pt x="274" y="1800"/>
                    <a:pt x="308" y="1764"/>
                    <a:pt x="312" y="1764"/>
                  </a:cubicBezTo>
                  <a:cubicBezTo>
                    <a:pt x="340" y="1756"/>
                    <a:pt x="340" y="1756"/>
                    <a:pt x="340" y="1756"/>
                  </a:cubicBezTo>
                  <a:cubicBezTo>
                    <a:pt x="334" y="1806"/>
                    <a:pt x="334" y="1806"/>
                    <a:pt x="334" y="1806"/>
                  </a:cubicBezTo>
                  <a:cubicBezTo>
                    <a:pt x="334" y="1806"/>
                    <a:pt x="353" y="1810"/>
                    <a:pt x="362" y="1801"/>
                  </a:cubicBezTo>
                  <a:cubicBezTo>
                    <a:pt x="372" y="1736"/>
                    <a:pt x="372" y="1736"/>
                    <a:pt x="372" y="1736"/>
                  </a:cubicBezTo>
                  <a:cubicBezTo>
                    <a:pt x="372" y="1736"/>
                    <a:pt x="378" y="1698"/>
                    <a:pt x="353" y="1682"/>
                  </a:cubicBezTo>
                  <a:cubicBezTo>
                    <a:pt x="353" y="1682"/>
                    <a:pt x="319" y="1664"/>
                    <a:pt x="296" y="1556"/>
                  </a:cubicBezTo>
                  <a:cubicBezTo>
                    <a:pt x="285" y="1505"/>
                    <a:pt x="280" y="1487"/>
                    <a:pt x="278" y="1483"/>
                  </a:cubicBezTo>
                  <a:cubicBezTo>
                    <a:pt x="282" y="1458"/>
                    <a:pt x="291" y="1367"/>
                    <a:pt x="281" y="1352"/>
                  </a:cubicBezTo>
                  <a:cubicBezTo>
                    <a:pt x="353" y="1340"/>
                    <a:pt x="353" y="1340"/>
                    <a:pt x="353" y="1340"/>
                  </a:cubicBezTo>
                  <a:cubicBezTo>
                    <a:pt x="353" y="1340"/>
                    <a:pt x="356" y="1065"/>
                    <a:pt x="368" y="1025"/>
                  </a:cubicBezTo>
                  <a:close/>
                  <a:moveTo>
                    <a:pt x="259" y="1691"/>
                  </a:moveTo>
                  <a:cubicBezTo>
                    <a:pt x="258" y="1723"/>
                    <a:pt x="242" y="1731"/>
                    <a:pt x="242" y="1731"/>
                  </a:cubicBezTo>
                  <a:cubicBezTo>
                    <a:pt x="239" y="1714"/>
                    <a:pt x="230" y="1722"/>
                    <a:pt x="227" y="1686"/>
                  </a:cubicBezTo>
                  <a:cubicBezTo>
                    <a:pt x="224" y="1650"/>
                    <a:pt x="243" y="1618"/>
                    <a:pt x="243" y="1618"/>
                  </a:cubicBezTo>
                  <a:cubicBezTo>
                    <a:pt x="243" y="1618"/>
                    <a:pt x="261" y="1658"/>
                    <a:pt x="259" y="169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2944" y="478"/>
              <a:ext cx="112" cy="15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14" y="4"/>
                </a:cxn>
                <a:cxn ang="0">
                  <a:pos x="0" y="154"/>
                </a:cxn>
                <a:cxn ang="0">
                  <a:pos x="6" y="0"/>
                </a:cxn>
              </a:cxnLst>
              <a:rect l="0" t="0" r="r" b="b"/>
              <a:pathLst>
                <a:path w="114" h="154">
                  <a:moveTo>
                    <a:pt x="6" y="0"/>
                  </a:moveTo>
                  <a:lnTo>
                    <a:pt x="114" y="4"/>
                  </a:lnTo>
                  <a:lnTo>
                    <a:pt x="0" y="15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" name="Freeform 18"/>
            <p:cNvSpPr>
              <a:spLocks noEditPoints="1"/>
            </p:cNvSpPr>
            <p:nvPr/>
          </p:nvSpPr>
          <p:spPr bwMode="auto">
            <a:xfrm>
              <a:off x="3454" y="-227"/>
              <a:ext cx="1566" cy="3572"/>
            </a:xfrm>
            <a:custGeom>
              <a:avLst/>
              <a:gdLst/>
              <a:ahLst/>
              <a:cxnLst>
                <a:cxn ang="0">
                  <a:pos x="708" y="497"/>
                </a:cxn>
                <a:cxn ang="0">
                  <a:pos x="541" y="332"/>
                </a:cxn>
                <a:cxn ang="0">
                  <a:pos x="466" y="72"/>
                </a:cxn>
                <a:cxn ang="0">
                  <a:pos x="299" y="110"/>
                </a:cxn>
                <a:cxn ang="0">
                  <a:pos x="343" y="268"/>
                </a:cxn>
                <a:cxn ang="0">
                  <a:pos x="247" y="297"/>
                </a:cxn>
                <a:cxn ang="0">
                  <a:pos x="165" y="480"/>
                </a:cxn>
                <a:cxn ang="0">
                  <a:pos x="172" y="742"/>
                </a:cxn>
                <a:cxn ang="0">
                  <a:pos x="198" y="964"/>
                </a:cxn>
                <a:cxn ang="0">
                  <a:pos x="111" y="1275"/>
                </a:cxn>
                <a:cxn ang="0">
                  <a:pos x="78" y="1719"/>
                </a:cxn>
                <a:cxn ang="0">
                  <a:pos x="26" y="1737"/>
                </a:cxn>
                <a:cxn ang="0">
                  <a:pos x="115" y="1760"/>
                </a:cxn>
                <a:cxn ang="0">
                  <a:pos x="150" y="1751"/>
                </a:cxn>
                <a:cxn ang="0">
                  <a:pos x="218" y="1645"/>
                </a:cxn>
                <a:cxn ang="0">
                  <a:pos x="186" y="1565"/>
                </a:cxn>
                <a:cxn ang="0">
                  <a:pos x="210" y="1262"/>
                </a:cxn>
                <a:cxn ang="0">
                  <a:pos x="417" y="1173"/>
                </a:cxn>
                <a:cxn ang="0">
                  <a:pos x="439" y="1527"/>
                </a:cxn>
                <a:cxn ang="0">
                  <a:pos x="405" y="1684"/>
                </a:cxn>
                <a:cxn ang="0">
                  <a:pos x="379" y="1771"/>
                </a:cxn>
                <a:cxn ang="0">
                  <a:pos x="484" y="1672"/>
                </a:cxn>
                <a:cxn ang="0">
                  <a:pos x="481" y="1574"/>
                </a:cxn>
                <a:cxn ang="0">
                  <a:pos x="521" y="1185"/>
                </a:cxn>
                <a:cxn ang="0">
                  <a:pos x="533" y="1113"/>
                </a:cxn>
                <a:cxn ang="0">
                  <a:pos x="564" y="860"/>
                </a:cxn>
                <a:cxn ang="0">
                  <a:pos x="564" y="832"/>
                </a:cxn>
                <a:cxn ang="0">
                  <a:pos x="588" y="774"/>
                </a:cxn>
                <a:cxn ang="0">
                  <a:pos x="765" y="612"/>
                </a:cxn>
                <a:cxn ang="0">
                  <a:pos x="229" y="771"/>
                </a:cxn>
                <a:cxn ang="0">
                  <a:pos x="229" y="527"/>
                </a:cxn>
                <a:cxn ang="0">
                  <a:pos x="229" y="771"/>
                </a:cxn>
                <a:cxn ang="0">
                  <a:pos x="550" y="728"/>
                </a:cxn>
                <a:cxn ang="0">
                  <a:pos x="504" y="647"/>
                </a:cxn>
                <a:cxn ang="0">
                  <a:pos x="503" y="585"/>
                </a:cxn>
                <a:cxn ang="0">
                  <a:pos x="548" y="516"/>
                </a:cxn>
                <a:cxn ang="0">
                  <a:pos x="646" y="542"/>
                </a:cxn>
                <a:cxn ang="0">
                  <a:pos x="599" y="707"/>
                </a:cxn>
              </a:cxnLst>
              <a:rect l="0" t="0" r="r" b="b"/>
              <a:pathLst>
                <a:path w="783" h="1785">
                  <a:moveTo>
                    <a:pt x="752" y="565"/>
                  </a:moveTo>
                  <a:cubicBezTo>
                    <a:pt x="752" y="565"/>
                    <a:pt x="719" y="512"/>
                    <a:pt x="708" y="497"/>
                  </a:cubicBezTo>
                  <a:cubicBezTo>
                    <a:pt x="600" y="373"/>
                    <a:pt x="600" y="373"/>
                    <a:pt x="600" y="373"/>
                  </a:cubicBezTo>
                  <a:cubicBezTo>
                    <a:pt x="600" y="373"/>
                    <a:pt x="562" y="335"/>
                    <a:pt x="541" y="332"/>
                  </a:cubicBezTo>
                  <a:cubicBezTo>
                    <a:pt x="541" y="332"/>
                    <a:pt x="512" y="270"/>
                    <a:pt x="515" y="259"/>
                  </a:cubicBezTo>
                  <a:cubicBezTo>
                    <a:pt x="515" y="259"/>
                    <a:pt x="506" y="101"/>
                    <a:pt x="466" y="72"/>
                  </a:cubicBezTo>
                  <a:cubicBezTo>
                    <a:pt x="466" y="72"/>
                    <a:pt x="443" y="0"/>
                    <a:pt x="352" y="29"/>
                  </a:cubicBezTo>
                  <a:cubicBezTo>
                    <a:pt x="352" y="29"/>
                    <a:pt x="300" y="57"/>
                    <a:pt x="299" y="110"/>
                  </a:cubicBezTo>
                  <a:cubicBezTo>
                    <a:pt x="299" y="110"/>
                    <a:pt x="294" y="179"/>
                    <a:pt x="303" y="194"/>
                  </a:cubicBezTo>
                  <a:cubicBezTo>
                    <a:pt x="343" y="268"/>
                    <a:pt x="343" y="268"/>
                    <a:pt x="343" y="268"/>
                  </a:cubicBezTo>
                  <a:cubicBezTo>
                    <a:pt x="343" y="268"/>
                    <a:pt x="357" y="293"/>
                    <a:pt x="325" y="296"/>
                  </a:cubicBezTo>
                  <a:cubicBezTo>
                    <a:pt x="247" y="297"/>
                    <a:pt x="247" y="297"/>
                    <a:pt x="247" y="297"/>
                  </a:cubicBezTo>
                  <a:cubicBezTo>
                    <a:pt x="247" y="297"/>
                    <a:pt x="191" y="303"/>
                    <a:pt x="188" y="353"/>
                  </a:cubicBezTo>
                  <a:cubicBezTo>
                    <a:pt x="165" y="480"/>
                    <a:pt x="165" y="480"/>
                    <a:pt x="165" y="480"/>
                  </a:cubicBezTo>
                  <a:cubicBezTo>
                    <a:pt x="162" y="568"/>
                    <a:pt x="162" y="568"/>
                    <a:pt x="162" y="568"/>
                  </a:cubicBezTo>
                  <a:cubicBezTo>
                    <a:pt x="162" y="568"/>
                    <a:pt x="151" y="699"/>
                    <a:pt x="172" y="742"/>
                  </a:cubicBezTo>
                  <a:cubicBezTo>
                    <a:pt x="172" y="742"/>
                    <a:pt x="213" y="889"/>
                    <a:pt x="215" y="897"/>
                  </a:cubicBezTo>
                  <a:cubicBezTo>
                    <a:pt x="215" y="897"/>
                    <a:pt x="209" y="938"/>
                    <a:pt x="198" y="964"/>
                  </a:cubicBezTo>
                  <a:cubicBezTo>
                    <a:pt x="188" y="990"/>
                    <a:pt x="128" y="1150"/>
                    <a:pt x="128" y="1150"/>
                  </a:cubicBezTo>
                  <a:cubicBezTo>
                    <a:pt x="128" y="1150"/>
                    <a:pt x="101" y="1217"/>
                    <a:pt x="111" y="1275"/>
                  </a:cubicBezTo>
                  <a:cubicBezTo>
                    <a:pt x="111" y="1275"/>
                    <a:pt x="118" y="1559"/>
                    <a:pt x="115" y="1585"/>
                  </a:cubicBezTo>
                  <a:cubicBezTo>
                    <a:pt x="115" y="1585"/>
                    <a:pt x="98" y="1664"/>
                    <a:pt x="78" y="1719"/>
                  </a:cubicBezTo>
                  <a:cubicBezTo>
                    <a:pt x="72" y="1722"/>
                    <a:pt x="72" y="1722"/>
                    <a:pt x="72" y="1722"/>
                  </a:cubicBezTo>
                  <a:cubicBezTo>
                    <a:pt x="72" y="1722"/>
                    <a:pt x="34" y="1737"/>
                    <a:pt x="26" y="1737"/>
                  </a:cubicBezTo>
                  <a:cubicBezTo>
                    <a:pt x="26" y="1737"/>
                    <a:pt x="0" y="1760"/>
                    <a:pt x="22" y="1765"/>
                  </a:cubicBezTo>
                  <a:cubicBezTo>
                    <a:pt x="43" y="1769"/>
                    <a:pt x="107" y="1768"/>
                    <a:pt x="115" y="1760"/>
                  </a:cubicBezTo>
                  <a:cubicBezTo>
                    <a:pt x="122" y="1753"/>
                    <a:pt x="131" y="1743"/>
                    <a:pt x="131" y="1743"/>
                  </a:cubicBezTo>
                  <a:cubicBezTo>
                    <a:pt x="131" y="1743"/>
                    <a:pt x="150" y="1739"/>
                    <a:pt x="150" y="1751"/>
                  </a:cubicBezTo>
                  <a:cubicBezTo>
                    <a:pt x="150" y="1763"/>
                    <a:pt x="185" y="1753"/>
                    <a:pt x="185" y="1753"/>
                  </a:cubicBezTo>
                  <a:cubicBezTo>
                    <a:pt x="218" y="1645"/>
                    <a:pt x="218" y="1645"/>
                    <a:pt x="218" y="1645"/>
                  </a:cubicBezTo>
                  <a:cubicBezTo>
                    <a:pt x="218" y="1645"/>
                    <a:pt x="221" y="1628"/>
                    <a:pt x="209" y="1617"/>
                  </a:cubicBezTo>
                  <a:cubicBezTo>
                    <a:pt x="204" y="1613"/>
                    <a:pt x="180" y="1576"/>
                    <a:pt x="186" y="1565"/>
                  </a:cubicBezTo>
                  <a:cubicBezTo>
                    <a:pt x="186" y="1565"/>
                    <a:pt x="206" y="1415"/>
                    <a:pt x="218" y="1366"/>
                  </a:cubicBezTo>
                  <a:cubicBezTo>
                    <a:pt x="224" y="1342"/>
                    <a:pt x="210" y="1262"/>
                    <a:pt x="210" y="1262"/>
                  </a:cubicBezTo>
                  <a:cubicBezTo>
                    <a:pt x="210" y="1262"/>
                    <a:pt x="255" y="1162"/>
                    <a:pt x="262" y="1162"/>
                  </a:cubicBezTo>
                  <a:cubicBezTo>
                    <a:pt x="270" y="1162"/>
                    <a:pt x="413" y="1166"/>
                    <a:pt x="417" y="1173"/>
                  </a:cubicBezTo>
                  <a:cubicBezTo>
                    <a:pt x="422" y="1179"/>
                    <a:pt x="413" y="1244"/>
                    <a:pt x="433" y="1275"/>
                  </a:cubicBezTo>
                  <a:cubicBezTo>
                    <a:pt x="439" y="1527"/>
                    <a:pt x="439" y="1527"/>
                    <a:pt x="439" y="1527"/>
                  </a:cubicBezTo>
                  <a:cubicBezTo>
                    <a:pt x="439" y="1527"/>
                    <a:pt x="428" y="1581"/>
                    <a:pt x="422" y="1591"/>
                  </a:cubicBezTo>
                  <a:cubicBezTo>
                    <a:pt x="422" y="1591"/>
                    <a:pt x="407" y="1669"/>
                    <a:pt x="405" y="1684"/>
                  </a:cubicBezTo>
                  <a:cubicBezTo>
                    <a:pt x="405" y="1684"/>
                    <a:pt x="392" y="1716"/>
                    <a:pt x="379" y="1730"/>
                  </a:cubicBezTo>
                  <a:cubicBezTo>
                    <a:pt x="379" y="1730"/>
                    <a:pt x="366" y="1769"/>
                    <a:pt x="379" y="1771"/>
                  </a:cubicBezTo>
                  <a:cubicBezTo>
                    <a:pt x="379" y="1771"/>
                    <a:pt x="475" y="1785"/>
                    <a:pt x="472" y="1733"/>
                  </a:cubicBezTo>
                  <a:cubicBezTo>
                    <a:pt x="484" y="1672"/>
                    <a:pt x="484" y="1672"/>
                    <a:pt x="484" y="1672"/>
                  </a:cubicBezTo>
                  <a:cubicBezTo>
                    <a:pt x="484" y="1672"/>
                    <a:pt x="501" y="1629"/>
                    <a:pt x="489" y="1617"/>
                  </a:cubicBezTo>
                  <a:cubicBezTo>
                    <a:pt x="489" y="1617"/>
                    <a:pt x="475" y="1574"/>
                    <a:pt x="481" y="1574"/>
                  </a:cubicBezTo>
                  <a:cubicBezTo>
                    <a:pt x="481" y="1574"/>
                    <a:pt x="544" y="1409"/>
                    <a:pt x="532" y="1288"/>
                  </a:cubicBezTo>
                  <a:cubicBezTo>
                    <a:pt x="532" y="1288"/>
                    <a:pt x="504" y="1197"/>
                    <a:pt x="521" y="1185"/>
                  </a:cubicBezTo>
                  <a:cubicBezTo>
                    <a:pt x="529" y="1182"/>
                    <a:pt x="529" y="1182"/>
                    <a:pt x="529" y="1182"/>
                  </a:cubicBezTo>
                  <a:cubicBezTo>
                    <a:pt x="533" y="1113"/>
                    <a:pt x="533" y="1113"/>
                    <a:pt x="533" y="1113"/>
                  </a:cubicBezTo>
                  <a:cubicBezTo>
                    <a:pt x="533" y="1113"/>
                    <a:pt x="553" y="1022"/>
                    <a:pt x="553" y="1013"/>
                  </a:cubicBezTo>
                  <a:cubicBezTo>
                    <a:pt x="553" y="1013"/>
                    <a:pt x="568" y="882"/>
                    <a:pt x="564" y="860"/>
                  </a:cubicBezTo>
                  <a:cubicBezTo>
                    <a:pt x="558" y="839"/>
                    <a:pt x="558" y="839"/>
                    <a:pt x="558" y="839"/>
                  </a:cubicBezTo>
                  <a:cubicBezTo>
                    <a:pt x="564" y="832"/>
                    <a:pt x="564" y="832"/>
                    <a:pt x="564" y="832"/>
                  </a:cubicBezTo>
                  <a:cubicBezTo>
                    <a:pt x="545" y="778"/>
                    <a:pt x="545" y="778"/>
                    <a:pt x="545" y="778"/>
                  </a:cubicBezTo>
                  <a:cubicBezTo>
                    <a:pt x="545" y="778"/>
                    <a:pt x="573" y="786"/>
                    <a:pt x="588" y="774"/>
                  </a:cubicBezTo>
                  <a:cubicBezTo>
                    <a:pt x="588" y="774"/>
                    <a:pt x="702" y="688"/>
                    <a:pt x="734" y="638"/>
                  </a:cubicBezTo>
                  <a:cubicBezTo>
                    <a:pt x="765" y="612"/>
                    <a:pt x="765" y="612"/>
                    <a:pt x="765" y="612"/>
                  </a:cubicBezTo>
                  <a:cubicBezTo>
                    <a:pt x="765" y="612"/>
                    <a:pt x="783" y="597"/>
                    <a:pt x="752" y="565"/>
                  </a:cubicBezTo>
                  <a:close/>
                  <a:moveTo>
                    <a:pt x="229" y="771"/>
                  </a:moveTo>
                  <a:cubicBezTo>
                    <a:pt x="229" y="771"/>
                    <a:pt x="214" y="635"/>
                    <a:pt x="215" y="629"/>
                  </a:cubicBezTo>
                  <a:cubicBezTo>
                    <a:pt x="218" y="593"/>
                    <a:pt x="218" y="527"/>
                    <a:pt x="229" y="527"/>
                  </a:cubicBezTo>
                  <a:cubicBezTo>
                    <a:pt x="229" y="527"/>
                    <a:pt x="239" y="643"/>
                    <a:pt x="238" y="655"/>
                  </a:cubicBezTo>
                  <a:cubicBezTo>
                    <a:pt x="238" y="655"/>
                    <a:pt x="244" y="746"/>
                    <a:pt x="229" y="771"/>
                  </a:cubicBezTo>
                  <a:close/>
                  <a:moveTo>
                    <a:pt x="599" y="707"/>
                  </a:moveTo>
                  <a:cubicBezTo>
                    <a:pt x="565" y="752"/>
                    <a:pt x="550" y="728"/>
                    <a:pt x="550" y="728"/>
                  </a:cubicBezTo>
                  <a:cubicBezTo>
                    <a:pt x="542" y="717"/>
                    <a:pt x="510" y="685"/>
                    <a:pt x="510" y="685"/>
                  </a:cubicBezTo>
                  <a:cubicBezTo>
                    <a:pt x="516" y="655"/>
                    <a:pt x="504" y="647"/>
                    <a:pt x="504" y="647"/>
                  </a:cubicBezTo>
                  <a:cubicBezTo>
                    <a:pt x="498" y="647"/>
                    <a:pt x="466" y="620"/>
                    <a:pt x="480" y="617"/>
                  </a:cubicBezTo>
                  <a:cubicBezTo>
                    <a:pt x="494" y="614"/>
                    <a:pt x="503" y="585"/>
                    <a:pt x="503" y="585"/>
                  </a:cubicBezTo>
                  <a:cubicBezTo>
                    <a:pt x="541" y="518"/>
                    <a:pt x="541" y="518"/>
                    <a:pt x="541" y="518"/>
                  </a:cubicBezTo>
                  <a:cubicBezTo>
                    <a:pt x="548" y="516"/>
                    <a:pt x="548" y="516"/>
                    <a:pt x="548" y="516"/>
                  </a:cubicBezTo>
                  <a:cubicBezTo>
                    <a:pt x="551" y="562"/>
                    <a:pt x="551" y="562"/>
                    <a:pt x="551" y="562"/>
                  </a:cubicBezTo>
                  <a:cubicBezTo>
                    <a:pt x="620" y="574"/>
                    <a:pt x="646" y="542"/>
                    <a:pt x="646" y="542"/>
                  </a:cubicBezTo>
                  <a:cubicBezTo>
                    <a:pt x="664" y="556"/>
                    <a:pt x="688" y="594"/>
                    <a:pt x="688" y="594"/>
                  </a:cubicBezTo>
                  <a:cubicBezTo>
                    <a:pt x="690" y="615"/>
                    <a:pt x="599" y="707"/>
                    <a:pt x="599" y="707"/>
                  </a:cubicBezTo>
                  <a:close/>
                </a:path>
              </a:pathLst>
            </a:custGeom>
            <a:solidFill>
              <a:srgbClr val="8EA4B6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4106" y="600"/>
              <a:ext cx="165" cy="1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4" y="2"/>
                </a:cxn>
                <a:cxn ang="0">
                  <a:pos x="31" y="52"/>
                </a:cxn>
                <a:cxn ang="0">
                  <a:pos x="0" y="0"/>
                </a:cxn>
              </a:cxnLst>
              <a:rect l="0" t="0" r="r" b="b"/>
              <a:pathLst>
                <a:path w="84" h="52">
                  <a:moveTo>
                    <a:pt x="0" y="0"/>
                  </a:moveTo>
                  <a:cubicBezTo>
                    <a:pt x="0" y="0"/>
                    <a:pt x="53" y="16"/>
                    <a:pt x="84" y="2"/>
                  </a:cubicBezTo>
                  <a:cubicBezTo>
                    <a:pt x="31" y="52"/>
                    <a:pt x="31" y="52"/>
                    <a:pt x="31" y="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0" y="0"/>
            <a:ext cx="9144000" cy="2492375"/>
          </a:xfrm>
          <a:prstGeom prst="rect">
            <a:avLst/>
          </a:prstGeom>
          <a:gradFill rotWithShape="1">
            <a:gsLst>
              <a:gs pos="0">
                <a:srgbClr val="25313F"/>
              </a:gs>
              <a:gs pos="100000">
                <a:srgbClr val="25313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grpSp>
        <p:nvGrpSpPr>
          <p:cNvPr id="33" name="Group 51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34" name="Oval 52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DDE5EB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5" name="AutoShape 5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36" name="Group 54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38" name="Picture 55" descr="glob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Oval 56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37" name="AutoShape 57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425" y="260350"/>
            <a:ext cx="7772400" cy="1008063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425" y="1319213"/>
            <a:ext cx="6400800" cy="1752600"/>
          </a:xfrm>
          <a:ln algn="ctr"/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06388"/>
            <a:ext cx="2057400" cy="58197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6388"/>
            <a:ext cx="6019800" cy="58197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://www.m62.net/" TargetMode="Externa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hyperlink" Target="http://www.m62.net/powerpoint-slides/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://www.m62.net/presentation-theory/bullet-points-dont-work/beyond-bullet-points/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://www.m62.net/powerpoint-training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321425"/>
            <a:ext cx="9144000" cy="1444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100000">
                <a:schemeClr val="accent1">
                  <a:alpha val="19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grpSp>
        <p:nvGrpSpPr>
          <p:cNvPr id="1027" name="Group 8"/>
          <p:cNvGrpSpPr>
            <a:grpSpLocks/>
          </p:cNvGrpSpPr>
          <p:nvPr/>
        </p:nvGrpSpPr>
        <p:grpSpPr bwMode="auto">
          <a:xfrm>
            <a:off x="166688" y="5411788"/>
            <a:ext cx="1944687" cy="1235075"/>
            <a:chOff x="-937" y="-280"/>
            <a:chExt cx="5957" cy="3781"/>
          </a:xfrm>
        </p:grpSpPr>
        <p:sp>
          <p:nvSpPr>
            <p:cNvPr id="2" name="Freeform 9"/>
            <p:cNvSpPr>
              <a:spLocks noEditPoints="1"/>
            </p:cNvSpPr>
            <p:nvPr/>
          </p:nvSpPr>
          <p:spPr bwMode="auto">
            <a:xfrm>
              <a:off x="-937" y="-100"/>
              <a:ext cx="943" cy="3475"/>
            </a:xfrm>
            <a:custGeom>
              <a:avLst/>
              <a:gdLst/>
              <a:ahLst/>
              <a:cxnLst>
                <a:cxn ang="0">
                  <a:pos x="417" y="282"/>
                </a:cxn>
                <a:cxn ang="0">
                  <a:pos x="401" y="222"/>
                </a:cxn>
                <a:cxn ang="0">
                  <a:pos x="427" y="143"/>
                </a:cxn>
                <a:cxn ang="0">
                  <a:pos x="293" y="35"/>
                </a:cxn>
                <a:cxn ang="0">
                  <a:pos x="264" y="166"/>
                </a:cxn>
                <a:cxn ang="0">
                  <a:pos x="297" y="260"/>
                </a:cxn>
                <a:cxn ang="0">
                  <a:pos x="231" y="296"/>
                </a:cxn>
                <a:cxn ang="0">
                  <a:pos x="161" y="380"/>
                </a:cxn>
                <a:cxn ang="0">
                  <a:pos x="140" y="415"/>
                </a:cxn>
                <a:cxn ang="0">
                  <a:pos x="117" y="454"/>
                </a:cxn>
                <a:cxn ang="0">
                  <a:pos x="63" y="540"/>
                </a:cxn>
                <a:cxn ang="0">
                  <a:pos x="147" y="610"/>
                </a:cxn>
                <a:cxn ang="0">
                  <a:pos x="145" y="640"/>
                </a:cxn>
                <a:cxn ang="0">
                  <a:pos x="141" y="734"/>
                </a:cxn>
                <a:cxn ang="0">
                  <a:pos x="128" y="811"/>
                </a:cxn>
                <a:cxn ang="0">
                  <a:pos x="112" y="867"/>
                </a:cxn>
                <a:cxn ang="0">
                  <a:pos x="91" y="1056"/>
                </a:cxn>
                <a:cxn ang="0">
                  <a:pos x="73" y="1330"/>
                </a:cxn>
                <a:cxn ang="0">
                  <a:pos x="53" y="1686"/>
                </a:cxn>
                <a:cxn ang="0">
                  <a:pos x="127" y="1726"/>
                </a:cxn>
                <a:cxn ang="0">
                  <a:pos x="203" y="1688"/>
                </a:cxn>
                <a:cxn ang="0">
                  <a:pos x="212" y="1708"/>
                </a:cxn>
                <a:cxn ang="0">
                  <a:pos x="233" y="1687"/>
                </a:cxn>
                <a:cxn ang="0">
                  <a:pos x="209" y="1722"/>
                </a:cxn>
                <a:cxn ang="0">
                  <a:pos x="328" y="1706"/>
                </a:cxn>
                <a:cxn ang="0">
                  <a:pos x="348" y="1704"/>
                </a:cxn>
                <a:cxn ang="0">
                  <a:pos x="356" y="1690"/>
                </a:cxn>
                <a:cxn ang="0">
                  <a:pos x="380" y="1486"/>
                </a:cxn>
                <a:cxn ang="0">
                  <a:pos x="383" y="1095"/>
                </a:cxn>
                <a:cxn ang="0">
                  <a:pos x="389" y="740"/>
                </a:cxn>
                <a:cxn ang="0">
                  <a:pos x="345" y="579"/>
                </a:cxn>
                <a:cxn ang="0">
                  <a:pos x="399" y="526"/>
                </a:cxn>
                <a:cxn ang="0">
                  <a:pos x="453" y="420"/>
                </a:cxn>
                <a:cxn ang="0">
                  <a:pos x="262" y="1584"/>
                </a:cxn>
                <a:cxn ang="0">
                  <a:pos x="210" y="1280"/>
                </a:cxn>
                <a:cxn ang="0">
                  <a:pos x="223" y="1163"/>
                </a:cxn>
                <a:cxn ang="0">
                  <a:pos x="255" y="1152"/>
                </a:cxn>
                <a:cxn ang="0">
                  <a:pos x="275" y="1510"/>
                </a:cxn>
              </a:cxnLst>
              <a:rect l="0" t="0" r="r" b="b"/>
              <a:pathLst>
                <a:path w="471" h="1736">
                  <a:moveTo>
                    <a:pt x="453" y="322"/>
                  </a:moveTo>
                  <a:cubicBezTo>
                    <a:pt x="417" y="282"/>
                    <a:pt x="417" y="282"/>
                    <a:pt x="417" y="282"/>
                  </a:cubicBezTo>
                  <a:cubicBezTo>
                    <a:pt x="429" y="275"/>
                    <a:pt x="429" y="275"/>
                    <a:pt x="429" y="275"/>
                  </a:cubicBezTo>
                  <a:cubicBezTo>
                    <a:pt x="429" y="275"/>
                    <a:pt x="412" y="222"/>
                    <a:pt x="401" y="222"/>
                  </a:cubicBezTo>
                  <a:cubicBezTo>
                    <a:pt x="401" y="222"/>
                    <a:pt x="390" y="207"/>
                    <a:pt x="400" y="195"/>
                  </a:cubicBezTo>
                  <a:cubicBezTo>
                    <a:pt x="400" y="195"/>
                    <a:pt x="429" y="164"/>
                    <a:pt x="427" y="143"/>
                  </a:cubicBezTo>
                  <a:cubicBezTo>
                    <a:pt x="427" y="143"/>
                    <a:pt x="416" y="86"/>
                    <a:pt x="409" y="70"/>
                  </a:cubicBezTo>
                  <a:cubicBezTo>
                    <a:pt x="403" y="54"/>
                    <a:pt x="360" y="0"/>
                    <a:pt x="293" y="35"/>
                  </a:cubicBezTo>
                  <a:cubicBezTo>
                    <a:pt x="227" y="70"/>
                    <a:pt x="260" y="147"/>
                    <a:pt x="260" y="147"/>
                  </a:cubicBezTo>
                  <a:cubicBezTo>
                    <a:pt x="260" y="147"/>
                    <a:pt x="265" y="158"/>
                    <a:pt x="264" y="166"/>
                  </a:cubicBezTo>
                  <a:cubicBezTo>
                    <a:pt x="264" y="166"/>
                    <a:pt x="275" y="239"/>
                    <a:pt x="303" y="247"/>
                  </a:cubicBezTo>
                  <a:cubicBezTo>
                    <a:pt x="303" y="247"/>
                    <a:pt x="301" y="260"/>
                    <a:pt x="297" y="260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73" y="278"/>
                    <a:pt x="262" y="293"/>
                    <a:pt x="231" y="296"/>
                  </a:cubicBezTo>
                  <a:cubicBezTo>
                    <a:pt x="231" y="296"/>
                    <a:pt x="196" y="310"/>
                    <a:pt x="189" y="326"/>
                  </a:cubicBezTo>
                  <a:cubicBezTo>
                    <a:pt x="189" y="326"/>
                    <a:pt x="169" y="368"/>
                    <a:pt x="161" y="380"/>
                  </a:cubicBezTo>
                  <a:cubicBezTo>
                    <a:pt x="161" y="380"/>
                    <a:pt x="153" y="388"/>
                    <a:pt x="148" y="400"/>
                  </a:cubicBezTo>
                  <a:cubicBezTo>
                    <a:pt x="148" y="400"/>
                    <a:pt x="145" y="412"/>
                    <a:pt x="140" y="415"/>
                  </a:cubicBezTo>
                  <a:cubicBezTo>
                    <a:pt x="140" y="415"/>
                    <a:pt x="129" y="423"/>
                    <a:pt x="127" y="430"/>
                  </a:cubicBezTo>
                  <a:cubicBezTo>
                    <a:pt x="127" y="430"/>
                    <a:pt x="116" y="446"/>
                    <a:pt x="117" y="454"/>
                  </a:cubicBezTo>
                  <a:cubicBezTo>
                    <a:pt x="117" y="454"/>
                    <a:pt x="93" y="476"/>
                    <a:pt x="93" y="488"/>
                  </a:cubicBezTo>
                  <a:cubicBezTo>
                    <a:pt x="93" y="488"/>
                    <a:pt x="60" y="499"/>
                    <a:pt x="63" y="540"/>
                  </a:cubicBezTo>
                  <a:cubicBezTo>
                    <a:pt x="63" y="540"/>
                    <a:pt x="56" y="588"/>
                    <a:pt x="76" y="590"/>
                  </a:cubicBezTo>
                  <a:cubicBezTo>
                    <a:pt x="147" y="610"/>
                    <a:pt x="147" y="610"/>
                    <a:pt x="147" y="610"/>
                  </a:cubicBezTo>
                  <a:cubicBezTo>
                    <a:pt x="140" y="640"/>
                    <a:pt x="140" y="640"/>
                    <a:pt x="140" y="640"/>
                  </a:cubicBezTo>
                  <a:cubicBezTo>
                    <a:pt x="145" y="640"/>
                    <a:pt x="145" y="640"/>
                    <a:pt x="145" y="640"/>
                  </a:cubicBezTo>
                  <a:cubicBezTo>
                    <a:pt x="145" y="640"/>
                    <a:pt x="135" y="696"/>
                    <a:pt x="125" y="726"/>
                  </a:cubicBezTo>
                  <a:cubicBezTo>
                    <a:pt x="125" y="726"/>
                    <a:pt x="129" y="734"/>
                    <a:pt x="141" y="734"/>
                  </a:cubicBezTo>
                  <a:cubicBezTo>
                    <a:pt x="141" y="734"/>
                    <a:pt x="143" y="780"/>
                    <a:pt x="139" y="786"/>
                  </a:cubicBezTo>
                  <a:cubicBezTo>
                    <a:pt x="139" y="786"/>
                    <a:pt x="128" y="799"/>
                    <a:pt x="128" y="811"/>
                  </a:cubicBezTo>
                  <a:cubicBezTo>
                    <a:pt x="128" y="811"/>
                    <a:pt x="127" y="828"/>
                    <a:pt x="127" y="835"/>
                  </a:cubicBezTo>
                  <a:cubicBezTo>
                    <a:pt x="127" y="835"/>
                    <a:pt x="112" y="857"/>
                    <a:pt x="112" y="867"/>
                  </a:cubicBezTo>
                  <a:cubicBezTo>
                    <a:pt x="112" y="867"/>
                    <a:pt x="106" y="902"/>
                    <a:pt x="103" y="916"/>
                  </a:cubicBezTo>
                  <a:cubicBezTo>
                    <a:pt x="103" y="916"/>
                    <a:pt x="87" y="1043"/>
                    <a:pt x="91" y="1056"/>
                  </a:cubicBezTo>
                  <a:cubicBezTo>
                    <a:pt x="91" y="1056"/>
                    <a:pt x="67" y="1170"/>
                    <a:pt x="73" y="1222"/>
                  </a:cubicBezTo>
                  <a:cubicBezTo>
                    <a:pt x="73" y="1222"/>
                    <a:pt x="83" y="1295"/>
                    <a:pt x="73" y="1330"/>
                  </a:cubicBezTo>
                  <a:cubicBezTo>
                    <a:pt x="73" y="1330"/>
                    <a:pt x="64" y="1392"/>
                    <a:pt x="64" y="1399"/>
                  </a:cubicBezTo>
                  <a:cubicBezTo>
                    <a:pt x="64" y="1399"/>
                    <a:pt x="52" y="1671"/>
                    <a:pt x="53" y="1686"/>
                  </a:cubicBezTo>
                  <a:cubicBezTo>
                    <a:pt x="53" y="1686"/>
                    <a:pt x="0" y="1702"/>
                    <a:pt x="1" y="1706"/>
                  </a:cubicBezTo>
                  <a:cubicBezTo>
                    <a:pt x="1" y="1706"/>
                    <a:pt x="84" y="1734"/>
                    <a:pt x="127" y="1726"/>
                  </a:cubicBezTo>
                  <a:cubicBezTo>
                    <a:pt x="127" y="1726"/>
                    <a:pt x="151" y="1703"/>
                    <a:pt x="152" y="1695"/>
                  </a:cubicBezTo>
                  <a:cubicBezTo>
                    <a:pt x="152" y="1695"/>
                    <a:pt x="199" y="1694"/>
                    <a:pt x="203" y="1688"/>
                  </a:cubicBezTo>
                  <a:cubicBezTo>
                    <a:pt x="203" y="1710"/>
                    <a:pt x="203" y="1710"/>
                    <a:pt x="203" y="1710"/>
                  </a:cubicBezTo>
                  <a:cubicBezTo>
                    <a:pt x="212" y="1708"/>
                    <a:pt x="212" y="1708"/>
                    <a:pt x="212" y="1708"/>
                  </a:cubicBezTo>
                  <a:cubicBezTo>
                    <a:pt x="216" y="1687"/>
                    <a:pt x="216" y="1687"/>
                    <a:pt x="216" y="1687"/>
                  </a:cubicBezTo>
                  <a:cubicBezTo>
                    <a:pt x="216" y="1687"/>
                    <a:pt x="229" y="1690"/>
                    <a:pt x="233" y="1687"/>
                  </a:cubicBezTo>
                  <a:cubicBezTo>
                    <a:pt x="235" y="1700"/>
                    <a:pt x="235" y="1700"/>
                    <a:pt x="235" y="1700"/>
                  </a:cubicBezTo>
                  <a:cubicBezTo>
                    <a:pt x="209" y="1722"/>
                    <a:pt x="209" y="1722"/>
                    <a:pt x="209" y="1722"/>
                  </a:cubicBezTo>
                  <a:cubicBezTo>
                    <a:pt x="209" y="1722"/>
                    <a:pt x="205" y="1727"/>
                    <a:pt x="219" y="1727"/>
                  </a:cubicBezTo>
                  <a:cubicBezTo>
                    <a:pt x="219" y="1727"/>
                    <a:pt x="317" y="1736"/>
                    <a:pt x="328" y="1706"/>
                  </a:cubicBezTo>
                  <a:cubicBezTo>
                    <a:pt x="328" y="1706"/>
                    <a:pt x="339" y="1703"/>
                    <a:pt x="348" y="1699"/>
                  </a:cubicBezTo>
                  <a:cubicBezTo>
                    <a:pt x="348" y="1704"/>
                    <a:pt x="348" y="1704"/>
                    <a:pt x="348" y="1704"/>
                  </a:cubicBezTo>
                  <a:cubicBezTo>
                    <a:pt x="356" y="1706"/>
                    <a:pt x="356" y="1706"/>
                    <a:pt x="356" y="1706"/>
                  </a:cubicBezTo>
                  <a:cubicBezTo>
                    <a:pt x="356" y="1690"/>
                    <a:pt x="356" y="1690"/>
                    <a:pt x="356" y="1690"/>
                  </a:cubicBezTo>
                  <a:cubicBezTo>
                    <a:pt x="356" y="1690"/>
                    <a:pt x="376" y="1676"/>
                    <a:pt x="379" y="1668"/>
                  </a:cubicBezTo>
                  <a:cubicBezTo>
                    <a:pt x="379" y="1668"/>
                    <a:pt x="375" y="1491"/>
                    <a:pt x="380" y="1486"/>
                  </a:cubicBezTo>
                  <a:cubicBezTo>
                    <a:pt x="380" y="1486"/>
                    <a:pt x="407" y="1190"/>
                    <a:pt x="375" y="1138"/>
                  </a:cubicBezTo>
                  <a:cubicBezTo>
                    <a:pt x="375" y="1138"/>
                    <a:pt x="381" y="1106"/>
                    <a:pt x="383" y="1095"/>
                  </a:cubicBezTo>
                  <a:cubicBezTo>
                    <a:pt x="396" y="950"/>
                    <a:pt x="396" y="950"/>
                    <a:pt x="396" y="950"/>
                  </a:cubicBezTo>
                  <a:cubicBezTo>
                    <a:pt x="396" y="950"/>
                    <a:pt x="440" y="872"/>
                    <a:pt x="389" y="740"/>
                  </a:cubicBezTo>
                  <a:cubicBezTo>
                    <a:pt x="389" y="740"/>
                    <a:pt x="359" y="638"/>
                    <a:pt x="348" y="628"/>
                  </a:cubicBezTo>
                  <a:cubicBezTo>
                    <a:pt x="348" y="628"/>
                    <a:pt x="361" y="606"/>
                    <a:pt x="345" y="579"/>
                  </a:cubicBezTo>
                  <a:cubicBezTo>
                    <a:pt x="345" y="579"/>
                    <a:pt x="375" y="564"/>
                    <a:pt x="375" y="547"/>
                  </a:cubicBezTo>
                  <a:cubicBezTo>
                    <a:pt x="375" y="547"/>
                    <a:pt x="389" y="546"/>
                    <a:pt x="399" y="526"/>
                  </a:cubicBezTo>
                  <a:cubicBezTo>
                    <a:pt x="399" y="526"/>
                    <a:pt x="421" y="474"/>
                    <a:pt x="427" y="474"/>
                  </a:cubicBezTo>
                  <a:cubicBezTo>
                    <a:pt x="427" y="474"/>
                    <a:pt x="451" y="468"/>
                    <a:pt x="453" y="420"/>
                  </a:cubicBezTo>
                  <a:cubicBezTo>
                    <a:pt x="453" y="420"/>
                    <a:pt x="471" y="359"/>
                    <a:pt x="453" y="322"/>
                  </a:cubicBezTo>
                  <a:close/>
                  <a:moveTo>
                    <a:pt x="262" y="1584"/>
                  </a:moveTo>
                  <a:cubicBezTo>
                    <a:pt x="259" y="1607"/>
                    <a:pt x="249" y="1609"/>
                    <a:pt x="249" y="1609"/>
                  </a:cubicBezTo>
                  <a:cubicBezTo>
                    <a:pt x="240" y="1535"/>
                    <a:pt x="210" y="1280"/>
                    <a:pt x="210" y="1280"/>
                  </a:cubicBezTo>
                  <a:cubicBezTo>
                    <a:pt x="205" y="1257"/>
                    <a:pt x="205" y="1225"/>
                    <a:pt x="205" y="1225"/>
                  </a:cubicBezTo>
                  <a:cubicBezTo>
                    <a:pt x="212" y="1200"/>
                    <a:pt x="223" y="1163"/>
                    <a:pt x="223" y="1163"/>
                  </a:cubicBezTo>
                  <a:cubicBezTo>
                    <a:pt x="227" y="1140"/>
                    <a:pt x="244" y="1093"/>
                    <a:pt x="244" y="1093"/>
                  </a:cubicBezTo>
                  <a:cubicBezTo>
                    <a:pt x="254" y="1102"/>
                    <a:pt x="255" y="1152"/>
                    <a:pt x="255" y="1152"/>
                  </a:cubicBezTo>
                  <a:cubicBezTo>
                    <a:pt x="261" y="1215"/>
                    <a:pt x="271" y="1224"/>
                    <a:pt x="271" y="1224"/>
                  </a:cubicBezTo>
                  <a:cubicBezTo>
                    <a:pt x="274" y="1234"/>
                    <a:pt x="275" y="1510"/>
                    <a:pt x="275" y="1510"/>
                  </a:cubicBezTo>
                  <a:cubicBezTo>
                    <a:pt x="267" y="1535"/>
                    <a:pt x="262" y="1584"/>
                    <a:pt x="262" y="158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-597" y="347"/>
              <a:ext cx="496" cy="510"/>
            </a:xfrm>
            <a:custGeom>
              <a:avLst/>
              <a:gdLst/>
              <a:ahLst/>
              <a:cxnLst>
                <a:cxn ang="0">
                  <a:pos x="18" y="255"/>
                </a:cxn>
                <a:cxn ang="0">
                  <a:pos x="18" y="193"/>
                </a:cxn>
                <a:cxn ang="0">
                  <a:pos x="78" y="108"/>
                </a:cxn>
                <a:cxn ang="0">
                  <a:pos x="100" y="77"/>
                </a:cxn>
                <a:cxn ang="0">
                  <a:pos x="103" y="59"/>
                </a:cxn>
                <a:cxn ang="0">
                  <a:pos x="129" y="39"/>
                </a:cxn>
                <a:cxn ang="0">
                  <a:pos x="128" y="59"/>
                </a:cxn>
                <a:cxn ang="0">
                  <a:pos x="57" y="152"/>
                </a:cxn>
                <a:cxn ang="0">
                  <a:pos x="141" y="70"/>
                </a:cxn>
                <a:cxn ang="0">
                  <a:pos x="139" y="59"/>
                </a:cxn>
                <a:cxn ang="0">
                  <a:pos x="152" y="43"/>
                </a:cxn>
                <a:cxn ang="0">
                  <a:pos x="229" y="0"/>
                </a:cxn>
                <a:cxn ang="0">
                  <a:pos x="243" y="18"/>
                </a:cxn>
                <a:cxn ang="0">
                  <a:pos x="246" y="25"/>
                </a:cxn>
                <a:cxn ang="0">
                  <a:pos x="180" y="50"/>
                </a:cxn>
                <a:cxn ang="0">
                  <a:pos x="28" y="254"/>
                </a:cxn>
                <a:cxn ang="0">
                  <a:pos x="18" y="255"/>
                </a:cxn>
              </a:cxnLst>
              <a:rect l="0" t="0" r="r" b="b"/>
              <a:pathLst>
                <a:path w="246" h="255">
                  <a:moveTo>
                    <a:pt x="18" y="255"/>
                  </a:moveTo>
                  <a:cubicBezTo>
                    <a:pt x="18" y="255"/>
                    <a:pt x="0" y="215"/>
                    <a:pt x="18" y="193"/>
                  </a:cubicBezTo>
                  <a:cubicBezTo>
                    <a:pt x="18" y="193"/>
                    <a:pt x="72" y="126"/>
                    <a:pt x="78" y="108"/>
                  </a:cubicBezTo>
                  <a:cubicBezTo>
                    <a:pt x="78" y="108"/>
                    <a:pt x="99" y="80"/>
                    <a:pt x="100" y="77"/>
                  </a:cubicBezTo>
                  <a:cubicBezTo>
                    <a:pt x="101" y="74"/>
                    <a:pt x="103" y="59"/>
                    <a:pt x="103" y="59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9" y="59"/>
                    <a:pt x="134" y="50"/>
                    <a:pt x="152" y="43"/>
                  </a:cubicBezTo>
                  <a:cubicBezTo>
                    <a:pt x="152" y="43"/>
                    <a:pt x="224" y="14"/>
                    <a:pt x="229" y="0"/>
                  </a:cubicBezTo>
                  <a:cubicBezTo>
                    <a:pt x="229" y="0"/>
                    <a:pt x="239" y="6"/>
                    <a:pt x="243" y="18"/>
                  </a:cubicBezTo>
                  <a:cubicBezTo>
                    <a:pt x="246" y="25"/>
                    <a:pt x="246" y="25"/>
                    <a:pt x="246" y="25"/>
                  </a:cubicBezTo>
                  <a:cubicBezTo>
                    <a:pt x="246" y="25"/>
                    <a:pt x="215" y="32"/>
                    <a:pt x="180" y="50"/>
                  </a:cubicBezTo>
                  <a:cubicBezTo>
                    <a:pt x="180" y="50"/>
                    <a:pt x="38" y="159"/>
                    <a:pt x="28" y="254"/>
                  </a:cubicBezTo>
                  <a:lnTo>
                    <a:pt x="18" y="2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16" y="-178"/>
              <a:ext cx="1196" cy="3567"/>
            </a:xfrm>
            <a:custGeom>
              <a:avLst/>
              <a:gdLst/>
              <a:ahLst/>
              <a:cxnLst>
                <a:cxn ang="0">
                  <a:pos x="11" y="1743"/>
                </a:cxn>
                <a:cxn ang="0">
                  <a:pos x="111" y="1759"/>
                </a:cxn>
                <a:cxn ang="0">
                  <a:pos x="148" y="1737"/>
                </a:cxn>
                <a:cxn ang="0">
                  <a:pos x="198" y="1726"/>
                </a:cxn>
                <a:cxn ang="0">
                  <a:pos x="205" y="1661"/>
                </a:cxn>
                <a:cxn ang="0">
                  <a:pos x="215" y="1502"/>
                </a:cxn>
                <a:cxn ang="0">
                  <a:pos x="290" y="1132"/>
                </a:cxn>
                <a:cxn ang="0">
                  <a:pos x="363" y="1199"/>
                </a:cxn>
                <a:cxn ang="0">
                  <a:pos x="385" y="1471"/>
                </a:cxn>
                <a:cxn ang="0">
                  <a:pos x="391" y="1694"/>
                </a:cxn>
                <a:cxn ang="0">
                  <a:pos x="402" y="1721"/>
                </a:cxn>
                <a:cxn ang="0">
                  <a:pos x="419" y="1765"/>
                </a:cxn>
                <a:cxn ang="0">
                  <a:pos x="494" y="1723"/>
                </a:cxn>
                <a:cxn ang="0">
                  <a:pos x="483" y="1699"/>
                </a:cxn>
                <a:cxn ang="0">
                  <a:pos x="491" y="1507"/>
                </a:cxn>
                <a:cxn ang="0">
                  <a:pos x="494" y="1268"/>
                </a:cxn>
                <a:cxn ang="0">
                  <a:pos x="512" y="1025"/>
                </a:cxn>
                <a:cxn ang="0">
                  <a:pos x="485" y="741"/>
                </a:cxn>
                <a:cxn ang="0">
                  <a:pos x="512" y="693"/>
                </a:cxn>
                <a:cxn ang="0">
                  <a:pos x="520" y="622"/>
                </a:cxn>
                <a:cxn ang="0">
                  <a:pos x="575" y="413"/>
                </a:cxn>
                <a:cxn ang="0">
                  <a:pos x="494" y="288"/>
                </a:cxn>
                <a:cxn ang="0">
                  <a:pos x="432" y="250"/>
                </a:cxn>
                <a:cxn ang="0">
                  <a:pos x="409" y="196"/>
                </a:cxn>
                <a:cxn ang="0">
                  <a:pos x="423" y="126"/>
                </a:cxn>
                <a:cxn ang="0">
                  <a:pos x="393" y="34"/>
                </a:cxn>
                <a:cxn ang="0">
                  <a:pos x="243" y="96"/>
                </a:cxn>
                <a:cxn ang="0">
                  <a:pos x="307" y="245"/>
                </a:cxn>
                <a:cxn ang="0">
                  <a:pos x="233" y="289"/>
                </a:cxn>
                <a:cxn ang="0">
                  <a:pos x="123" y="399"/>
                </a:cxn>
                <a:cxn ang="0">
                  <a:pos x="148" y="600"/>
                </a:cxn>
                <a:cxn ang="0">
                  <a:pos x="189" y="715"/>
                </a:cxn>
                <a:cxn ang="0">
                  <a:pos x="191" y="749"/>
                </a:cxn>
                <a:cxn ang="0">
                  <a:pos x="142" y="913"/>
                </a:cxn>
                <a:cxn ang="0">
                  <a:pos x="103" y="1480"/>
                </a:cxn>
                <a:cxn ang="0">
                  <a:pos x="76" y="1693"/>
                </a:cxn>
              </a:cxnLst>
              <a:rect l="0" t="0" r="r" b="b"/>
              <a:pathLst>
                <a:path w="598" h="1782">
                  <a:moveTo>
                    <a:pt x="76" y="1693"/>
                  </a:moveTo>
                  <a:cubicBezTo>
                    <a:pt x="76" y="1693"/>
                    <a:pt x="51" y="1729"/>
                    <a:pt x="11" y="1743"/>
                  </a:cubicBezTo>
                  <a:cubicBezTo>
                    <a:pt x="11" y="1743"/>
                    <a:pt x="0" y="1753"/>
                    <a:pt x="5" y="1769"/>
                  </a:cubicBezTo>
                  <a:cubicBezTo>
                    <a:pt x="5" y="1769"/>
                    <a:pt x="65" y="1782"/>
                    <a:pt x="111" y="1759"/>
                  </a:cubicBezTo>
                  <a:cubicBezTo>
                    <a:pt x="111" y="1759"/>
                    <a:pt x="135" y="1737"/>
                    <a:pt x="136" y="1731"/>
                  </a:cubicBezTo>
                  <a:cubicBezTo>
                    <a:pt x="136" y="1731"/>
                    <a:pt x="141" y="1729"/>
                    <a:pt x="148" y="1737"/>
                  </a:cubicBezTo>
                  <a:cubicBezTo>
                    <a:pt x="148" y="1737"/>
                    <a:pt x="159" y="1740"/>
                    <a:pt x="172" y="1737"/>
                  </a:cubicBezTo>
                  <a:cubicBezTo>
                    <a:pt x="172" y="1737"/>
                    <a:pt x="195" y="1731"/>
                    <a:pt x="198" y="1726"/>
                  </a:cubicBezTo>
                  <a:cubicBezTo>
                    <a:pt x="198" y="1726"/>
                    <a:pt x="201" y="1706"/>
                    <a:pt x="198" y="1698"/>
                  </a:cubicBezTo>
                  <a:cubicBezTo>
                    <a:pt x="205" y="1661"/>
                    <a:pt x="205" y="1661"/>
                    <a:pt x="205" y="1661"/>
                  </a:cubicBezTo>
                  <a:cubicBezTo>
                    <a:pt x="205" y="1661"/>
                    <a:pt x="221" y="1609"/>
                    <a:pt x="209" y="1568"/>
                  </a:cubicBezTo>
                  <a:cubicBezTo>
                    <a:pt x="209" y="1568"/>
                    <a:pt x="205" y="1530"/>
                    <a:pt x="215" y="1502"/>
                  </a:cubicBezTo>
                  <a:cubicBezTo>
                    <a:pt x="215" y="1502"/>
                    <a:pt x="241" y="1337"/>
                    <a:pt x="245" y="1304"/>
                  </a:cubicBezTo>
                  <a:cubicBezTo>
                    <a:pt x="250" y="1272"/>
                    <a:pt x="260" y="1270"/>
                    <a:pt x="290" y="1132"/>
                  </a:cubicBezTo>
                  <a:cubicBezTo>
                    <a:pt x="290" y="1132"/>
                    <a:pt x="311" y="1050"/>
                    <a:pt x="317" y="1046"/>
                  </a:cubicBezTo>
                  <a:cubicBezTo>
                    <a:pt x="317" y="1046"/>
                    <a:pt x="330" y="1168"/>
                    <a:pt x="363" y="1199"/>
                  </a:cubicBezTo>
                  <a:cubicBezTo>
                    <a:pt x="363" y="1199"/>
                    <a:pt x="367" y="1299"/>
                    <a:pt x="380" y="1320"/>
                  </a:cubicBezTo>
                  <a:cubicBezTo>
                    <a:pt x="380" y="1320"/>
                    <a:pt x="376" y="1452"/>
                    <a:pt x="385" y="1471"/>
                  </a:cubicBezTo>
                  <a:cubicBezTo>
                    <a:pt x="393" y="1491"/>
                    <a:pt x="366" y="1515"/>
                    <a:pt x="363" y="1598"/>
                  </a:cubicBezTo>
                  <a:cubicBezTo>
                    <a:pt x="360" y="1680"/>
                    <a:pt x="378" y="1684"/>
                    <a:pt x="391" y="1694"/>
                  </a:cubicBezTo>
                  <a:cubicBezTo>
                    <a:pt x="397" y="1698"/>
                    <a:pt x="397" y="1698"/>
                    <a:pt x="397" y="1698"/>
                  </a:cubicBezTo>
                  <a:cubicBezTo>
                    <a:pt x="397" y="1698"/>
                    <a:pt x="403" y="1718"/>
                    <a:pt x="402" y="1721"/>
                  </a:cubicBezTo>
                  <a:cubicBezTo>
                    <a:pt x="400" y="1724"/>
                    <a:pt x="407" y="1732"/>
                    <a:pt x="405" y="1743"/>
                  </a:cubicBezTo>
                  <a:cubicBezTo>
                    <a:pt x="405" y="1743"/>
                    <a:pt x="396" y="1759"/>
                    <a:pt x="419" y="1765"/>
                  </a:cubicBezTo>
                  <a:cubicBezTo>
                    <a:pt x="419" y="1765"/>
                    <a:pt x="492" y="1779"/>
                    <a:pt x="496" y="1746"/>
                  </a:cubicBezTo>
                  <a:cubicBezTo>
                    <a:pt x="496" y="1746"/>
                    <a:pt x="500" y="1741"/>
                    <a:pt x="494" y="1723"/>
                  </a:cubicBezTo>
                  <a:cubicBezTo>
                    <a:pt x="494" y="1723"/>
                    <a:pt x="477" y="1701"/>
                    <a:pt x="477" y="1699"/>
                  </a:cubicBezTo>
                  <a:cubicBezTo>
                    <a:pt x="483" y="1699"/>
                    <a:pt x="483" y="1699"/>
                    <a:pt x="483" y="1699"/>
                  </a:cubicBezTo>
                  <a:cubicBezTo>
                    <a:pt x="483" y="1699"/>
                    <a:pt x="486" y="1661"/>
                    <a:pt x="488" y="1659"/>
                  </a:cubicBezTo>
                  <a:cubicBezTo>
                    <a:pt x="488" y="1659"/>
                    <a:pt x="498" y="1514"/>
                    <a:pt x="491" y="1507"/>
                  </a:cubicBezTo>
                  <a:cubicBezTo>
                    <a:pt x="491" y="1507"/>
                    <a:pt x="500" y="1463"/>
                    <a:pt x="500" y="1438"/>
                  </a:cubicBezTo>
                  <a:cubicBezTo>
                    <a:pt x="500" y="1438"/>
                    <a:pt x="499" y="1279"/>
                    <a:pt x="494" y="1268"/>
                  </a:cubicBezTo>
                  <a:cubicBezTo>
                    <a:pt x="490" y="1257"/>
                    <a:pt x="504" y="1144"/>
                    <a:pt x="504" y="1144"/>
                  </a:cubicBezTo>
                  <a:cubicBezTo>
                    <a:pt x="504" y="1144"/>
                    <a:pt x="514" y="1037"/>
                    <a:pt x="512" y="1025"/>
                  </a:cubicBezTo>
                  <a:cubicBezTo>
                    <a:pt x="511" y="1012"/>
                    <a:pt x="530" y="916"/>
                    <a:pt x="493" y="769"/>
                  </a:cubicBezTo>
                  <a:cubicBezTo>
                    <a:pt x="485" y="741"/>
                    <a:pt x="485" y="741"/>
                    <a:pt x="485" y="741"/>
                  </a:cubicBezTo>
                  <a:cubicBezTo>
                    <a:pt x="485" y="741"/>
                    <a:pt x="488" y="720"/>
                    <a:pt x="479" y="706"/>
                  </a:cubicBezTo>
                  <a:cubicBezTo>
                    <a:pt x="479" y="706"/>
                    <a:pt x="505" y="706"/>
                    <a:pt x="512" y="693"/>
                  </a:cubicBezTo>
                  <a:cubicBezTo>
                    <a:pt x="512" y="693"/>
                    <a:pt x="518" y="661"/>
                    <a:pt x="515" y="656"/>
                  </a:cubicBezTo>
                  <a:cubicBezTo>
                    <a:pt x="515" y="656"/>
                    <a:pt x="520" y="634"/>
                    <a:pt x="520" y="622"/>
                  </a:cubicBezTo>
                  <a:cubicBezTo>
                    <a:pt x="520" y="622"/>
                    <a:pt x="572" y="532"/>
                    <a:pt x="574" y="458"/>
                  </a:cubicBezTo>
                  <a:cubicBezTo>
                    <a:pt x="575" y="413"/>
                    <a:pt x="575" y="413"/>
                    <a:pt x="575" y="413"/>
                  </a:cubicBezTo>
                  <a:cubicBezTo>
                    <a:pt x="575" y="413"/>
                    <a:pt x="598" y="331"/>
                    <a:pt x="542" y="310"/>
                  </a:cubicBezTo>
                  <a:cubicBezTo>
                    <a:pt x="542" y="310"/>
                    <a:pt x="519" y="292"/>
                    <a:pt x="494" y="288"/>
                  </a:cubicBezTo>
                  <a:cubicBezTo>
                    <a:pt x="494" y="288"/>
                    <a:pt x="479" y="271"/>
                    <a:pt x="460" y="266"/>
                  </a:cubicBezTo>
                  <a:cubicBezTo>
                    <a:pt x="441" y="260"/>
                    <a:pt x="432" y="250"/>
                    <a:pt x="432" y="250"/>
                  </a:cubicBezTo>
                  <a:cubicBezTo>
                    <a:pt x="432" y="250"/>
                    <a:pt x="424" y="215"/>
                    <a:pt x="413" y="215"/>
                  </a:cubicBezTo>
                  <a:cubicBezTo>
                    <a:pt x="413" y="215"/>
                    <a:pt x="409" y="206"/>
                    <a:pt x="409" y="196"/>
                  </a:cubicBezTo>
                  <a:cubicBezTo>
                    <a:pt x="409" y="186"/>
                    <a:pt x="406" y="159"/>
                    <a:pt x="414" y="154"/>
                  </a:cubicBezTo>
                  <a:cubicBezTo>
                    <a:pt x="423" y="150"/>
                    <a:pt x="423" y="144"/>
                    <a:pt x="423" y="126"/>
                  </a:cubicBezTo>
                  <a:cubicBezTo>
                    <a:pt x="423" y="108"/>
                    <a:pt x="420" y="107"/>
                    <a:pt x="416" y="105"/>
                  </a:cubicBezTo>
                  <a:cubicBezTo>
                    <a:pt x="411" y="102"/>
                    <a:pt x="420" y="52"/>
                    <a:pt x="393" y="34"/>
                  </a:cubicBezTo>
                  <a:cubicBezTo>
                    <a:pt x="367" y="16"/>
                    <a:pt x="352" y="0"/>
                    <a:pt x="307" y="5"/>
                  </a:cubicBezTo>
                  <a:cubicBezTo>
                    <a:pt x="262" y="10"/>
                    <a:pt x="245" y="68"/>
                    <a:pt x="243" y="96"/>
                  </a:cubicBezTo>
                  <a:cubicBezTo>
                    <a:pt x="242" y="125"/>
                    <a:pt x="263" y="156"/>
                    <a:pt x="263" y="156"/>
                  </a:cubicBezTo>
                  <a:cubicBezTo>
                    <a:pt x="263" y="156"/>
                    <a:pt x="287" y="226"/>
                    <a:pt x="307" y="245"/>
                  </a:cubicBezTo>
                  <a:cubicBezTo>
                    <a:pt x="307" y="245"/>
                    <a:pt x="302" y="253"/>
                    <a:pt x="293" y="264"/>
                  </a:cubicBezTo>
                  <a:cubicBezTo>
                    <a:pt x="290" y="267"/>
                    <a:pt x="273" y="270"/>
                    <a:pt x="233" y="289"/>
                  </a:cubicBezTo>
                  <a:cubicBezTo>
                    <a:pt x="233" y="289"/>
                    <a:pt x="199" y="293"/>
                    <a:pt x="183" y="305"/>
                  </a:cubicBezTo>
                  <a:cubicBezTo>
                    <a:pt x="172" y="313"/>
                    <a:pt x="144" y="333"/>
                    <a:pt x="123" y="399"/>
                  </a:cubicBezTo>
                  <a:cubicBezTo>
                    <a:pt x="101" y="466"/>
                    <a:pt x="84" y="514"/>
                    <a:pt x="88" y="524"/>
                  </a:cubicBezTo>
                  <a:cubicBezTo>
                    <a:pt x="91" y="535"/>
                    <a:pt x="96" y="605"/>
                    <a:pt x="148" y="600"/>
                  </a:cubicBezTo>
                  <a:cubicBezTo>
                    <a:pt x="180" y="604"/>
                    <a:pt x="180" y="604"/>
                    <a:pt x="180" y="604"/>
                  </a:cubicBezTo>
                  <a:cubicBezTo>
                    <a:pt x="180" y="604"/>
                    <a:pt x="169" y="705"/>
                    <a:pt x="189" y="715"/>
                  </a:cubicBezTo>
                  <a:cubicBezTo>
                    <a:pt x="189" y="715"/>
                    <a:pt x="195" y="720"/>
                    <a:pt x="195" y="726"/>
                  </a:cubicBezTo>
                  <a:cubicBezTo>
                    <a:pt x="195" y="733"/>
                    <a:pt x="191" y="749"/>
                    <a:pt x="191" y="749"/>
                  </a:cubicBezTo>
                  <a:cubicBezTo>
                    <a:pt x="191" y="749"/>
                    <a:pt x="135" y="794"/>
                    <a:pt x="147" y="845"/>
                  </a:cubicBezTo>
                  <a:cubicBezTo>
                    <a:pt x="147" y="845"/>
                    <a:pt x="151" y="883"/>
                    <a:pt x="142" y="913"/>
                  </a:cubicBezTo>
                  <a:cubicBezTo>
                    <a:pt x="133" y="942"/>
                    <a:pt x="119" y="1118"/>
                    <a:pt x="114" y="1227"/>
                  </a:cubicBezTo>
                  <a:cubicBezTo>
                    <a:pt x="110" y="1337"/>
                    <a:pt x="102" y="1404"/>
                    <a:pt x="103" y="1480"/>
                  </a:cubicBezTo>
                  <a:cubicBezTo>
                    <a:pt x="105" y="1557"/>
                    <a:pt x="88" y="1635"/>
                    <a:pt x="88" y="1635"/>
                  </a:cubicBezTo>
                  <a:lnTo>
                    <a:pt x="76" y="169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527" y="405"/>
              <a:ext cx="224" cy="399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99" y="3"/>
                </a:cxn>
                <a:cxn ang="0">
                  <a:pos x="112" y="28"/>
                </a:cxn>
                <a:cxn ang="0">
                  <a:pos x="94" y="44"/>
                </a:cxn>
                <a:cxn ang="0">
                  <a:pos x="95" y="87"/>
                </a:cxn>
                <a:cxn ang="0">
                  <a:pos x="71" y="199"/>
                </a:cxn>
                <a:cxn ang="0">
                  <a:pos x="11" y="198"/>
                </a:cxn>
                <a:cxn ang="0">
                  <a:pos x="0" y="197"/>
                </a:cxn>
                <a:cxn ang="0">
                  <a:pos x="57" y="59"/>
                </a:cxn>
                <a:cxn ang="0">
                  <a:pos x="66" y="39"/>
                </a:cxn>
                <a:cxn ang="0">
                  <a:pos x="61" y="25"/>
                </a:cxn>
                <a:cxn ang="0">
                  <a:pos x="80" y="0"/>
                </a:cxn>
              </a:cxnLst>
              <a:rect l="0" t="0" r="r" b="b"/>
              <a:pathLst>
                <a:path w="112" h="199">
                  <a:moveTo>
                    <a:pt x="80" y="0"/>
                  </a:moveTo>
                  <a:cubicBezTo>
                    <a:pt x="99" y="3"/>
                    <a:pt x="99" y="3"/>
                    <a:pt x="99" y="3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4" y="44"/>
                    <a:pt x="99" y="75"/>
                    <a:pt x="95" y="87"/>
                  </a:cubicBezTo>
                  <a:cubicBezTo>
                    <a:pt x="95" y="87"/>
                    <a:pt x="72" y="191"/>
                    <a:pt x="71" y="199"/>
                  </a:cubicBezTo>
                  <a:cubicBezTo>
                    <a:pt x="11" y="198"/>
                    <a:pt x="11" y="198"/>
                    <a:pt x="11" y="19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197"/>
                    <a:pt x="5" y="135"/>
                    <a:pt x="57" y="59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5"/>
                    <a:pt x="71" y="3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429" y="1032"/>
              <a:ext cx="199" cy="36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57" y="9"/>
                </a:cxn>
                <a:cxn ang="0">
                  <a:pos x="66" y="13"/>
                </a:cxn>
                <a:cxn ang="0">
                  <a:pos x="100" y="27"/>
                </a:cxn>
                <a:cxn ang="0">
                  <a:pos x="84" y="137"/>
                </a:cxn>
                <a:cxn ang="0">
                  <a:pos x="31" y="178"/>
                </a:cxn>
                <a:cxn ang="0">
                  <a:pos x="0" y="126"/>
                </a:cxn>
                <a:cxn ang="0">
                  <a:pos x="31" y="0"/>
                </a:cxn>
              </a:cxnLst>
              <a:rect l="0" t="0" r="r" b="b"/>
              <a:pathLst>
                <a:path w="100" h="178">
                  <a:moveTo>
                    <a:pt x="31" y="0"/>
                  </a:moveTo>
                  <a:cubicBezTo>
                    <a:pt x="57" y="9"/>
                    <a:pt x="57" y="9"/>
                    <a:pt x="57" y="9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84" y="137"/>
                    <a:pt x="84" y="137"/>
                    <a:pt x="84" y="137"/>
                  </a:cubicBezTo>
                  <a:cubicBezTo>
                    <a:pt x="31" y="178"/>
                    <a:pt x="31" y="178"/>
                    <a:pt x="31" y="178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6"/>
                    <a:pt x="36" y="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38" name="Freeform 14"/>
            <p:cNvSpPr>
              <a:spLocks noEditPoints="1"/>
            </p:cNvSpPr>
            <p:nvPr/>
          </p:nvSpPr>
          <p:spPr bwMode="auto">
            <a:xfrm>
              <a:off x="1178" y="-280"/>
              <a:ext cx="1289" cy="3757"/>
            </a:xfrm>
            <a:custGeom>
              <a:avLst/>
              <a:gdLst/>
              <a:ahLst/>
              <a:cxnLst>
                <a:cxn ang="0">
                  <a:pos x="635" y="728"/>
                </a:cxn>
                <a:cxn ang="0">
                  <a:pos x="627" y="680"/>
                </a:cxn>
                <a:cxn ang="0">
                  <a:pos x="623" y="630"/>
                </a:cxn>
                <a:cxn ang="0">
                  <a:pos x="586" y="450"/>
                </a:cxn>
                <a:cxn ang="0">
                  <a:pos x="463" y="336"/>
                </a:cxn>
                <a:cxn ang="0">
                  <a:pos x="415" y="254"/>
                </a:cxn>
                <a:cxn ang="0">
                  <a:pos x="447" y="147"/>
                </a:cxn>
                <a:cxn ang="0">
                  <a:pos x="280" y="67"/>
                </a:cxn>
                <a:cxn ang="0">
                  <a:pos x="280" y="214"/>
                </a:cxn>
                <a:cxn ang="0">
                  <a:pos x="287" y="265"/>
                </a:cxn>
                <a:cxn ang="0">
                  <a:pos x="132" y="374"/>
                </a:cxn>
                <a:cxn ang="0">
                  <a:pos x="43" y="633"/>
                </a:cxn>
                <a:cxn ang="0">
                  <a:pos x="46" y="710"/>
                </a:cxn>
                <a:cxn ang="0">
                  <a:pos x="69" y="775"/>
                </a:cxn>
                <a:cxn ang="0">
                  <a:pos x="132" y="922"/>
                </a:cxn>
                <a:cxn ang="0">
                  <a:pos x="151" y="945"/>
                </a:cxn>
                <a:cxn ang="0">
                  <a:pos x="138" y="1103"/>
                </a:cxn>
                <a:cxn ang="0">
                  <a:pos x="112" y="1290"/>
                </a:cxn>
                <a:cxn ang="0">
                  <a:pos x="85" y="1499"/>
                </a:cxn>
                <a:cxn ang="0">
                  <a:pos x="68" y="1672"/>
                </a:cxn>
                <a:cxn ang="0">
                  <a:pos x="57" y="1746"/>
                </a:cxn>
                <a:cxn ang="0">
                  <a:pos x="12" y="1825"/>
                </a:cxn>
                <a:cxn ang="0">
                  <a:pos x="118" y="1839"/>
                </a:cxn>
                <a:cxn ang="0">
                  <a:pos x="161" y="1810"/>
                </a:cxn>
                <a:cxn ang="0">
                  <a:pos x="175" y="1760"/>
                </a:cxn>
                <a:cxn ang="0">
                  <a:pos x="194" y="1660"/>
                </a:cxn>
                <a:cxn ang="0">
                  <a:pos x="252" y="1371"/>
                </a:cxn>
                <a:cxn ang="0">
                  <a:pos x="271" y="1228"/>
                </a:cxn>
                <a:cxn ang="0">
                  <a:pos x="356" y="1076"/>
                </a:cxn>
                <a:cxn ang="0">
                  <a:pos x="376" y="1258"/>
                </a:cxn>
                <a:cxn ang="0">
                  <a:pos x="372" y="1392"/>
                </a:cxn>
                <a:cxn ang="0">
                  <a:pos x="365" y="1582"/>
                </a:cxn>
                <a:cxn ang="0">
                  <a:pos x="333" y="1663"/>
                </a:cxn>
                <a:cxn ang="0">
                  <a:pos x="344" y="1768"/>
                </a:cxn>
                <a:cxn ang="0">
                  <a:pos x="402" y="1811"/>
                </a:cxn>
                <a:cxn ang="0">
                  <a:pos x="486" y="1800"/>
                </a:cxn>
                <a:cxn ang="0">
                  <a:pos x="443" y="1718"/>
                </a:cxn>
                <a:cxn ang="0">
                  <a:pos x="477" y="1549"/>
                </a:cxn>
                <a:cxn ang="0">
                  <a:pos x="517" y="1351"/>
                </a:cxn>
                <a:cxn ang="0">
                  <a:pos x="544" y="1040"/>
                </a:cxn>
                <a:cxn ang="0">
                  <a:pos x="603" y="890"/>
                </a:cxn>
                <a:cxn ang="0">
                  <a:pos x="641" y="780"/>
                </a:cxn>
                <a:cxn ang="0">
                  <a:pos x="170" y="825"/>
                </a:cxn>
                <a:cxn ang="0">
                  <a:pos x="148" y="748"/>
                </a:cxn>
                <a:cxn ang="0">
                  <a:pos x="143" y="678"/>
                </a:cxn>
                <a:cxn ang="0">
                  <a:pos x="176" y="616"/>
                </a:cxn>
                <a:cxn ang="0">
                  <a:pos x="187" y="795"/>
                </a:cxn>
                <a:cxn ang="0">
                  <a:pos x="541" y="861"/>
                </a:cxn>
                <a:cxn ang="0">
                  <a:pos x="509" y="801"/>
                </a:cxn>
                <a:cxn ang="0">
                  <a:pos x="512" y="717"/>
                </a:cxn>
                <a:cxn ang="0">
                  <a:pos x="502" y="642"/>
                </a:cxn>
                <a:cxn ang="0">
                  <a:pos x="539" y="719"/>
                </a:cxn>
                <a:cxn ang="0">
                  <a:pos x="545" y="833"/>
                </a:cxn>
                <a:cxn ang="0">
                  <a:pos x="541" y="861"/>
                </a:cxn>
              </a:cxnLst>
              <a:rect l="0" t="0" r="r" b="b"/>
              <a:pathLst>
                <a:path w="645" h="1875">
                  <a:moveTo>
                    <a:pt x="641" y="780"/>
                  </a:moveTo>
                  <a:cubicBezTo>
                    <a:pt x="638" y="757"/>
                    <a:pt x="636" y="745"/>
                    <a:pt x="635" y="728"/>
                  </a:cubicBezTo>
                  <a:cubicBezTo>
                    <a:pt x="635" y="728"/>
                    <a:pt x="635" y="722"/>
                    <a:pt x="638" y="708"/>
                  </a:cubicBezTo>
                  <a:cubicBezTo>
                    <a:pt x="638" y="708"/>
                    <a:pt x="634" y="683"/>
                    <a:pt x="627" y="680"/>
                  </a:cubicBezTo>
                  <a:cubicBezTo>
                    <a:pt x="623" y="662"/>
                    <a:pt x="623" y="662"/>
                    <a:pt x="623" y="662"/>
                  </a:cubicBezTo>
                  <a:cubicBezTo>
                    <a:pt x="623" y="662"/>
                    <a:pt x="631" y="639"/>
                    <a:pt x="623" y="630"/>
                  </a:cubicBezTo>
                  <a:cubicBezTo>
                    <a:pt x="619" y="624"/>
                    <a:pt x="616" y="570"/>
                    <a:pt x="608" y="562"/>
                  </a:cubicBezTo>
                  <a:cubicBezTo>
                    <a:pt x="600" y="555"/>
                    <a:pt x="617" y="478"/>
                    <a:pt x="586" y="450"/>
                  </a:cubicBezTo>
                  <a:cubicBezTo>
                    <a:pt x="556" y="421"/>
                    <a:pt x="613" y="428"/>
                    <a:pt x="509" y="357"/>
                  </a:cubicBezTo>
                  <a:cubicBezTo>
                    <a:pt x="509" y="357"/>
                    <a:pt x="465" y="343"/>
                    <a:pt x="463" y="336"/>
                  </a:cubicBezTo>
                  <a:cubicBezTo>
                    <a:pt x="462" y="328"/>
                    <a:pt x="420" y="310"/>
                    <a:pt x="420" y="310"/>
                  </a:cubicBezTo>
                  <a:cubicBezTo>
                    <a:pt x="420" y="310"/>
                    <a:pt x="408" y="263"/>
                    <a:pt x="415" y="254"/>
                  </a:cubicBezTo>
                  <a:cubicBezTo>
                    <a:pt x="421" y="245"/>
                    <a:pt x="431" y="216"/>
                    <a:pt x="430" y="213"/>
                  </a:cubicBezTo>
                  <a:cubicBezTo>
                    <a:pt x="429" y="209"/>
                    <a:pt x="453" y="196"/>
                    <a:pt x="447" y="147"/>
                  </a:cubicBezTo>
                  <a:cubicBezTo>
                    <a:pt x="447" y="147"/>
                    <a:pt x="453" y="104"/>
                    <a:pt x="440" y="69"/>
                  </a:cubicBezTo>
                  <a:cubicBezTo>
                    <a:pt x="427" y="35"/>
                    <a:pt x="340" y="0"/>
                    <a:pt x="280" y="67"/>
                  </a:cubicBezTo>
                  <a:cubicBezTo>
                    <a:pt x="280" y="67"/>
                    <a:pt x="262" y="111"/>
                    <a:pt x="271" y="141"/>
                  </a:cubicBezTo>
                  <a:cubicBezTo>
                    <a:pt x="271" y="141"/>
                    <a:pt x="260" y="206"/>
                    <a:pt x="280" y="214"/>
                  </a:cubicBezTo>
                  <a:cubicBezTo>
                    <a:pt x="288" y="237"/>
                    <a:pt x="288" y="237"/>
                    <a:pt x="288" y="237"/>
                  </a:cubicBezTo>
                  <a:cubicBezTo>
                    <a:pt x="288" y="237"/>
                    <a:pt x="296" y="260"/>
                    <a:pt x="287" y="265"/>
                  </a:cubicBezTo>
                  <a:cubicBezTo>
                    <a:pt x="287" y="265"/>
                    <a:pt x="271" y="301"/>
                    <a:pt x="264" y="302"/>
                  </a:cubicBezTo>
                  <a:cubicBezTo>
                    <a:pt x="264" y="302"/>
                    <a:pt x="148" y="356"/>
                    <a:pt x="132" y="374"/>
                  </a:cubicBezTo>
                  <a:cubicBezTo>
                    <a:pt x="132" y="374"/>
                    <a:pt x="110" y="389"/>
                    <a:pt x="79" y="475"/>
                  </a:cubicBezTo>
                  <a:cubicBezTo>
                    <a:pt x="79" y="475"/>
                    <a:pt x="43" y="622"/>
                    <a:pt x="43" y="633"/>
                  </a:cubicBezTo>
                  <a:cubicBezTo>
                    <a:pt x="43" y="633"/>
                    <a:pt x="37" y="674"/>
                    <a:pt x="48" y="678"/>
                  </a:cubicBezTo>
                  <a:cubicBezTo>
                    <a:pt x="48" y="678"/>
                    <a:pt x="42" y="707"/>
                    <a:pt x="46" y="710"/>
                  </a:cubicBezTo>
                  <a:cubicBezTo>
                    <a:pt x="46" y="710"/>
                    <a:pt x="51" y="739"/>
                    <a:pt x="59" y="738"/>
                  </a:cubicBezTo>
                  <a:cubicBezTo>
                    <a:pt x="69" y="775"/>
                    <a:pt x="69" y="775"/>
                    <a:pt x="69" y="775"/>
                  </a:cubicBezTo>
                  <a:cubicBezTo>
                    <a:pt x="69" y="775"/>
                    <a:pt x="61" y="818"/>
                    <a:pt x="75" y="831"/>
                  </a:cubicBezTo>
                  <a:cubicBezTo>
                    <a:pt x="75" y="831"/>
                    <a:pt x="125" y="908"/>
                    <a:pt x="132" y="922"/>
                  </a:cubicBezTo>
                  <a:cubicBezTo>
                    <a:pt x="146" y="930"/>
                    <a:pt x="146" y="930"/>
                    <a:pt x="146" y="930"/>
                  </a:cubicBezTo>
                  <a:cubicBezTo>
                    <a:pt x="151" y="945"/>
                    <a:pt x="151" y="945"/>
                    <a:pt x="151" y="945"/>
                  </a:cubicBezTo>
                  <a:cubicBezTo>
                    <a:pt x="151" y="945"/>
                    <a:pt x="153" y="971"/>
                    <a:pt x="160" y="979"/>
                  </a:cubicBezTo>
                  <a:cubicBezTo>
                    <a:pt x="160" y="979"/>
                    <a:pt x="142" y="1089"/>
                    <a:pt x="138" y="1103"/>
                  </a:cubicBezTo>
                  <a:cubicBezTo>
                    <a:pt x="138" y="1103"/>
                    <a:pt x="119" y="1203"/>
                    <a:pt x="120" y="1248"/>
                  </a:cubicBezTo>
                  <a:cubicBezTo>
                    <a:pt x="120" y="1248"/>
                    <a:pt x="124" y="1282"/>
                    <a:pt x="112" y="1290"/>
                  </a:cubicBezTo>
                  <a:cubicBezTo>
                    <a:pt x="101" y="1298"/>
                    <a:pt x="100" y="1359"/>
                    <a:pt x="100" y="1359"/>
                  </a:cubicBezTo>
                  <a:cubicBezTo>
                    <a:pt x="100" y="1359"/>
                    <a:pt x="78" y="1419"/>
                    <a:pt x="85" y="1499"/>
                  </a:cubicBezTo>
                  <a:cubicBezTo>
                    <a:pt x="85" y="1499"/>
                    <a:pt x="73" y="1554"/>
                    <a:pt x="73" y="1587"/>
                  </a:cubicBezTo>
                  <a:cubicBezTo>
                    <a:pt x="73" y="1620"/>
                    <a:pt x="68" y="1672"/>
                    <a:pt x="68" y="1672"/>
                  </a:cubicBezTo>
                  <a:cubicBezTo>
                    <a:pt x="68" y="1672"/>
                    <a:pt x="50" y="1679"/>
                    <a:pt x="53" y="1705"/>
                  </a:cubicBezTo>
                  <a:cubicBezTo>
                    <a:pt x="57" y="1746"/>
                    <a:pt x="57" y="1746"/>
                    <a:pt x="57" y="1746"/>
                  </a:cubicBezTo>
                  <a:cubicBezTo>
                    <a:pt x="65" y="1754"/>
                    <a:pt x="65" y="1754"/>
                    <a:pt x="65" y="1754"/>
                  </a:cubicBezTo>
                  <a:cubicBezTo>
                    <a:pt x="65" y="1754"/>
                    <a:pt x="48" y="1797"/>
                    <a:pt x="12" y="1825"/>
                  </a:cubicBezTo>
                  <a:cubicBezTo>
                    <a:pt x="12" y="1825"/>
                    <a:pt x="0" y="1841"/>
                    <a:pt x="9" y="1860"/>
                  </a:cubicBezTo>
                  <a:cubicBezTo>
                    <a:pt x="9" y="1860"/>
                    <a:pt x="78" y="1875"/>
                    <a:pt x="118" y="1839"/>
                  </a:cubicBezTo>
                  <a:cubicBezTo>
                    <a:pt x="118" y="1839"/>
                    <a:pt x="123" y="1819"/>
                    <a:pt x="125" y="1815"/>
                  </a:cubicBezTo>
                  <a:cubicBezTo>
                    <a:pt x="125" y="1815"/>
                    <a:pt x="147" y="1821"/>
                    <a:pt x="161" y="1810"/>
                  </a:cubicBezTo>
                  <a:cubicBezTo>
                    <a:pt x="161" y="1810"/>
                    <a:pt x="182" y="1818"/>
                    <a:pt x="178" y="1780"/>
                  </a:cubicBezTo>
                  <a:cubicBezTo>
                    <a:pt x="175" y="1760"/>
                    <a:pt x="175" y="1760"/>
                    <a:pt x="175" y="1760"/>
                  </a:cubicBezTo>
                  <a:cubicBezTo>
                    <a:pt x="175" y="1760"/>
                    <a:pt x="182" y="1754"/>
                    <a:pt x="179" y="1739"/>
                  </a:cubicBezTo>
                  <a:cubicBezTo>
                    <a:pt x="176" y="1725"/>
                    <a:pt x="192" y="1720"/>
                    <a:pt x="194" y="1660"/>
                  </a:cubicBezTo>
                  <a:cubicBezTo>
                    <a:pt x="197" y="1600"/>
                    <a:pt x="184" y="1573"/>
                    <a:pt x="192" y="1559"/>
                  </a:cubicBezTo>
                  <a:cubicBezTo>
                    <a:pt x="199" y="1545"/>
                    <a:pt x="246" y="1371"/>
                    <a:pt x="252" y="1371"/>
                  </a:cubicBezTo>
                  <a:cubicBezTo>
                    <a:pt x="258" y="1371"/>
                    <a:pt x="262" y="1303"/>
                    <a:pt x="260" y="1296"/>
                  </a:cubicBezTo>
                  <a:cubicBezTo>
                    <a:pt x="257" y="1290"/>
                    <a:pt x="264" y="1248"/>
                    <a:pt x="271" y="1228"/>
                  </a:cubicBezTo>
                  <a:cubicBezTo>
                    <a:pt x="279" y="1209"/>
                    <a:pt x="325" y="1082"/>
                    <a:pt x="334" y="1070"/>
                  </a:cubicBezTo>
                  <a:cubicBezTo>
                    <a:pt x="343" y="1057"/>
                    <a:pt x="357" y="1043"/>
                    <a:pt x="356" y="1076"/>
                  </a:cubicBezTo>
                  <a:cubicBezTo>
                    <a:pt x="354" y="1109"/>
                    <a:pt x="360" y="1201"/>
                    <a:pt x="361" y="1221"/>
                  </a:cubicBezTo>
                  <a:cubicBezTo>
                    <a:pt x="362" y="1240"/>
                    <a:pt x="376" y="1258"/>
                    <a:pt x="376" y="1258"/>
                  </a:cubicBezTo>
                  <a:cubicBezTo>
                    <a:pt x="376" y="1258"/>
                    <a:pt x="375" y="1341"/>
                    <a:pt x="385" y="1342"/>
                  </a:cubicBezTo>
                  <a:cubicBezTo>
                    <a:pt x="395" y="1344"/>
                    <a:pt x="366" y="1382"/>
                    <a:pt x="372" y="1392"/>
                  </a:cubicBezTo>
                  <a:cubicBezTo>
                    <a:pt x="370" y="1469"/>
                    <a:pt x="370" y="1469"/>
                    <a:pt x="370" y="1469"/>
                  </a:cubicBezTo>
                  <a:cubicBezTo>
                    <a:pt x="370" y="1469"/>
                    <a:pt x="358" y="1582"/>
                    <a:pt x="365" y="1582"/>
                  </a:cubicBezTo>
                  <a:cubicBezTo>
                    <a:pt x="371" y="1582"/>
                    <a:pt x="349" y="1616"/>
                    <a:pt x="349" y="1616"/>
                  </a:cubicBezTo>
                  <a:cubicBezTo>
                    <a:pt x="349" y="1616"/>
                    <a:pt x="333" y="1643"/>
                    <a:pt x="333" y="1663"/>
                  </a:cubicBezTo>
                  <a:cubicBezTo>
                    <a:pt x="333" y="1682"/>
                    <a:pt x="333" y="1723"/>
                    <a:pt x="340" y="1723"/>
                  </a:cubicBezTo>
                  <a:cubicBezTo>
                    <a:pt x="348" y="1723"/>
                    <a:pt x="344" y="1768"/>
                    <a:pt x="344" y="1768"/>
                  </a:cubicBezTo>
                  <a:cubicBezTo>
                    <a:pt x="344" y="1768"/>
                    <a:pt x="362" y="1779"/>
                    <a:pt x="378" y="1778"/>
                  </a:cubicBezTo>
                  <a:cubicBezTo>
                    <a:pt x="378" y="1778"/>
                    <a:pt x="384" y="1811"/>
                    <a:pt x="402" y="1811"/>
                  </a:cubicBezTo>
                  <a:cubicBezTo>
                    <a:pt x="402" y="1811"/>
                    <a:pt x="429" y="1825"/>
                    <a:pt x="443" y="1819"/>
                  </a:cubicBezTo>
                  <a:cubicBezTo>
                    <a:pt x="443" y="1819"/>
                    <a:pt x="483" y="1829"/>
                    <a:pt x="486" y="1800"/>
                  </a:cubicBezTo>
                  <a:cubicBezTo>
                    <a:pt x="486" y="1800"/>
                    <a:pt x="488" y="1777"/>
                    <a:pt x="474" y="1768"/>
                  </a:cubicBezTo>
                  <a:cubicBezTo>
                    <a:pt x="474" y="1768"/>
                    <a:pt x="435" y="1737"/>
                    <a:pt x="443" y="1718"/>
                  </a:cubicBezTo>
                  <a:cubicBezTo>
                    <a:pt x="451" y="1698"/>
                    <a:pt x="456" y="1652"/>
                    <a:pt x="451" y="1646"/>
                  </a:cubicBezTo>
                  <a:cubicBezTo>
                    <a:pt x="445" y="1640"/>
                    <a:pt x="458" y="1584"/>
                    <a:pt x="477" y="1549"/>
                  </a:cubicBezTo>
                  <a:cubicBezTo>
                    <a:pt x="497" y="1513"/>
                    <a:pt x="498" y="1446"/>
                    <a:pt x="498" y="1446"/>
                  </a:cubicBezTo>
                  <a:cubicBezTo>
                    <a:pt x="517" y="1351"/>
                    <a:pt x="517" y="1351"/>
                    <a:pt x="517" y="1351"/>
                  </a:cubicBezTo>
                  <a:cubicBezTo>
                    <a:pt x="517" y="1351"/>
                    <a:pt x="509" y="1278"/>
                    <a:pt x="518" y="1264"/>
                  </a:cubicBezTo>
                  <a:cubicBezTo>
                    <a:pt x="527" y="1250"/>
                    <a:pt x="539" y="1039"/>
                    <a:pt x="544" y="1040"/>
                  </a:cubicBezTo>
                  <a:cubicBezTo>
                    <a:pt x="549" y="1041"/>
                    <a:pt x="540" y="952"/>
                    <a:pt x="563" y="938"/>
                  </a:cubicBezTo>
                  <a:cubicBezTo>
                    <a:pt x="586" y="923"/>
                    <a:pt x="603" y="890"/>
                    <a:pt x="603" y="890"/>
                  </a:cubicBezTo>
                  <a:cubicBezTo>
                    <a:pt x="617" y="833"/>
                    <a:pt x="617" y="833"/>
                    <a:pt x="617" y="833"/>
                  </a:cubicBezTo>
                  <a:cubicBezTo>
                    <a:pt x="617" y="833"/>
                    <a:pt x="645" y="803"/>
                    <a:pt x="641" y="780"/>
                  </a:cubicBezTo>
                  <a:close/>
                  <a:moveTo>
                    <a:pt x="187" y="840"/>
                  </a:moveTo>
                  <a:cubicBezTo>
                    <a:pt x="170" y="825"/>
                    <a:pt x="170" y="825"/>
                    <a:pt x="170" y="825"/>
                  </a:cubicBezTo>
                  <a:cubicBezTo>
                    <a:pt x="166" y="799"/>
                    <a:pt x="166" y="799"/>
                    <a:pt x="166" y="799"/>
                  </a:cubicBezTo>
                  <a:cubicBezTo>
                    <a:pt x="156" y="786"/>
                    <a:pt x="148" y="748"/>
                    <a:pt x="148" y="748"/>
                  </a:cubicBezTo>
                  <a:cubicBezTo>
                    <a:pt x="146" y="710"/>
                    <a:pt x="146" y="710"/>
                    <a:pt x="146" y="710"/>
                  </a:cubicBezTo>
                  <a:cubicBezTo>
                    <a:pt x="142" y="703"/>
                    <a:pt x="143" y="678"/>
                    <a:pt x="143" y="678"/>
                  </a:cubicBezTo>
                  <a:cubicBezTo>
                    <a:pt x="153" y="672"/>
                    <a:pt x="153" y="649"/>
                    <a:pt x="153" y="649"/>
                  </a:cubicBezTo>
                  <a:cubicBezTo>
                    <a:pt x="176" y="616"/>
                    <a:pt x="176" y="616"/>
                    <a:pt x="176" y="616"/>
                  </a:cubicBezTo>
                  <a:cubicBezTo>
                    <a:pt x="178" y="621"/>
                    <a:pt x="166" y="729"/>
                    <a:pt x="166" y="729"/>
                  </a:cubicBezTo>
                  <a:cubicBezTo>
                    <a:pt x="162" y="781"/>
                    <a:pt x="187" y="795"/>
                    <a:pt x="187" y="795"/>
                  </a:cubicBezTo>
                  <a:cubicBezTo>
                    <a:pt x="183" y="795"/>
                    <a:pt x="187" y="840"/>
                    <a:pt x="187" y="840"/>
                  </a:cubicBezTo>
                  <a:close/>
                  <a:moveTo>
                    <a:pt x="541" y="861"/>
                  </a:moveTo>
                  <a:cubicBezTo>
                    <a:pt x="507" y="808"/>
                    <a:pt x="507" y="808"/>
                    <a:pt x="507" y="808"/>
                  </a:cubicBezTo>
                  <a:cubicBezTo>
                    <a:pt x="509" y="801"/>
                    <a:pt x="509" y="801"/>
                    <a:pt x="509" y="801"/>
                  </a:cubicBezTo>
                  <a:cubicBezTo>
                    <a:pt x="509" y="801"/>
                    <a:pt x="504" y="765"/>
                    <a:pt x="498" y="765"/>
                  </a:cubicBezTo>
                  <a:cubicBezTo>
                    <a:pt x="498" y="765"/>
                    <a:pt x="512" y="749"/>
                    <a:pt x="512" y="717"/>
                  </a:cubicBezTo>
                  <a:cubicBezTo>
                    <a:pt x="512" y="717"/>
                    <a:pt x="506" y="697"/>
                    <a:pt x="497" y="683"/>
                  </a:cubicBezTo>
                  <a:cubicBezTo>
                    <a:pt x="489" y="671"/>
                    <a:pt x="501" y="652"/>
                    <a:pt x="502" y="642"/>
                  </a:cubicBezTo>
                  <a:cubicBezTo>
                    <a:pt x="512" y="624"/>
                    <a:pt x="512" y="624"/>
                    <a:pt x="512" y="624"/>
                  </a:cubicBezTo>
                  <a:cubicBezTo>
                    <a:pt x="512" y="624"/>
                    <a:pt x="524" y="699"/>
                    <a:pt x="539" y="719"/>
                  </a:cubicBezTo>
                  <a:cubicBezTo>
                    <a:pt x="539" y="719"/>
                    <a:pt x="540" y="765"/>
                    <a:pt x="547" y="789"/>
                  </a:cubicBezTo>
                  <a:cubicBezTo>
                    <a:pt x="547" y="789"/>
                    <a:pt x="540" y="825"/>
                    <a:pt x="545" y="833"/>
                  </a:cubicBezTo>
                  <a:cubicBezTo>
                    <a:pt x="545" y="833"/>
                    <a:pt x="552" y="835"/>
                    <a:pt x="549" y="840"/>
                  </a:cubicBezTo>
                  <a:cubicBezTo>
                    <a:pt x="549" y="840"/>
                    <a:pt x="552" y="857"/>
                    <a:pt x="541" y="86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849" y="420"/>
              <a:ext cx="214" cy="909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54" y="23"/>
                </a:cxn>
                <a:cxn ang="0">
                  <a:pos x="49" y="57"/>
                </a:cxn>
                <a:cxn ang="0">
                  <a:pos x="84" y="168"/>
                </a:cxn>
                <a:cxn ang="0">
                  <a:pos x="100" y="406"/>
                </a:cxn>
                <a:cxn ang="0">
                  <a:pos x="62" y="451"/>
                </a:cxn>
                <a:cxn ang="0">
                  <a:pos x="14" y="405"/>
                </a:cxn>
                <a:cxn ang="0">
                  <a:pos x="11" y="145"/>
                </a:cxn>
                <a:cxn ang="0">
                  <a:pos x="19" y="63"/>
                </a:cxn>
                <a:cxn ang="0">
                  <a:pos x="0" y="25"/>
                </a:cxn>
                <a:cxn ang="0">
                  <a:pos x="31" y="0"/>
                </a:cxn>
                <a:cxn ang="0">
                  <a:pos x="37" y="1"/>
                </a:cxn>
              </a:cxnLst>
              <a:rect l="0" t="0" r="r" b="b"/>
              <a:pathLst>
                <a:path w="105" h="455">
                  <a:moveTo>
                    <a:pt x="37" y="1"/>
                  </a:moveTo>
                  <a:cubicBezTo>
                    <a:pt x="54" y="23"/>
                    <a:pt x="54" y="23"/>
                    <a:pt x="54" y="2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83" y="149"/>
                    <a:pt x="84" y="168"/>
                  </a:cubicBezTo>
                  <a:cubicBezTo>
                    <a:pt x="84" y="168"/>
                    <a:pt x="105" y="389"/>
                    <a:pt x="100" y="406"/>
                  </a:cubicBezTo>
                  <a:cubicBezTo>
                    <a:pt x="100" y="406"/>
                    <a:pt x="76" y="437"/>
                    <a:pt x="62" y="451"/>
                  </a:cubicBezTo>
                  <a:cubicBezTo>
                    <a:pt x="57" y="455"/>
                    <a:pt x="13" y="409"/>
                    <a:pt x="14" y="405"/>
                  </a:cubicBezTo>
                  <a:cubicBezTo>
                    <a:pt x="14" y="401"/>
                    <a:pt x="6" y="204"/>
                    <a:pt x="11" y="145"/>
                  </a:cubicBezTo>
                  <a:cubicBezTo>
                    <a:pt x="11" y="145"/>
                    <a:pt x="17" y="89"/>
                    <a:pt x="19" y="63"/>
                  </a:cubicBezTo>
                  <a:cubicBezTo>
                    <a:pt x="21" y="40"/>
                    <a:pt x="2" y="25"/>
                    <a:pt x="0" y="25"/>
                  </a:cubicBezTo>
                  <a:cubicBezTo>
                    <a:pt x="0" y="25"/>
                    <a:pt x="23" y="0"/>
                    <a:pt x="31" y="0"/>
                  </a:cubicBezTo>
                  <a:cubicBezTo>
                    <a:pt x="33" y="0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40" name="Freeform 16"/>
            <p:cNvSpPr>
              <a:spLocks noEditPoints="1"/>
            </p:cNvSpPr>
            <p:nvPr/>
          </p:nvSpPr>
          <p:spPr bwMode="auto">
            <a:xfrm>
              <a:off x="2550" y="-261"/>
              <a:ext cx="968" cy="3762"/>
            </a:xfrm>
            <a:custGeom>
              <a:avLst/>
              <a:gdLst/>
              <a:ahLst/>
              <a:cxnLst>
                <a:cxn ang="0">
                  <a:pos x="368" y="784"/>
                </a:cxn>
                <a:cxn ang="0">
                  <a:pos x="362" y="588"/>
                </a:cxn>
                <a:cxn ang="0">
                  <a:pos x="420" y="349"/>
                </a:cxn>
                <a:cxn ang="0">
                  <a:pos x="341" y="289"/>
                </a:cxn>
                <a:cxn ang="0">
                  <a:pos x="338" y="166"/>
                </a:cxn>
                <a:cxn ang="0">
                  <a:pos x="351" y="168"/>
                </a:cxn>
                <a:cxn ang="0">
                  <a:pos x="363" y="171"/>
                </a:cxn>
                <a:cxn ang="0">
                  <a:pos x="341" y="79"/>
                </a:cxn>
                <a:cxn ang="0">
                  <a:pos x="235" y="13"/>
                </a:cxn>
                <a:cxn ang="0">
                  <a:pos x="168" y="121"/>
                </a:cxn>
                <a:cxn ang="0">
                  <a:pos x="220" y="238"/>
                </a:cxn>
                <a:cxn ang="0">
                  <a:pos x="236" y="275"/>
                </a:cxn>
                <a:cxn ang="0">
                  <a:pos x="122" y="307"/>
                </a:cxn>
                <a:cxn ang="0">
                  <a:pos x="30" y="464"/>
                </a:cxn>
                <a:cxn ang="0">
                  <a:pos x="5" y="542"/>
                </a:cxn>
                <a:cxn ang="0">
                  <a:pos x="64" y="644"/>
                </a:cxn>
                <a:cxn ang="0">
                  <a:pos x="17" y="774"/>
                </a:cxn>
                <a:cxn ang="0">
                  <a:pos x="90" y="857"/>
                </a:cxn>
                <a:cxn ang="0">
                  <a:pos x="82" y="945"/>
                </a:cxn>
                <a:cxn ang="0">
                  <a:pos x="83" y="1131"/>
                </a:cxn>
                <a:cxn ang="0">
                  <a:pos x="81" y="1366"/>
                </a:cxn>
                <a:cxn ang="0">
                  <a:pos x="178" y="1491"/>
                </a:cxn>
                <a:cxn ang="0">
                  <a:pos x="108" y="1812"/>
                </a:cxn>
                <a:cxn ang="0">
                  <a:pos x="59" y="1851"/>
                </a:cxn>
                <a:cxn ang="0">
                  <a:pos x="191" y="1819"/>
                </a:cxn>
                <a:cxn ang="0">
                  <a:pos x="213" y="1845"/>
                </a:cxn>
                <a:cxn ang="0">
                  <a:pos x="232" y="1826"/>
                </a:cxn>
                <a:cxn ang="0">
                  <a:pos x="312" y="1764"/>
                </a:cxn>
                <a:cxn ang="0">
                  <a:pos x="334" y="1806"/>
                </a:cxn>
                <a:cxn ang="0">
                  <a:pos x="372" y="1736"/>
                </a:cxn>
                <a:cxn ang="0">
                  <a:pos x="296" y="1556"/>
                </a:cxn>
                <a:cxn ang="0">
                  <a:pos x="281" y="1352"/>
                </a:cxn>
                <a:cxn ang="0">
                  <a:pos x="368" y="1025"/>
                </a:cxn>
                <a:cxn ang="0">
                  <a:pos x="242" y="1731"/>
                </a:cxn>
                <a:cxn ang="0">
                  <a:pos x="243" y="1618"/>
                </a:cxn>
              </a:cxnLst>
              <a:rect l="0" t="0" r="r" b="b"/>
              <a:pathLst>
                <a:path w="484" h="1879">
                  <a:moveTo>
                    <a:pt x="368" y="1025"/>
                  </a:moveTo>
                  <a:cubicBezTo>
                    <a:pt x="368" y="1025"/>
                    <a:pt x="386" y="821"/>
                    <a:pt x="368" y="784"/>
                  </a:cubicBezTo>
                  <a:cubicBezTo>
                    <a:pt x="359" y="767"/>
                    <a:pt x="318" y="654"/>
                    <a:pt x="327" y="644"/>
                  </a:cubicBezTo>
                  <a:cubicBezTo>
                    <a:pt x="335" y="634"/>
                    <a:pt x="359" y="596"/>
                    <a:pt x="362" y="588"/>
                  </a:cubicBezTo>
                  <a:cubicBezTo>
                    <a:pt x="365" y="581"/>
                    <a:pt x="484" y="435"/>
                    <a:pt x="473" y="412"/>
                  </a:cubicBezTo>
                  <a:cubicBezTo>
                    <a:pt x="461" y="388"/>
                    <a:pt x="445" y="368"/>
                    <a:pt x="420" y="349"/>
                  </a:cubicBezTo>
                  <a:cubicBezTo>
                    <a:pt x="395" y="330"/>
                    <a:pt x="378" y="339"/>
                    <a:pt x="365" y="301"/>
                  </a:cubicBezTo>
                  <a:cubicBezTo>
                    <a:pt x="341" y="289"/>
                    <a:pt x="341" y="289"/>
                    <a:pt x="341" y="289"/>
                  </a:cubicBezTo>
                  <a:cubicBezTo>
                    <a:pt x="341" y="289"/>
                    <a:pt x="319" y="247"/>
                    <a:pt x="328" y="204"/>
                  </a:cubicBezTo>
                  <a:cubicBezTo>
                    <a:pt x="337" y="162"/>
                    <a:pt x="338" y="166"/>
                    <a:pt x="338" y="166"/>
                  </a:cubicBezTo>
                  <a:cubicBezTo>
                    <a:pt x="347" y="159"/>
                    <a:pt x="347" y="159"/>
                    <a:pt x="347" y="159"/>
                  </a:cubicBezTo>
                  <a:cubicBezTo>
                    <a:pt x="351" y="168"/>
                    <a:pt x="351" y="168"/>
                    <a:pt x="351" y="168"/>
                  </a:cubicBezTo>
                  <a:cubicBezTo>
                    <a:pt x="357" y="156"/>
                    <a:pt x="357" y="156"/>
                    <a:pt x="357" y="156"/>
                  </a:cubicBezTo>
                  <a:cubicBezTo>
                    <a:pt x="363" y="171"/>
                    <a:pt x="363" y="171"/>
                    <a:pt x="363" y="171"/>
                  </a:cubicBezTo>
                  <a:cubicBezTo>
                    <a:pt x="363" y="171"/>
                    <a:pt x="388" y="126"/>
                    <a:pt x="370" y="110"/>
                  </a:cubicBezTo>
                  <a:cubicBezTo>
                    <a:pt x="370" y="110"/>
                    <a:pt x="347" y="89"/>
                    <a:pt x="341" y="79"/>
                  </a:cubicBezTo>
                  <a:cubicBezTo>
                    <a:pt x="324" y="47"/>
                    <a:pt x="305" y="23"/>
                    <a:pt x="305" y="23"/>
                  </a:cubicBezTo>
                  <a:cubicBezTo>
                    <a:pt x="305" y="23"/>
                    <a:pt x="268" y="0"/>
                    <a:pt x="235" y="13"/>
                  </a:cubicBezTo>
                  <a:cubicBezTo>
                    <a:pt x="201" y="26"/>
                    <a:pt x="182" y="47"/>
                    <a:pt x="170" y="67"/>
                  </a:cubicBezTo>
                  <a:cubicBezTo>
                    <a:pt x="165" y="76"/>
                    <a:pt x="160" y="102"/>
                    <a:pt x="168" y="121"/>
                  </a:cubicBezTo>
                  <a:cubicBezTo>
                    <a:pt x="172" y="133"/>
                    <a:pt x="182" y="164"/>
                    <a:pt x="182" y="164"/>
                  </a:cubicBezTo>
                  <a:cubicBezTo>
                    <a:pt x="182" y="164"/>
                    <a:pt x="200" y="221"/>
                    <a:pt x="220" y="238"/>
                  </a:cubicBezTo>
                  <a:cubicBezTo>
                    <a:pt x="242" y="263"/>
                    <a:pt x="242" y="263"/>
                    <a:pt x="242" y="263"/>
                  </a:cubicBezTo>
                  <a:cubicBezTo>
                    <a:pt x="236" y="275"/>
                    <a:pt x="236" y="275"/>
                    <a:pt x="236" y="275"/>
                  </a:cubicBezTo>
                  <a:cubicBezTo>
                    <a:pt x="236" y="275"/>
                    <a:pt x="214" y="283"/>
                    <a:pt x="189" y="299"/>
                  </a:cubicBezTo>
                  <a:cubicBezTo>
                    <a:pt x="122" y="307"/>
                    <a:pt x="122" y="307"/>
                    <a:pt x="122" y="307"/>
                  </a:cubicBezTo>
                  <a:cubicBezTo>
                    <a:pt x="122" y="307"/>
                    <a:pt x="99" y="323"/>
                    <a:pt x="76" y="372"/>
                  </a:cubicBezTo>
                  <a:cubicBezTo>
                    <a:pt x="30" y="464"/>
                    <a:pt x="30" y="464"/>
                    <a:pt x="30" y="464"/>
                  </a:cubicBezTo>
                  <a:cubicBezTo>
                    <a:pt x="30" y="464"/>
                    <a:pt x="19" y="487"/>
                    <a:pt x="10" y="510"/>
                  </a:cubicBezTo>
                  <a:cubicBezTo>
                    <a:pt x="10" y="510"/>
                    <a:pt x="3" y="534"/>
                    <a:pt x="5" y="542"/>
                  </a:cubicBezTo>
                  <a:cubicBezTo>
                    <a:pt x="5" y="542"/>
                    <a:pt x="0" y="622"/>
                    <a:pt x="8" y="626"/>
                  </a:cubicBezTo>
                  <a:cubicBezTo>
                    <a:pt x="23" y="634"/>
                    <a:pt x="27" y="642"/>
                    <a:pt x="64" y="644"/>
                  </a:cubicBezTo>
                  <a:cubicBezTo>
                    <a:pt x="64" y="644"/>
                    <a:pt x="65" y="663"/>
                    <a:pt x="54" y="679"/>
                  </a:cubicBezTo>
                  <a:cubicBezTo>
                    <a:pt x="17" y="774"/>
                    <a:pt x="17" y="774"/>
                    <a:pt x="17" y="774"/>
                  </a:cubicBezTo>
                  <a:cubicBezTo>
                    <a:pt x="81" y="823"/>
                    <a:pt x="81" y="823"/>
                    <a:pt x="81" y="823"/>
                  </a:cubicBezTo>
                  <a:cubicBezTo>
                    <a:pt x="90" y="857"/>
                    <a:pt x="90" y="857"/>
                    <a:pt x="90" y="857"/>
                  </a:cubicBezTo>
                  <a:cubicBezTo>
                    <a:pt x="90" y="857"/>
                    <a:pt x="91" y="878"/>
                    <a:pt x="89" y="907"/>
                  </a:cubicBezTo>
                  <a:cubicBezTo>
                    <a:pt x="82" y="945"/>
                    <a:pt x="82" y="945"/>
                    <a:pt x="82" y="945"/>
                  </a:cubicBezTo>
                  <a:cubicBezTo>
                    <a:pt x="83" y="991"/>
                    <a:pt x="83" y="991"/>
                    <a:pt x="83" y="991"/>
                  </a:cubicBezTo>
                  <a:cubicBezTo>
                    <a:pt x="83" y="991"/>
                    <a:pt x="81" y="1110"/>
                    <a:pt x="83" y="1131"/>
                  </a:cubicBezTo>
                  <a:cubicBezTo>
                    <a:pt x="83" y="1131"/>
                    <a:pt x="81" y="1291"/>
                    <a:pt x="81" y="1337"/>
                  </a:cubicBezTo>
                  <a:cubicBezTo>
                    <a:pt x="81" y="1366"/>
                    <a:pt x="81" y="1366"/>
                    <a:pt x="81" y="1366"/>
                  </a:cubicBezTo>
                  <a:cubicBezTo>
                    <a:pt x="81" y="1366"/>
                    <a:pt x="113" y="1368"/>
                    <a:pt x="125" y="1364"/>
                  </a:cubicBezTo>
                  <a:cubicBezTo>
                    <a:pt x="125" y="1364"/>
                    <a:pt x="178" y="1469"/>
                    <a:pt x="178" y="1491"/>
                  </a:cubicBezTo>
                  <a:cubicBezTo>
                    <a:pt x="178" y="1491"/>
                    <a:pt x="181" y="1642"/>
                    <a:pt x="156" y="1686"/>
                  </a:cubicBezTo>
                  <a:cubicBezTo>
                    <a:pt x="108" y="1812"/>
                    <a:pt x="108" y="1812"/>
                    <a:pt x="108" y="1812"/>
                  </a:cubicBezTo>
                  <a:cubicBezTo>
                    <a:pt x="108" y="1812"/>
                    <a:pt x="84" y="1823"/>
                    <a:pt x="67" y="1831"/>
                  </a:cubicBezTo>
                  <a:cubicBezTo>
                    <a:pt x="67" y="1831"/>
                    <a:pt x="54" y="1840"/>
                    <a:pt x="59" y="1851"/>
                  </a:cubicBezTo>
                  <a:cubicBezTo>
                    <a:pt x="59" y="1851"/>
                    <a:pt x="130" y="1879"/>
                    <a:pt x="169" y="1848"/>
                  </a:cubicBezTo>
                  <a:cubicBezTo>
                    <a:pt x="169" y="1848"/>
                    <a:pt x="184" y="1818"/>
                    <a:pt x="191" y="1819"/>
                  </a:cubicBezTo>
                  <a:cubicBezTo>
                    <a:pt x="191" y="1841"/>
                    <a:pt x="191" y="1841"/>
                    <a:pt x="191" y="1841"/>
                  </a:cubicBezTo>
                  <a:cubicBezTo>
                    <a:pt x="213" y="1845"/>
                    <a:pt x="213" y="1845"/>
                    <a:pt x="213" y="1845"/>
                  </a:cubicBezTo>
                  <a:cubicBezTo>
                    <a:pt x="226" y="1845"/>
                    <a:pt x="226" y="1845"/>
                    <a:pt x="226" y="1845"/>
                  </a:cubicBezTo>
                  <a:cubicBezTo>
                    <a:pt x="232" y="1826"/>
                    <a:pt x="232" y="1826"/>
                    <a:pt x="232" y="1826"/>
                  </a:cubicBezTo>
                  <a:cubicBezTo>
                    <a:pt x="232" y="1826"/>
                    <a:pt x="259" y="1820"/>
                    <a:pt x="274" y="1800"/>
                  </a:cubicBezTo>
                  <a:cubicBezTo>
                    <a:pt x="274" y="1800"/>
                    <a:pt x="308" y="1764"/>
                    <a:pt x="312" y="1764"/>
                  </a:cubicBezTo>
                  <a:cubicBezTo>
                    <a:pt x="340" y="1756"/>
                    <a:pt x="340" y="1756"/>
                    <a:pt x="340" y="1756"/>
                  </a:cubicBezTo>
                  <a:cubicBezTo>
                    <a:pt x="334" y="1806"/>
                    <a:pt x="334" y="1806"/>
                    <a:pt x="334" y="1806"/>
                  </a:cubicBezTo>
                  <a:cubicBezTo>
                    <a:pt x="334" y="1806"/>
                    <a:pt x="353" y="1810"/>
                    <a:pt x="362" y="1801"/>
                  </a:cubicBezTo>
                  <a:cubicBezTo>
                    <a:pt x="372" y="1736"/>
                    <a:pt x="372" y="1736"/>
                    <a:pt x="372" y="1736"/>
                  </a:cubicBezTo>
                  <a:cubicBezTo>
                    <a:pt x="372" y="1736"/>
                    <a:pt x="378" y="1698"/>
                    <a:pt x="353" y="1682"/>
                  </a:cubicBezTo>
                  <a:cubicBezTo>
                    <a:pt x="353" y="1682"/>
                    <a:pt x="319" y="1664"/>
                    <a:pt x="296" y="1556"/>
                  </a:cubicBezTo>
                  <a:cubicBezTo>
                    <a:pt x="285" y="1505"/>
                    <a:pt x="280" y="1487"/>
                    <a:pt x="278" y="1483"/>
                  </a:cubicBezTo>
                  <a:cubicBezTo>
                    <a:pt x="282" y="1458"/>
                    <a:pt x="291" y="1367"/>
                    <a:pt x="281" y="1352"/>
                  </a:cubicBezTo>
                  <a:cubicBezTo>
                    <a:pt x="353" y="1340"/>
                    <a:pt x="353" y="1340"/>
                    <a:pt x="353" y="1340"/>
                  </a:cubicBezTo>
                  <a:cubicBezTo>
                    <a:pt x="353" y="1340"/>
                    <a:pt x="356" y="1065"/>
                    <a:pt x="368" y="1025"/>
                  </a:cubicBezTo>
                  <a:close/>
                  <a:moveTo>
                    <a:pt x="259" y="1691"/>
                  </a:moveTo>
                  <a:cubicBezTo>
                    <a:pt x="258" y="1723"/>
                    <a:pt x="242" y="1731"/>
                    <a:pt x="242" y="1731"/>
                  </a:cubicBezTo>
                  <a:cubicBezTo>
                    <a:pt x="239" y="1714"/>
                    <a:pt x="230" y="1722"/>
                    <a:pt x="227" y="1686"/>
                  </a:cubicBezTo>
                  <a:cubicBezTo>
                    <a:pt x="224" y="1650"/>
                    <a:pt x="243" y="1618"/>
                    <a:pt x="243" y="1618"/>
                  </a:cubicBezTo>
                  <a:cubicBezTo>
                    <a:pt x="243" y="1618"/>
                    <a:pt x="261" y="1658"/>
                    <a:pt x="259" y="169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944" y="478"/>
              <a:ext cx="112" cy="15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14" y="4"/>
                </a:cxn>
                <a:cxn ang="0">
                  <a:pos x="0" y="154"/>
                </a:cxn>
                <a:cxn ang="0">
                  <a:pos x="6" y="0"/>
                </a:cxn>
              </a:cxnLst>
              <a:rect l="0" t="0" r="r" b="b"/>
              <a:pathLst>
                <a:path w="114" h="154">
                  <a:moveTo>
                    <a:pt x="6" y="0"/>
                  </a:moveTo>
                  <a:lnTo>
                    <a:pt x="114" y="4"/>
                  </a:lnTo>
                  <a:lnTo>
                    <a:pt x="0" y="15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42" name="Freeform 18"/>
            <p:cNvSpPr>
              <a:spLocks noEditPoints="1"/>
            </p:cNvSpPr>
            <p:nvPr/>
          </p:nvSpPr>
          <p:spPr bwMode="auto">
            <a:xfrm>
              <a:off x="3454" y="-227"/>
              <a:ext cx="1566" cy="3572"/>
            </a:xfrm>
            <a:custGeom>
              <a:avLst/>
              <a:gdLst/>
              <a:ahLst/>
              <a:cxnLst>
                <a:cxn ang="0">
                  <a:pos x="708" y="497"/>
                </a:cxn>
                <a:cxn ang="0">
                  <a:pos x="541" y="332"/>
                </a:cxn>
                <a:cxn ang="0">
                  <a:pos x="466" y="72"/>
                </a:cxn>
                <a:cxn ang="0">
                  <a:pos x="299" y="110"/>
                </a:cxn>
                <a:cxn ang="0">
                  <a:pos x="343" y="268"/>
                </a:cxn>
                <a:cxn ang="0">
                  <a:pos x="247" y="297"/>
                </a:cxn>
                <a:cxn ang="0">
                  <a:pos x="165" y="480"/>
                </a:cxn>
                <a:cxn ang="0">
                  <a:pos x="172" y="742"/>
                </a:cxn>
                <a:cxn ang="0">
                  <a:pos x="198" y="964"/>
                </a:cxn>
                <a:cxn ang="0">
                  <a:pos x="111" y="1275"/>
                </a:cxn>
                <a:cxn ang="0">
                  <a:pos x="78" y="1719"/>
                </a:cxn>
                <a:cxn ang="0">
                  <a:pos x="26" y="1737"/>
                </a:cxn>
                <a:cxn ang="0">
                  <a:pos x="115" y="1760"/>
                </a:cxn>
                <a:cxn ang="0">
                  <a:pos x="150" y="1751"/>
                </a:cxn>
                <a:cxn ang="0">
                  <a:pos x="218" y="1645"/>
                </a:cxn>
                <a:cxn ang="0">
                  <a:pos x="186" y="1565"/>
                </a:cxn>
                <a:cxn ang="0">
                  <a:pos x="210" y="1262"/>
                </a:cxn>
                <a:cxn ang="0">
                  <a:pos x="417" y="1173"/>
                </a:cxn>
                <a:cxn ang="0">
                  <a:pos x="439" y="1527"/>
                </a:cxn>
                <a:cxn ang="0">
                  <a:pos x="405" y="1684"/>
                </a:cxn>
                <a:cxn ang="0">
                  <a:pos x="379" y="1771"/>
                </a:cxn>
                <a:cxn ang="0">
                  <a:pos x="484" y="1672"/>
                </a:cxn>
                <a:cxn ang="0">
                  <a:pos x="481" y="1574"/>
                </a:cxn>
                <a:cxn ang="0">
                  <a:pos x="521" y="1185"/>
                </a:cxn>
                <a:cxn ang="0">
                  <a:pos x="533" y="1113"/>
                </a:cxn>
                <a:cxn ang="0">
                  <a:pos x="564" y="860"/>
                </a:cxn>
                <a:cxn ang="0">
                  <a:pos x="564" y="832"/>
                </a:cxn>
                <a:cxn ang="0">
                  <a:pos x="588" y="774"/>
                </a:cxn>
                <a:cxn ang="0">
                  <a:pos x="765" y="612"/>
                </a:cxn>
                <a:cxn ang="0">
                  <a:pos x="229" y="771"/>
                </a:cxn>
                <a:cxn ang="0">
                  <a:pos x="229" y="527"/>
                </a:cxn>
                <a:cxn ang="0">
                  <a:pos x="229" y="771"/>
                </a:cxn>
                <a:cxn ang="0">
                  <a:pos x="550" y="728"/>
                </a:cxn>
                <a:cxn ang="0">
                  <a:pos x="504" y="647"/>
                </a:cxn>
                <a:cxn ang="0">
                  <a:pos x="503" y="585"/>
                </a:cxn>
                <a:cxn ang="0">
                  <a:pos x="548" y="516"/>
                </a:cxn>
                <a:cxn ang="0">
                  <a:pos x="646" y="542"/>
                </a:cxn>
                <a:cxn ang="0">
                  <a:pos x="599" y="707"/>
                </a:cxn>
              </a:cxnLst>
              <a:rect l="0" t="0" r="r" b="b"/>
              <a:pathLst>
                <a:path w="783" h="1785">
                  <a:moveTo>
                    <a:pt x="752" y="565"/>
                  </a:moveTo>
                  <a:cubicBezTo>
                    <a:pt x="752" y="565"/>
                    <a:pt x="719" y="512"/>
                    <a:pt x="708" y="497"/>
                  </a:cubicBezTo>
                  <a:cubicBezTo>
                    <a:pt x="600" y="373"/>
                    <a:pt x="600" y="373"/>
                    <a:pt x="600" y="373"/>
                  </a:cubicBezTo>
                  <a:cubicBezTo>
                    <a:pt x="600" y="373"/>
                    <a:pt x="562" y="335"/>
                    <a:pt x="541" y="332"/>
                  </a:cubicBezTo>
                  <a:cubicBezTo>
                    <a:pt x="541" y="332"/>
                    <a:pt x="512" y="270"/>
                    <a:pt x="515" y="259"/>
                  </a:cubicBezTo>
                  <a:cubicBezTo>
                    <a:pt x="515" y="259"/>
                    <a:pt x="506" y="101"/>
                    <a:pt x="466" y="72"/>
                  </a:cubicBezTo>
                  <a:cubicBezTo>
                    <a:pt x="466" y="72"/>
                    <a:pt x="443" y="0"/>
                    <a:pt x="352" y="29"/>
                  </a:cubicBezTo>
                  <a:cubicBezTo>
                    <a:pt x="352" y="29"/>
                    <a:pt x="300" y="57"/>
                    <a:pt x="299" y="110"/>
                  </a:cubicBezTo>
                  <a:cubicBezTo>
                    <a:pt x="299" y="110"/>
                    <a:pt x="294" y="179"/>
                    <a:pt x="303" y="194"/>
                  </a:cubicBezTo>
                  <a:cubicBezTo>
                    <a:pt x="343" y="268"/>
                    <a:pt x="343" y="268"/>
                    <a:pt x="343" y="268"/>
                  </a:cubicBezTo>
                  <a:cubicBezTo>
                    <a:pt x="343" y="268"/>
                    <a:pt x="357" y="293"/>
                    <a:pt x="325" y="296"/>
                  </a:cubicBezTo>
                  <a:cubicBezTo>
                    <a:pt x="247" y="297"/>
                    <a:pt x="247" y="297"/>
                    <a:pt x="247" y="297"/>
                  </a:cubicBezTo>
                  <a:cubicBezTo>
                    <a:pt x="247" y="297"/>
                    <a:pt x="191" y="303"/>
                    <a:pt x="188" y="353"/>
                  </a:cubicBezTo>
                  <a:cubicBezTo>
                    <a:pt x="165" y="480"/>
                    <a:pt x="165" y="480"/>
                    <a:pt x="165" y="480"/>
                  </a:cubicBezTo>
                  <a:cubicBezTo>
                    <a:pt x="162" y="568"/>
                    <a:pt x="162" y="568"/>
                    <a:pt x="162" y="568"/>
                  </a:cubicBezTo>
                  <a:cubicBezTo>
                    <a:pt x="162" y="568"/>
                    <a:pt x="151" y="699"/>
                    <a:pt x="172" y="742"/>
                  </a:cubicBezTo>
                  <a:cubicBezTo>
                    <a:pt x="172" y="742"/>
                    <a:pt x="213" y="889"/>
                    <a:pt x="215" y="897"/>
                  </a:cubicBezTo>
                  <a:cubicBezTo>
                    <a:pt x="215" y="897"/>
                    <a:pt x="209" y="938"/>
                    <a:pt x="198" y="964"/>
                  </a:cubicBezTo>
                  <a:cubicBezTo>
                    <a:pt x="188" y="990"/>
                    <a:pt x="128" y="1150"/>
                    <a:pt x="128" y="1150"/>
                  </a:cubicBezTo>
                  <a:cubicBezTo>
                    <a:pt x="128" y="1150"/>
                    <a:pt x="101" y="1217"/>
                    <a:pt x="111" y="1275"/>
                  </a:cubicBezTo>
                  <a:cubicBezTo>
                    <a:pt x="111" y="1275"/>
                    <a:pt x="118" y="1559"/>
                    <a:pt x="115" y="1585"/>
                  </a:cubicBezTo>
                  <a:cubicBezTo>
                    <a:pt x="115" y="1585"/>
                    <a:pt x="98" y="1664"/>
                    <a:pt x="78" y="1719"/>
                  </a:cubicBezTo>
                  <a:cubicBezTo>
                    <a:pt x="72" y="1722"/>
                    <a:pt x="72" y="1722"/>
                    <a:pt x="72" y="1722"/>
                  </a:cubicBezTo>
                  <a:cubicBezTo>
                    <a:pt x="72" y="1722"/>
                    <a:pt x="34" y="1737"/>
                    <a:pt x="26" y="1737"/>
                  </a:cubicBezTo>
                  <a:cubicBezTo>
                    <a:pt x="26" y="1737"/>
                    <a:pt x="0" y="1760"/>
                    <a:pt x="22" y="1765"/>
                  </a:cubicBezTo>
                  <a:cubicBezTo>
                    <a:pt x="43" y="1769"/>
                    <a:pt x="107" y="1768"/>
                    <a:pt x="115" y="1760"/>
                  </a:cubicBezTo>
                  <a:cubicBezTo>
                    <a:pt x="122" y="1753"/>
                    <a:pt x="131" y="1743"/>
                    <a:pt x="131" y="1743"/>
                  </a:cubicBezTo>
                  <a:cubicBezTo>
                    <a:pt x="131" y="1743"/>
                    <a:pt x="150" y="1739"/>
                    <a:pt x="150" y="1751"/>
                  </a:cubicBezTo>
                  <a:cubicBezTo>
                    <a:pt x="150" y="1763"/>
                    <a:pt x="185" y="1753"/>
                    <a:pt x="185" y="1753"/>
                  </a:cubicBezTo>
                  <a:cubicBezTo>
                    <a:pt x="218" y="1645"/>
                    <a:pt x="218" y="1645"/>
                    <a:pt x="218" y="1645"/>
                  </a:cubicBezTo>
                  <a:cubicBezTo>
                    <a:pt x="218" y="1645"/>
                    <a:pt x="221" y="1628"/>
                    <a:pt x="209" y="1617"/>
                  </a:cubicBezTo>
                  <a:cubicBezTo>
                    <a:pt x="204" y="1613"/>
                    <a:pt x="180" y="1576"/>
                    <a:pt x="186" y="1565"/>
                  </a:cubicBezTo>
                  <a:cubicBezTo>
                    <a:pt x="186" y="1565"/>
                    <a:pt x="206" y="1415"/>
                    <a:pt x="218" y="1366"/>
                  </a:cubicBezTo>
                  <a:cubicBezTo>
                    <a:pt x="224" y="1342"/>
                    <a:pt x="210" y="1262"/>
                    <a:pt x="210" y="1262"/>
                  </a:cubicBezTo>
                  <a:cubicBezTo>
                    <a:pt x="210" y="1262"/>
                    <a:pt x="255" y="1162"/>
                    <a:pt x="262" y="1162"/>
                  </a:cubicBezTo>
                  <a:cubicBezTo>
                    <a:pt x="270" y="1162"/>
                    <a:pt x="413" y="1166"/>
                    <a:pt x="417" y="1173"/>
                  </a:cubicBezTo>
                  <a:cubicBezTo>
                    <a:pt x="422" y="1179"/>
                    <a:pt x="413" y="1244"/>
                    <a:pt x="433" y="1275"/>
                  </a:cubicBezTo>
                  <a:cubicBezTo>
                    <a:pt x="439" y="1527"/>
                    <a:pt x="439" y="1527"/>
                    <a:pt x="439" y="1527"/>
                  </a:cubicBezTo>
                  <a:cubicBezTo>
                    <a:pt x="439" y="1527"/>
                    <a:pt x="428" y="1581"/>
                    <a:pt x="422" y="1591"/>
                  </a:cubicBezTo>
                  <a:cubicBezTo>
                    <a:pt x="422" y="1591"/>
                    <a:pt x="407" y="1669"/>
                    <a:pt x="405" y="1684"/>
                  </a:cubicBezTo>
                  <a:cubicBezTo>
                    <a:pt x="405" y="1684"/>
                    <a:pt x="392" y="1716"/>
                    <a:pt x="379" y="1730"/>
                  </a:cubicBezTo>
                  <a:cubicBezTo>
                    <a:pt x="379" y="1730"/>
                    <a:pt x="366" y="1769"/>
                    <a:pt x="379" y="1771"/>
                  </a:cubicBezTo>
                  <a:cubicBezTo>
                    <a:pt x="379" y="1771"/>
                    <a:pt x="475" y="1785"/>
                    <a:pt x="472" y="1733"/>
                  </a:cubicBezTo>
                  <a:cubicBezTo>
                    <a:pt x="484" y="1672"/>
                    <a:pt x="484" y="1672"/>
                    <a:pt x="484" y="1672"/>
                  </a:cubicBezTo>
                  <a:cubicBezTo>
                    <a:pt x="484" y="1672"/>
                    <a:pt x="501" y="1629"/>
                    <a:pt x="489" y="1617"/>
                  </a:cubicBezTo>
                  <a:cubicBezTo>
                    <a:pt x="489" y="1617"/>
                    <a:pt x="475" y="1574"/>
                    <a:pt x="481" y="1574"/>
                  </a:cubicBezTo>
                  <a:cubicBezTo>
                    <a:pt x="481" y="1574"/>
                    <a:pt x="544" y="1409"/>
                    <a:pt x="532" y="1288"/>
                  </a:cubicBezTo>
                  <a:cubicBezTo>
                    <a:pt x="532" y="1288"/>
                    <a:pt x="504" y="1197"/>
                    <a:pt x="521" y="1185"/>
                  </a:cubicBezTo>
                  <a:cubicBezTo>
                    <a:pt x="529" y="1182"/>
                    <a:pt x="529" y="1182"/>
                    <a:pt x="529" y="1182"/>
                  </a:cubicBezTo>
                  <a:cubicBezTo>
                    <a:pt x="533" y="1113"/>
                    <a:pt x="533" y="1113"/>
                    <a:pt x="533" y="1113"/>
                  </a:cubicBezTo>
                  <a:cubicBezTo>
                    <a:pt x="533" y="1113"/>
                    <a:pt x="553" y="1022"/>
                    <a:pt x="553" y="1013"/>
                  </a:cubicBezTo>
                  <a:cubicBezTo>
                    <a:pt x="553" y="1013"/>
                    <a:pt x="568" y="882"/>
                    <a:pt x="564" y="860"/>
                  </a:cubicBezTo>
                  <a:cubicBezTo>
                    <a:pt x="558" y="839"/>
                    <a:pt x="558" y="839"/>
                    <a:pt x="558" y="839"/>
                  </a:cubicBezTo>
                  <a:cubicBezTo>
                    <a:pt x="564" y="832"/>
                    <a:pt x="564" y="832"/>
                    <a:pt x="564" y="832"/>
                  </a:cubicBezTo>
                  <a:cubicBezTo>
                    <a:pt x="545" y="778"/>
                    <a:pt x="545" y="778"/>
                    <a:pt x="545" y="778"/>
                  </a:cubicBezTo>
                  <a:cubicBezTo>
                    <a:pt x="545" y="778"/>
                    <a:pt x="573" y="786"/>
                    <a:pt x="588" y="774"/>
                  </a:cubicBezTo>
                  <a:cubicBezTo>
                    <a:pt x="588" y="774"/>
                    <a:pt x="702" y="688"/>
                    <a:pt x="734" y="638"/>
                  </a:cubicBezTo>
                  <a:cubicBezTo>
                    <a:pt x="765" y="612"/>
                    <a:pt x="765" y="612"/>
                    <a:pt x="765" y="612"/>
                  </a:cubicBezTo>
                  <a:cubicBezTo>
                    <a:pt x="765" y="612"/>
                    <a:pt x="783" y="597"/>
                    <a:pt x="752" y="565"/>
                  </a:cubicBezTo>
                  <a:close/>
                  <a:moveTo>
                    <a:pt x="229" y="771"/>
                  </a:moveTo>
                  <a:cubicBezTo>
                    <a:pt x="229" y="771"/>
                    <a:pt x="214" y="635"/>
                    <a:pt x="215" y="629"/>
                  </a:cubicBezTo>
                  <a:cubicBezTo>
                    <a:pt x="218" y="593"/>
                    <a:pt x="218" y="527"/>
                    <a:pt x="229" y="527"/>
                  </a:cubicBezTo>
                  <a:cubicBezTo>
                    <a:pt x="229" y="527"/>
                    <a:pt x="239" y="643"/>
                    <a:pt x="238" y="655"/>
                  </a:cubicBezTo>
                  <a:cubicBezTo>
                    <a:pt x="238" y="655"/>
                    <a:pt x="244" y="746"/>
                    <a:pt x="229" y="771"/>
                  </a:cubicBezTo>
                  <a:close/>
                  <a:moveTo>
                    <a:pt x="599" y="707"/>
                  </a:moveTo>
                  <a:cubicBezTo>
                    <a:pt x="565" y="752"/>
                    <a:pt x="550" y="728"/>
                    <a:pt x="550" y="728"/>
                  </a:cubicBezTo>
                  <a:cubicBezTo>
                    <a:pt x="542" y="717"/>
                    <a:pt x="510" y="685"/>
                    <a:pt x="510" y="685"/>
                  </a:cubicBezTo>
                  <a:cubicBezTo>
                    <a:pt x="516" y="655"/>
                    <a:pt x="504" y="647"/>
                    <a:pt x="504" y="647"/>
                  </a:cubicBezTo>
                  <a:cubicBezTo>
                    <a:pt x="498" y="647"/>
                    <a:pt x="466" y="620"/>
                    <a:pt x="480" y="617"/>
                  </a:cubicBezTo>
                  <a:cubicBezTo>
                    <a:pt x="494" y="614"/>
                    <a:pt x="503" y="585"/>
                    <a:pt x="503" y="585"/>
                  </a:cubicBezTo>
                  <a:cubicBezTo>
                    <a:pt x="541" y="518"/>
                    <a:pt x="541" y="518"/>
                    <a:pt x="541" y="518"/>
                  </a:cubicBezTo>
                  <a:cubicBezTo>
                    <a:pt x="548" y="516"/>
                    <a:pt x="548" y="516"/>
                    <a:pt x="548" y="516"/>
                  </a:cubicBezTo>
                  <a:cubicBezTo>
                    <a:pt x="551" y="562"/>
                    <a:pt x="551" y="562"/>
                    <a:pt x="551" y="562"/>
                  </a:cubicBezTo>
                  <a:cubicBezTo>
                    <a:pt x="620" y="574"/>
                    <a:pt x="646" y="542"/>
                    <a:pt x="646" y="542"/>
                  </a:cubicBezTo>
                  <a:cubicBezTo>
                    <a:pt x="664" y="556"/>
                    <a:pt x="688" y="594"/>
                    <a:pt x="688" y="594"/>
                  </a:cubicBezTo>
                  <a:cubicBezTo>
                    <a:pt x="690" y="615"/>
                    <a:pt x="599" y="707"/>
                    <a:pt x="599" y="707"/>
                  </a:cubicBezTo>
                  <a:close/>
                </a:path>
              </a:pathLst>
            </a:custGeom>
            <a:solidFill>
              <a:srgbClr val="8EA4B6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4106" y="600"/>
              <a:ext cx="165" cy="1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4" y="2"/>
                </a:cxn>
                <a:cxn ang="0">
                  <a:pos x="31" y="52"/>
                </a:cxn>
                <a:cxn ang="0">
                  <a:pos x="0" y="0"/>
                </a:cxn>
              </a:cxnLst>
              <a:rect l="0" t="0" r="r" b="b"/>
              <a:pathLst>
                <a:path w="84" h="52">
                  <a:moveTo>
                    <a:pt x="0" y="0"/>
                  </a:moveTo>
                  <a:cubicBezTo>
                    <a:pt x="0" y="0"/>
                    <a:pt x="53" y="16"/>
                    <a:pt x="84" y="2"/>
                  </a:cubicBezTo>
                  <a:cubicBezTo>
                    <a:pt x="31" y="52"/>
                    <a:pt x="31" y="52"/>
                    <a:pt x="31" y="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1028" name="Picture 20"/>
          <p:cNvPicPr>
            <a:picLocks noChangeAspect="1" noChangeArrowheads="1"/>
          </p:cNvPicPr>
          <p:nvPr/>
        </p:nvPicPr>
        <p:blipFill>
          <a:blip r:embed="rId13" cstate="print">
            <a:lum bright="12000"/>
          </a:blip>
          <a:srcRect r="85306" b="78163"/>
          <a:stretch>
            <a:fillRect/>
          </a:stretch>
        </p:blipFill>
        <p:spPr bwMode="auto">
          <a:xfrm>
            <a:off x="166688" y="6575425"/>
            <a:ext cx="2857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1"/>
          <p:cNvPicPr>
            <a:picLocks noChangeAspect="1" noChangeArrowheads="1"/>
          </p:cNvPicPr>
          <p:nvPr/>
        </p:nvPicPr>
        <p:blipFill>
          <a:blip r:embed="rId13" cstate="print">
            <a:lum bright="6000"/>
          </a:blip>
          <a:srcRect l="14694" r="73470" b="77695"/>
          <a:stretch>
            <a:fillRect/>
          </a:stretch>
        </p:blipFill>
        <p:spPr bwMode="auto">
          <a:xfrm>
            <a:off x="452438" y="6572250"/>
            <a:ext cx="23018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22"/>
          <p:cNvPicPr>
            <a:picLocks noChangeAspect="1" noChangeArrowheads="1"/>
          </p:cNvPicPr>
          <p:nvPr/>
        </p:nvPicPr>
        <p:blipFill>
          <a:blip r:embed="rId13" cstate="print">
            <a:lum bright="6000"/>
          </a:blip>
          <a:srcRect l="25960" r="65224" b="76952"/>
          <a:stretch>
            <a:fillRect/>
          </a:stretch>
        </p:blipFill>
        <p:spPr bwMode="auto">
          <a:xfrm>
            <a:off x="671513" y="6565900"/>
            <a:ext cx="1714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13" cstate="print">
            <a:lum bright="-6000"/>
          </a:blip>
          <a:srcRect l="33795" r="54042" b="77943"/>
          <a:stretch>
            <a:fillRect/>
          </a:stretch>
        </p:blipFill>
        <p:spPr bwMode="auto">
          <a:xfrm>
            <a:off x="823913" y="6575425"/>
            <a:ext cx="2365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4"/>
          <p:cNvPicPr>
            <a:picLocks noChangeAspect="1" noChangeArrowheads="1"/>
          </p:cNvPicPr>
          <p:nvPr/>
        </p:nvPicPr>
        <p:blipFill>
          <a:blip r:embed="rId13" cstate="print">
            <a:lum bright="-6000"/>
          </a:blip>
          <a:srcRect l="44081" r="45879" b="73978"/>
          <a:stretch>
            <a:fillRect/>
          </a:stretch>
        </p:blipFill>
        <p:spPr bwMode="auto">
          <a:xfrm>
            <a:off x="1023938" y="6524625"/>
            <a:ext cx="1952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5"/>
          <p:cNvPicPr>
            <a:picLocks noChangeAspect="1" noChangeArrowheads="1"/>
          </p:cNvPicPr>
          <p:nvPr/>
        </p:nvPicPr>
        <p:blipFill>
          <a:blip r:embed="rId13" cstate="print">
            <a:lum bright="6000"/>
          </a:blip>
          <a:srcRect l="59265" t="1982" r="33795" b="77695"/>
          <a:stretch>
            <a:fillRect/>
          </a:stretch>
        </p:blipFill>
        <p:spPr bwMode="auto">
          <a:xfrm>
            <a:off x="1319213" y="6597650"/>
            <a:ext cx="134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26"/>
          <p:cNvPicPr>
            <a:picLocks noChangeAspect="1" noChangeArrowheads="1"/>
          </p:cNvPicPr>
          <p:nvPr/>
        </p:nvPicPr>
        <p:blipFill>
          <a:blip r:embed="rId13" cstate="print">
            <a:lum bright="12000"/>
          </a:blip>
          <a:srcRect l="72000" r="14938" b="77696"/>
          <a:stretch>
            <a:fillRect/>
          </a:stretch>
        </p:blipFill>
        <p:spPr bwMode="auto">
          <a:xfrm>
            <a:off x="1570038" y="6572250"/>
            <a:ext cx="25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7"/>
          <p:cNvPicPr>
            <a:picLocks noChangeAspect="1" noChangeArrowheads="1"/>
          </p:cNvPicPr>
          <p:nvPr/>
        </p:nvPicPr>
        <p:blipFill>
          <a:blip r:embed="rId13" cstate="print">
            <a:lum bright="12000"/>
          </a:blip>
          <a:srcRect l="81306" r="3836" b="78192"/>
          <a:stretch>
            <a:fillRect/>
          </a:stretch>
        </p:blipFill>
        <p:spPr bwMode="auto">
          <a:xfrm>
            <a:off x="1751013" y="6578600"/>
            <a:ext cx="2889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28"/>
          <p:cNvPicPr>
            <a:picLocks noChangeAspect="1" noChangeArrowheads="1"/>
          </p:cNvPicPr>
          <p:nvPr/>
        </p:nvPicPr>
        <p:blipFill>
          <a:blip r:embed="rId13" cstate="print">
            <a:lum bright="6000"/>
          </a:blip>
          <a:srcRect l="64326" r="25877" b="75836"/>
          <a:stretch>
            <a:fillRect/>
          </a:stretch>
        </p:blipFill>
        <p:spPr bwMode="auto">
          <a:xfrm>
            <a:off x="1420813" y="6548438"/>
            <a:ext cx="1905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3" name="Rectangle 29"/>
          <p:cNvSpPr>
            <a:spLocks noChangeArrowheads="1"/>
          </p:cNvSpPr>
          <p:nvPr/>
        </p:nvSpPr>
        <p:spPr bwMode="auto">
          <a:xfrm>
            <a:off x="2124075" y="6165850"/>
            <a:ext cx="4392613" cy="692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6484938" y="6165850"/>
            <a:ext cx="2659062" cy="692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auto">
          <a:xfrm>
            <a:off x="3175" y="6562725"/>
            <a:ext cx="9140825" cy="295275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0"/>
                </a:schemeClr>
              </a:gs>
              <a:gs pos="100000">
                <a:schemeClr val="accent2">
                  <a:alpha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auto">
          <a:xfrm>
            <a:off x="0" y="0"/>
            <a:ext cx="9144000" cy="24923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57" name="AutoShape 33"/>
          <p:cNvSpPr>
            <a:spLocks noChangeAspect="1" noChangeArrowheads="1" noTextEdit="1"/>
          </p:cNvSpPr>
          <p:nvPr/>
        </p:nvSpPr>
        <p:spPr bwMode="auto">
          <a:xfrm>
            <a:off x="263525" y="303213"/>
            <a:ext cx="872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8475" y="306388"/>
            <a:ext cx="7445375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89150" y="6496050"/>
            <a:ext cx="11144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92488" y="6496050"/>
            <a:ext cx="42783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1300" y="6496050"/>
            <a:ext cx="10906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</p:txBody>
      </p:sp>
      <p:grpSp>
        <p:nvGrpSpPr>
          <p:cNvPr id="1047" name="Group 45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DDE5EB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71" name="AutoShape 47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1050" name="Group 48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1052" name="Picture 49" descr="globe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74" name="Oval 50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1075" name="AutoShape 51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r" rtl="0" eaLnBrk="0" fontAlgn="base" hangingPunct="0">
        <a:spcBef>
          <a:spcPct val="5000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5000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2pPr>
      <a:lvl3pPr algn="r" rtl="0" eaLnBrk="0" fontAlgn="base" hangingPunct="0">
        <a:spcBef>
          <a:spcPct val="5000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3pPr>
      <a:lvl4pPr algn="r" rtl="0" eaLnBrk="0" fontAlgn="base" hangingPunct="0">
        <a:spcBef>
          <a:spcPct val="5000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4pPr>
      <a:lvl5pPr algn="r" rtl="0" eaLnBrk="0" fontAlgn="base" hangingPunct="0">
        <a:spcBef>
          <a:spcPct val="5000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5pPr>
      <a:lvl6pPr marL="457200" algn="r" rtl="0" fontAlgn="base">
        <a:spcBef>
          <a:spcPct val="5000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6pPr>
      <a:lvl7pPr marL="914400" algn="r" rtl="0" fontAlgn="base">
        <a:spcBef>
          <a:spcPct val="5000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7pPr>
      <a:lvl8pPr marL="1371600" algn="r" rtl="0" fontAlgn="base">
        <a:spcBef>
          <a:spcPct val="5000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8pPr>
      <a:lvl9pPr marL="1828800" algn="r" rtl="0" fontAlgn="base">
        <a:spcBef>
          <a:spcPct val="5000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ES" sz="1800">
              <a:latin typeface="Arial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-93663" y="6453188"/>
            <a:ext cx="85328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r>
              <a:rPr lang="en-GB" sz="1200">
                <a:solidFill>
                  <a:srgbClr val="4D4D4D"/>
                </a:solidFill>
                <a:latin typeface="Neo Sans" pitchFamily="34" charset="0"/>
              </a:rPr>
              <a:t>m62 visualcommunications is the global leader in presentation effectiveness, from offices in the UK, USA, and Singapore</a:t>
            </a:r>
          </a:p>
        </p:txBody>
      </p:sp>
      <p:pic>
        <p:nvPicPr>
          <p:cNvPr id="2052" name="Picture 4" descr="m62-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02650" y="6484938"/>
            <a:ext cx="381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1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0350" y="777875"/>
            <a:ext cx="2000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2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7338" y="2673350"/>
            <a:ext cx="2000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3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7338" y="4568825"/>
            <a:ext cx="2000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8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379413" y="2290763"/>
            <a:ext cx="163671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135971"/>
                </a:solidFill>
                <a:latin typeface="Neo Sans" pitchFamily="34" charset="0"/>
              </a:rPr>
              <a:t>Beyond Bullet Points</a:t>
            </a:r>
          </a:p>
        </p:txBody>
      </p:sp>
      <p:sp>
        <p:nvSpPr>
          <p:cNvPr id="13321" name="Text Box 9">
            <a:hlinkClick r:id="rId17"/>
          </p:cNvPr>
          <p:cNvSpPr txBox="1">
            <a:spLocks noChangeArrowheads="1"/>
          </p:cNvSpPr>
          <p:nvPr/>
        </p:nvSpPr>
        <p:spPr bwMode="auto">
          <a:xfrm>
            <a:off x="379413" y="4189413"/>
            <a:ext cx="1417637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135971"/>
                </a:solidFill>
                <a:latin typeface="Neo Sans" pitchFamily="34" charset="0"/>
              </a:rPr>
              <a:t>PowerPoint Slides</a:t>
            </a:r>
          </a:p>
        </p:txBody>
      </p:sp>
      <p:sp>
        <p:nvSpPr>
          <p:cNvPr id="13322" name="Text Box 10">
            <a:hlinkClick r:id="rId19"/>
          </p:cNvPr>
          <p:cNvSpPr txBox="1">
            <a:spLocks noChangeArrowheads="1"/>
          </p:cNvSpPr>
          <p:nvPr/>
        </p:nvSpPr>
        <p:spPr bwMode="auto">
          <a:xfrm>
            <a:off x="379413" y="6084888"/>
            <a:ext cx="159861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GB" sz="1400">
                <a:solidFill>
                  <a:srgbClr val="135971"/>
                </a:solidFill>
                <a:latin typeface="Neo Sans" pitchFamily="34" charset="0"/>
              </a:rPr>
              <a:t>PowerPoint Training</a:t>
            </a:r>
          </a:p>
        </p:txBody>
      </p:sp>
      <p:pic>
        <p:nvPicPr>
          <p:cNvPr id="2059" name="Picture 11" descr="b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20950" y="777875"/>
            <a:ext cx="63627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28575" y="188913"/>
            <a:ext cx="91154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GB" sz="2100">
                <a:solidFill>
                  <a:srgbClr val="333333"/>
                </a:solidFill>
                <a:latin typeface="Neo Sans" pitchFamily="34" charset="0"/>
              </a:rPr>
              <a:t>It’s not the </a:t>
            </a:r>
            <a:r>
              <a:rPr lang="en-GB" sz="2100" b="1">
                <a:solidFill>
                  <a:srgbClr val="333333"/>
                </a:solidFill>
                <a:latin typeface="Neo Sans" pitchFamily="34" charset="0"/>
              </a:rPr>
              <a:t>design</a:t>
            </a:r>
            <a:r>
              <a:rPr lang="en-GB" sz="2100">
                <a:solidFill>
                  <a:srgbClr val="333333"/>
                </a:solidFill>
                <a:latin typeface="Neo Sans" pitchFamily="34" charset="0"/>
              </a:rPr>
              <a:t> of your template, it’s what you </a:t>
            </a:r>
            <a:r>
              <a:rPr lang="en-GB" sz="2100" b="1">
                <a:solidFill>
                  <a:srgbClr val="333333"/>
                </a:solidFill>
                <a:latin typeface="Neo Sans" pitchFamily="34" charset="0"/>
              </a:rPr>
              <a:t>do with it</a:t>
            </a:r>
            <a:r>
              <a:rPr lang="en-GB" sz="2100">
                <a:solidFill>
                  <a:srgbClr val="333333"/>
                </a:solidFill>
                <a:latin typeface="Neo Sans" pitchFamily="34" charset="0"/>
              </a:rPr>
              <a:t> that counts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9.png"/><Relationship Id="rId4" Type="http://schemas.openxmlformats.org/officeDocument/2006/relationships/diagramData" Target="../diagrams/data4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39.png"/><Relationship Id="rId5" Type="http://schemas.openxmlformats.org/officeDocument/2006/relationships/diagramLayout" Target="../diagrams/layout7.xml"/><Relationship Id="rId10" Type="http://schemas.openxmlformats.org/officeDocument/2006/relationships/image" Target="../media/image38.png"/><Relationship Id="rId4" Type="http://schemas.openxmlformats.org/officeDocument/2006/relationships/diagramData" Target="../diagrams/data7.xml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allpapers.free-review.net/33__Predatory_Business.ht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4313" y="134938"/>
            <a:ext cx="7772400" cy="1150937"/>
          </a:xfrm>
          <a:noFill/>
        </p:spPr>
        <p:txBody>
          <a:bodyPr/>
          <a:lstStyle/>
          <a:p>
            <a:pPr algn="just" eaLnBrk="1" hangingPunct="1"/>
            <a:r>
              <a:rPr lang="es-ES" sz="1800" dirty="0" smtClean="0">
                <a:latin typeface="Matura MT Script Capitals" pitchFamily="66" charset="0"/>
              </a:rPr>
              <a:t>Auditoría de los Rubros Ingresos - Cuentas por Cobrar - Cobranzas de una empresa dedicada a la organización y oferta de servicios de capacitación y desarrollo profesional en la ciudad de Guayaquil por el periodo terminado al 31 de Diciembre del 2008.</a:t>
            </a:r>
            <a:endParaRPr lang="en-GB" sz="1800" dirty="0" smtClean="0">
              <a:latin typeface="Matura MT Script Capitals" pitchFamily="66" charset="0"/>
            </a:endParaRP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588224" y="5877272"/>
            <a:ext cx="250033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800" b="1" dirty="0" smtClean="0">
                <a:solidFill>
                  <a:srgbClr val="384A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Jimmy Limones Solarte.</a:t>
            </a:r>
            <a:br>
              <a:rPr lang="en-GB" sz="1800" b="1" dirty="0" smtClean="0">
                <a:solidFill>
                  <a:srgbClr val="384A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GB" sz="1800" b="1" dirty="0" smtClean="0">
                <a:solidFill>
                  <a:srgbClr val="384A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Alfredo Armijos De la Cruz.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4313" y="1349375"/>
            <a:ext cx="77724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/>
          <a:lstStyle/>
          <a:p>
            <a:pPr algn="just">
              <a:spcBef>
                <a:spcPct val="50000"/>
              </a:spcBef>
              <a:defRPr/>
            </a:pPr>
            <a:r>
              <a:rPr lang="es-ES" sz="1600" kern="0" dirty="0">
                <a:solidFill>
                  <a:schemeClr val="bg1"/>
                </a:solidFill>
                <a:latin typeface="Matura MT Script Capitals" pitchFamily="66" charset="0"/>
                <a:ea typeface="+mj-ea"/>
                <a:cs typeface="+mj-cs"/>
              </a:rPr>
              <a:t>Tesina de Auditoría – Contaduría Pública Autorizada</a:t>
            </a:r>
            <a:endParaRPr lang="en-GB" sz="1600" kern="0" dirty="0">
              <a:solidFill>
                <a:schemeClr val="bg1"/>
              </a:solidFill>
              <a:latin typeface="Matura MT Script Capital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Matura MT Script Capitals" pitchFamily="66" charset="0"/>
              </a:rPr>
              <a:t>Análisis </a:t>
            </a:r>
            <a:r>
              <a:rPr lang="en-GB" dirty="0" err="1" smtClean="0">
                <a:latin typeface="Matura MT Script Capitals" pitchFamily="66" charset="0"/>
              </a:rPr>
              <a:t>Estadístico</a:t>
            </a:r>
            <a:r>
              <a:rPr lang="en-GB" dirty="0" smtClean="0">
                <a:latin typeface="Matura MT Script Capitals" pitchFamily="66" charset="0"/>
              </a:rPr>
              <a:t> de los </a:t>
            </a:r>
            <a:r>
              <a:rPr lang="en-GB" dirty="0" err="1" smtClean="0">
                <a:latin typeface="Matura MT Script Capitals" pitchFamily="66" charset="0"/>
              </a:rPr>
              <a:t>Estados</a:t>
            </a:r>
            <a:r>
              <a:rPr lang="en-GB" dirty="0" smtClean="0">
                <a:latin typeface="Matura MT Script Capitals" pitchFamily="66" charset="0"/>
              </a:rPr>
              <a:t> </a:t>
            </a:r>
            <a:r>
              <a:rPr lang="en-GB" dirty="0" err="1" smtClean="0">
                <a:latin typeface="Matura MT Script Capitals" pitchFamily="66" charset="0"/>
              </a:rPr>
              <a:t>Financieros</a:t>
            </a:r>
            <a:endParaRPr lang="en-GB" dirty="0" smtClean="0">
              <a:latin typeface="Matura MT Script Capitals" pitchFamily="66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966" t="1136" r="1090" b="2496"/>
          <a:stretch>
            <a:fillRect/>
          </a:stretch>
        </p:blipFill>
        <p:spPr bwMode="auto">
          <a:xfrm>
            <a:off x="1571604" y="1428736"/>
            <a:ext cx="5966085" cy="371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 l="10137" r="9894" b="5769"/>
          <a:stretch>
            <a:fillRect/>
          </a:stretch>
        </p:blipFill>
        <p:spPr bwMode="auto">
          <a:xfrm>
            <a:off x="1601584" y="1443725"/>
            <a:ext cx="5929354" cy="369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http://iranneurology.org/Skins/Icons/Professo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929322" y="4929198"/>
            <a:ext cx="1571635" cy="1571636"/>
          </a:xfrm>
          <a:prstGeom prst="rect">
            <a:avLst/>
          </a:prstGeom>
          <a:noFill/>
        </p:spPr>
      </p:pic>
      <p:sp>
        <p:nvSpPr>
          <p:cNvPr id="27" name="26 Llamada de nube"/>
          <p:cNvSpPr/>
          <p:nvPr/>
        </p:nvSpPr>
        <p:spPr>
          <a:xfrm>
            <a:off x="6786577" y="3214686"/>
            <a:ext cx="2252491" cy="1428760"/>
          </a:xfrm>
          <a:prstGeom prst="cloudCallout">
            <a:avLst>
              <a:gd name="adj1" fmla="val -33134"/>
              <a:gd name="adj2" fmla="val 70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/>
              <a:t>El 80% del total de activos se concentra en las Inversiones a Corto Plazo y Bienes Muebles</a:t>
            </a:r>
            <a:endParaRPr lang="es-ES" sz="1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Matura MT Script Capitals" pitchFamily="66" charset="0"/>
              </a:rPr>
              <a:t>Análisis </a:t>
            </a:r>
            <a:r>
              <a:rPr lang="en-GB" dirty="0" err="1" smtClean="0">
                <a:latin typeface="Matura MT Script Capitals" pitchFamily="66" charset="0"/>
              </a:rPr>
              <a:t>Estadístico</a:t>
            </a:r>
            <a:r>
              <a:rPr lang="en-GB" dirty="0" smtClean="0">
                <a:latin typeface="Matura MT Script Capitals" pitchFamily="66" charset="0"/>
              </a:rPr>
              <a:t> de los </a:t>
            </a:r>
            <a:r>
              <a:rPr lang="en-GB" dirty="0" err="1" smtClean="0">
                <a:latin typeface="Matura MT Script Capitals" pitchFamily="66" charset="0"/>
              </a:rPr>
              <a:t>Estados</a:t>
            </a:r>
            <a:r>
              <a:rPr lang="en-GB" dirty="0" smtClean="0">
                <a:latin typeface="Matura MT Script Capitals" pitchFamily="66" charset="0"/>
              </a:rPr>
              <a:t> </a:t>
            </a:r>
            <a:r>
              <a:rPr lang="en-GB" dirty="0" err="1" smtClean="0">
                <a:latin typeface="Matura MT Script Capitals" pitchFamily="66" charset="0"/>
              </a:rPr>
              <a:t>Financieros</a:t>
            </a:r>
            <a:endParaRPr lang="en-GB" dirty="0" smtClean="0">
              <a:latin typeface="Matura MT Script Capitals" pitchFamily="66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 l="904" t="896" r="1137" b="2805"/>
          <a:stretch>
            <a:fillRect/>
          </a:stretch>
        </p:blipFill>
        <p:spPr bwMode="auto">
          <a:xfrm>
            <a:off x="1500166" y="1428736"/>
            <a:ext cx="592935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5" cstate="print"/>
          <a:srcRect l="8535" r="8603" b="10754"/>
          <a:stretch>
            <a:fillRect/>
          </a:stretch>
        </p:blipFill>
        <p:spPr bwMode="auto">
          <a:xfrm>
            <a:off x="1643042" y="1643050"/>
            <a:ext cx="5636301" cy="232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http://iranneurology.org/Skins/Icons/Professo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929322" y="4929198"/>
            <a:ext cx="1571635" cy="1571636"/>
          </a:xfrm>
          <a:prstGeom prst="rect">
            <a:avLst/>
          </a:prstGeom>
          <a:noFill/>
        </p:spPr>
      </p:pic>
      <p:sp>
        <p:nvSpPr>
          <p:cNvPr id="27" name="26 Llamada de nube"/>
          <p:cNvSpPr/>
          <p:nvPr/>
        </p:nvSpPr>
        <p:spPr>
          <a:xfrm>
            <a:off x="6786577" y="3214686"/>
            <a:ext cx="2252491" cy="1428760"/>
          </a:xfrm>
          <a:prstGeom prst="cloudCallout">
            <a:avLst>
              <a:gd name="adj1" fmla="val -33134"/>
              <a:gd name="adj2" fmla="val 70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/>
              <a:t>El 95.40% representa créditos otorgados en su mayoría a instituciones públicas</a:t>
            </a:r>
            <a:endParaRPr lang="es-ES" sz="1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Matura MT Script Capitals" pitchFamily="66" charset="0"/>
              </a:rPr>
              <a:t>Análisis </a:t>
            </a:r>
            <a:r>
              <a:rPr lang="en-GB" dirty="0" err="1" smtClean="0">
                <a:latin typeface="Matura MT Script Capitals" pitchFamily="66" charset="0"/>
              </a:rPr>
              <a:t>Estadístico</a:t>
            </a:r>
            <a:r>
              <a:rPr lang="en-GB" dirty="0" smtClean="0">
                <a:latin typeface="Matura MT Script Capitals" pitchFamily="66" charset="0"/>
              </a:rPr>
              <a:t> de los </a:t>
            </a:r>
            <a:r>
              <a:rPr lang="en-GB" dirty="0" err="1" smtClean="0">
                <a:latin typeface="Matura MT Script Capitals" pitchFamily="66" charset="0"/>
              </a:rPr>
              <a:t>Estados</a:t>
            </a:r>
            <a:r>
              <a:rPr lang="en-GB" dirty="0" smtClean="0">
                <a:latin typeface="Matura MT Script Capitals" pitchFamily="66" charset="0"/>
              </a:rPr>
              <a:t> </a:t>
            </a:r>
            <a:r>
              <a:rPr lang="en-GB" dirty="0" err="1" smtClean="0">
                <a:latin typeface="Matura MT Script Capitals" pitchFamily="66" charset="0"/>
              </a:rPr>
              <a:t>Financieros</a:t>
            </a:r>
            <a:endParaRPr lang="en-GB" dirty="0" smtClean="0">
              <a:latin typeface="Matura MT Script Capitals" pitchFamily="66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919" t="1010" r="1099" b="2195"/>
          <a:stretch>
            <a:fillRect/>
          </a:stretch>
        </p:blipFill>
        <p:spPr bwMode="auto">
          <a:xfrm>
            <a:off x="1571604" y="1428736"/>
            <a:ext cx="592935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8472" t="16956" r="8420"/>
          <a:stretch>
            <a:fillRect/>
          </a:stretch>
        </p:blipFill>
        <p:spPr bwMode="auto">
          <a:xfrm>
            <a:off x="1643042" y="1678898"/>
            <a:ext cx="5704955" cy="225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http://iranneurology.org/Skins/Icons/Professo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929322" y="4929198"/>
            <a:ext cx="1571635" cy="1571636"/>
          </a:xfrm>
          <a:prstGeom prst="rect">
            <a:avLst/>
          </a:prstGeom>
          <a:noFill/>
        </p:spPr>
      </p:pic>
      <p:sp>
        <p:nvSpPr>
          <p:cNvPr id="27" name="26 Llamada de nube"/>
          <p:cNvSpPr/>
          <p:nvPr/>
        </p:nvSpPr>
        <p:spPr>
          <a:xfrm>
            <a:off x="6786577" y="3214686"/>
            <a:ext cx="2252491" cy="1428760"/>
          </a:xfrm>
          <a:prstGeom prst="cloudCallout">
            <a:avLst>
              <a:gd name="adj1" fmla="val -33134"/>
              <a:gd name="adj2" fmla="val 70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/>
              <a:t>El 88.63%  del total de ingresos corresponden a cursos y programas de capacitación</a:t>
            </a:r>
            <a:endParaRPr lang="es-ES" sz="1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Matura MT Script Capitals" pitchFamily="66" charset="0"/>
              </a:rPr>
              <a:t>Políticas </a:t>
            </a:r>
            <a:r>
              <a:rPr lang="en-GB" dirty="0" err="1" smtClean="0">
                <a:latin typeface="Matura MT Script Capitals" pitchFamily="66" charset="0"/>
              </a:rPr>
              <a:t>Contables</a:t>
            </a:r>
            <a:r>
              <a:rPr lang="en-GB" dirty="0" smtClean="0">
                <a:latin typeface="Matura MT Script Capitals" pitchFamily="66" charset="0"/>
              </a:rPr>
              <a:t> y de Auditoría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714876" y="1196977"/>
            <a:ext cx="4071937" cy="530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es-ES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 CEDEP desarrolla sus operaciones financieras teniendo en consideración el marco regulatorio de las Normas Ecuatorianas de Contabilidad (NEC) y las Normas Internacionales de Auditoría y Aseguramiento (NIAA), logrando mantener un proceso contable acorde a los PCGA. </a:t>
            </a:r>
            <a:endParaRPr lang="es-ES" sz="18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kumimoji="0" lang="es-ES" sz="1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r>
              <a:rPr lang="es-ES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Según lo establece el Art. 20 literal n) del estatuto del CEDEP las auditorías externas se realizan semestralmente, y es labor del Gerente General contratar a la empresa auditora. </a:t>
            </a:r>
          </a:p>
          <a:p>
            <a:pPr lvl="0" algn="just">
              <a:spcBef>
                <a:spcPct val="20000"/>
              </a:spcBef>
              <a:defRPr/>
            </a:pPr>
            <a:endParaRPr lang="es-ES" sz="1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r>
              <a:rPr lang="es-ES" sz="1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firma auditora AuditPlus ha sido la empresa encargada de efectuar las auditorias financieras al CEDEP</a:t>
            </a:r>
          </a:p>
          <a:p>
            <a:pPr lvl="0" algn="just">
              <a:spcBef>
                <a:spcPct val="20000"/>
              </a:spcBef>
              <a:defRPr/>
            </a:pPr>
            <a:endParaRPr kumimoji="0" lang="es-E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539552" y="1340768"/>
            <a:ext cx="3600400" cy="3888432"/>
            <a:chOff x="539552" y="1340768"/>
            <a:chExt cx="3600400" cy="3888432"/>
          </a:xfrm>
        </p:grpSpPr>
        <p:pic>
          <p:nvPicPr>
            <p:cNvPr id="26632" name="Picture 8" descr="http://www.istockphoto.com/file_thumbview_approve/5327644/2/istockphoto_5327644-high-angle-view-of-business-people-discussing-in-a-meetin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1340768"/>
              <a:ext cx="2232248" cy="2304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638" name="Picture 14" descr="http://71202.netministry.com/images/shutterstock_Hom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07704" y="2924944"/>
              <a:ext cx="2232248" cy="23042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Matura MT Script Capitals" pitchFamily="66" charset="0"/>
              </a:rPr>
              <a:t>Riesgo de Fraude Corporativo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aphicFrame>
        <p:nvGraphicFramePr>
          <p:cNvPr id="14" name="13 Diagrama"/>
          <p:cNvGraphicFramePr/>
          <p:nvPr/>
        </p:nvGraphicFramePr>
        <p:xfrm>
          <a:off x="1905024" y="12858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9" cstate="print"/>
          <a:srcRect l="1146" t="1327" r="1497" b="2052"/>
          <a:stretch>
            <a:fillRect/>
          </a:stretch>
        </p:blipFill>
        <p:spPr bwMode="auto">
          <a:xfrm>
            <a:off x="2000232" y="1071546"/>
            <a:ext cx="5357850" cy="376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 flipH="1">
            <a:off x="2071670" y="5357826"/>
            <a:ext cx="600079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20000"/>
              </a:spcBef>
              <a:defRPr/>
            </a:pPr>
            <a:endParaRPr lang="es-ES" sz="1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6" name="25 Grupo"/>
          <p:cNvGrpSpPr/>
          <p:nvPr/>
        </p:nvGrpSpPr>
        <p:grpSpPr>
          <a:xfrm>
            <a:off x="1000100" y="4929198"/>
            <a:ext cx="7286676" cy="1785950"/>
            <a:chOff x="1000100" y="4929198"/>
            <a:chExt cx="7286676" cy="1785950"/>
          </a:xfrm>
        </p:grpSpPr>
        <p:sp>
          <p:nvSpPr>
            <p:cNvPr id="24" name="23 Bisel"/>
            <p:cNvSpPr/>
            <p:nvPr/>
          </p:nvSpPr>
          <p:spPr>
            <a:xfrm>
              <a:off x="1000100" y="4929198"/>
              <a:ext cx="7286676" cy="178595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ES" sz="1200" dirty="0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1214414" y="5214950"/>
              <a:ext cx="67866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200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“La institución es fuerte, tiene un sólido récord financiero y es bien recibida en su industria. Es posible que existan algunos aspectos débiles, pero es de esperarse que cualquier desviación con respecto a los niveles históricos de desempeño de la entidad sea limitada y que se superara rápidamente; sin embargo la capacidad  para afrontar imprevistos es menor que la de organizaciones con mejores antecedentes operativos y financieros, concluyendo así que el CEDEP posee una moderada incidencia sobre los riesgos de fraude y error evaluados en esta sección.”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Graphic spid="14" grpId="0">
        <p:bldAsOne/>
      </p:bldGraphic>
      <p:bldGraphic spid="14" grpId="1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>
                <a:latin typeface="Matura MT Script Capitals" pitchFamily="66" charset="0"/>
              </a:rPr>
              <a:t>Materialidad</a:t>
            </a:r>
            <a:r>
              <a:rPr lang="en-GB" dirty="0" smtClean="0">
                <a:latin typeface="Matura MT Script Capitals" pitchFamily="66" charset="0"/>
              </a:rPr>
              <a:t> Global y de </a:t>
            </a:r>
            <a:r>
              <a:rPr lang="en-GB" dirty="0" err="1" smtClean="0">
                <a:latin typeface="Matura MT Script Capitals" pitchFamily="66" charset="0"/>
              </a:rPr>
              <a:t>Planificación</a:t>
            </a:r>
            <a:endParaRPr lang="en-GB" dirty="0" smtClean="0">
              <a:latin typeface="Matura MT Script Capitals" pitchFamily="66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aphicFrame>
        <p:nvGraphicFramePr>
          <p:cNvPr id="25" name="24 Diagrama"/>
          <p:cNvGraphicFramePr/>
          <p:nvPr/>
        </p:nvGraphicFramePr>
        <p:xfrm>
          <a:off x="467544" y="1268760"/>
          <a:ext cx="777686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/>
          <a:srcRect l="18495" t="22595" r="4880" b="12201"/>
          <a:stretch>
            <a:fillRect/>
          </a:stretch>
        </p:blipFill>
        <p:spPr bwMode="auto">
          <a:xfrm>
            <a:off x="35496" y="1412776"/>
            <a:ext cx="907133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 cstate="print"/>
          <a:srcRect l="18453" t="22868" r="5113" b="12201"/>
          <a:stretch>
            <a:fillRect/>
          </a:stretch>
        </p:blipFill>
        <p:spPr bwMode="auto">
          <a:xfrm>
            <a:off x="35495" y="1412776"/>
            <a:ext cx="9040265" cy="480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 cstate="print"/>
          <a:srcRect l="24603" t="26059" r="8657" b="20705"/>
          <a:stretch>
            <a:fillRect/>
          </a:stretch>
        </p:blipFill>
        <p:spPr bwMode="auto">
          <a:xfrm>
            <a:off x="119379" y="1263025"/>
            <a:ext cx="8886371" cy="526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Graphic spid="25" grpId="0">
        <p:bldAsOne/>
      </p:bldGraphic>
      <p:bldGraphic spid="25" grpId="1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Matura MT Script Capitals" pitchFamily="66" charset="0"/>
              </a:rPr>
              <a:t>Estrategia de Auditoria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5" name="14 Rectángulo redondeado"/>
          <p:cNvSpPr/>
          <p:nvPr/>
        </p:nvSpPr>
        <p:spPr>
          <a:xfrm>
            <a:off x="4644008" y="1628800"/>
            <a:ext cx="3816424" cy="576064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Certificación del Sistema de Gestión de la Calidad ISO 9001-2000</a:t>
            </a:r>
            <a:endParaRPr lang="es-E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644008" y="2420888"/>
            <a:ext cx="3816424" cy="576064"/>
          </a:xfrm>
          <a:prstGeom prst="roundRect">
            <a:avLst/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Identificación de Vulnerabilidades en la Seguridad de la Información</a:t>
            </a:r>
            <a:endParaRPr lang="es-E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4644008" y="3212976"/>
            <a:ext cx="3816424" cy="576064"/>
          </a:xfrm>
          <a:prstGeom prst="round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Gestión de Procesos del Negocio con Enfoque en Riesgos</a:t>
            </a:r>
            <a:endParaRPr lang="es-E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644008" y="4869160"/>
            <a:ext cx="381642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Desarrollo del Plan Operativo Anual bajo Metodología BSC</a:t>
            </a:r>
            <a:endParaRPr lang="es-E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4644008" y="4005064"/>
            <a:ext cx="3816424" cy="576064"/>
          </a:xfrm>
          <a:prstGeom prst="roundRect">
            <a:avLst/>
          </a:prstGeom>
          <a:solidFill>
            <a:srgbClr val="33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Implementación de Buenas Prácticas de Gobierno Corporativo</a:t>
            </a:r>
            <a:endParaRPr lang="es-E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rcRect l="4878" r="4531" b="2308"/>
          <a:stretch>
            <a:fillRect/>
          </a:stretch>
        </p:blipFill>
        <p:spPr bwMode="auto">
          <a:xfrm>
            <a:off x="1979712" y="1124744"/>
            <a:ext cx="534913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kpmg.com.mx/gobiernocorporativo/img/graf/cubo.jpg"/>
          <p:cNvPicPr>
            <a:picLocks noChangeAspect="1" noChangeArrowheads="1"/>
          </p:cNvPicPr>
          <p:nvPr/>
        </p:nvPicPr>
        <p:blipFill>
          <a:blip r:embed="rId5" cstate="print"/>
          <a:srcRect l="6530" t="4116" r="2832" b="5579"/>
          <a:stretch>
            <a:fillRect/>
          </a:stretch>
        </p:blipFill>
        <p:spPr bwMode="auto">
          <a:xfrm>
            <a:off x="2915816" y="1829072"/>
            <a:ext cx="3600400" cy="3544144"/>
          </a:xfrm>
          <a:prstGeom prst="rect">
            <a:avLst/>
          </a:prstGeom>
          <a:noFill/>
        </p:spPr>
      </p:pic>
      <p:sp>
        <p:nvSpPr>
          <p:cNvPr id="27" name="26 Rectángulo redondeado"/>
          <p:cNvSpPr/>
          <p:nvPr/>
        </p:nvSpPr>
        <p:spPr>
          <a:xfrm>
            <a:off x="2915816" y="5517232"/>
            <a:ext cx="3456384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Marco Integrado de Control Interno COSO I</a:t>
            </a:r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7" grpId="0" animBg="1"/>
      <p:bldP spid="27" grpId="1" animBg="1"/>
      <p:bldP spid="2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9219" name="Picture 2" descr="C:\Users\ALFMAR~1\AppData\Local\Temp\Rar$DR08.093\Template2\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5750" y="6215063"/>
            <a:ext cx="5429250" cy="500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s-ES" b="1" kern="0" dirty="0">
                <a:solidFill>
                  <a:srgbClr val="25313F"/>
                </a:solidFill>
                <a:latin typeface="Matura MT Script Capitals" pitchFamily="66" charset="0"/>
                <a:ea typeface="+mj-ea"/>
                <a:cs typeface="Times New Roman" pitchFamily="18" charset="0"/>
              </a:rPr>
              <a:t>Auditoría de los Rubros Ingresos – Cuentas por Cobrar - Cobranzas</a:t>
            </a:r>
            <a:endParaRPr lang="en-GB" b="1" kern="0" dirty="0">
              <a:solidFill>
                <a:srgbClr val="25313F"/>
              </a:solidFill>
              <a:latin typeface="Matura MT Script Capitals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0038" y="5643563"/>
            <a:ext cx="4200525" cy="500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s-ES" b="1" kern="0" dirty="0">
                <a:solidFill>
                  <a:srgbClr val="25313F"/>
                </a:solidFill>
                <a:latin typeface="Matura MT Script Capitals" pitchFamily="66" charset="0"/>
                <a:ea typeface="+mj-ea"/>
                <a:cs typeface="Times New Roman" pitchFamily="18" charset="0"/>
              </a:rPr>
              <a:t>Capítulo</a:t>
            </a:r>
            <a:r>
              <a:rPr lang="es-ES" sz="2000" b="1" kern="0" dirty="0">
                <a:solidFill>
                  <a:srgbClr val="25313F"/>
                </a:solidFill>
                <a:latin typeface="Matura MT Script Capitals" pitchFamily="66" charset="0"/>
                <a:ea typeface="+mj-ea"/>
                <a:cs typeface="Times New Roman" pitchFamily="18" charset="0"/>
              </a:rPr>
              <a:t> 3</a:t>
            </a:r>
            <a:endParaRPr lang="en-GB" sz="2000" b="1" kern="0" dirty="0">
              <a:solidFill>
                <a:srgbClr val="25313F"/>
              </a:solidFill>
              <a:latin typeface="Matura MT Script Capitals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1" y="306388"/>
            <a:ext cx="7658130" cy="574675"/>
          </a:xfrm>
        </p:spPr>
        <p:txBody>
          <a:bodyPr/>
          <a:lstStyle/>
          <a:p>
            <a:pPr eaLnBrk="1" hangingPunct="1"/>
            <a:r>
              <a:rPr lang="en-GB" dirty="0" err="1" smtClean="0">
                <a:latin typeface="Matura MT Script Capitals" pitchFamily="66" charset="0"/>
              </a:rPr>
              <a:t>Movimiento</a:t>
            </a:r>
            <a:r>
              <a:rPr lang="en-GB" dirty="0" smtClean="0">
                <a:latin typeface="Matura MT Script Capitals" pitchFamily="66" charset="0"/>
              </a:rPr>
              <a:t> de </a:t>
            </a:r>
            <a:r>
              <a:rPr lang="en-GB" dirty="0" err="1" smtClean="0">
                <a:latin typeface="Matura MT Script Capitals" pitchFamily="66" charset="0"/>
              </a:rPr>
              <a:t>Clientes</a:t>
            </a:r>
            <a:r>
              <a:rPr lang="en-GB" dirty="0" smtClean="0">
                <a:latin typeface="Matura MT Script Capitals" pitchFamily="66" charset="0"/>
              </a:rPr>
              <a:t> con Corte al 31 - </a:t>
            </a:r>
            <a:r>
              <a:rPr lang="en-GB" dirty="0" err="1" smtClean="0">
                <a:latin typeface="Matura MT Script Capitals" pitchFamily="66" charset="0"/>
              </a:rPr>
              <a:t>Dic</a:t>
            </a:r>
            <a:r>
              <a:rPr lang="en-GB" dirty="0" smtClean="0">
                <a:latin typeface="Matura MT Script Capitals" pitchFamily="66" charset="0"/>
              </a:rPr>
              <a:t> - 2008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aphicFrame>
        <p:nvGraphicFramePr>
          <p:cNvPr id="15" name="14 Diagrama"/>
          <p:cNvGraphicFramePr/>
          <p:nvPr/>
        </p:nvGraphicFramePr>
        <p:xfrm>
          <a:off x="500034" y="1357298"/>
          <a:ext cx="8143932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 l="22775" t="36993" r="16749" b="20000"/>
          <a:stretch>
            <a:fillRect/>
          </a:stretch>
        </p:blipFill>
        <p:spPr bwMode="auto">
          <a:xfrm>
            <a:off x="111312" y="1355834"/>
            <a:ext cx="8859266" cy="393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Graphic spid="15" grpId="0">
        <p:bldAsOne/>
      </p:bldGraphic>
      <p:bldGraphic spid="15" grpId="1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1" y="306388"/>
            <a:ext cx="7658130" cy="574675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Matura MT Script Capitals" pitchFamily="66" charset="0"/>
              </a:rPr>
              <a:t>Análisis de Antiguedad de la Cartera (Aging)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b="27534"/>
          <a:stretch>
            <a:fillRect/>
          </a:stretch>
        </p:blipFill>
        <p:spPr bwMode="auto">
          <a:xfrm>
            <a:off x="285720" y="2071678"/>
            <a:ext cx="8572560" cy="299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24121" t="23958" r="23923" b="8333"/>
          <a:stretch>
            <a:fillRect/>
          </a:stretch>
        </p:blipFill>
        <p:spPr bwMode="auto">
          <a:xfrm>
            <a:off x="613869" y="1071546"/>
            <a:ext cx="7601469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512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5124" name="Picture 2" descr="C:\Users\ALFMAR~1\AppData\Local\Temp\Rar$DR08.093\Template2\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2913" y="5643563"/>
            <a:ext cx="4200525" cy="1150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s-ES" b="1" kern="0" dirty="0">
                <a:solidFill>
                  <a:srgbClr val="25313F"/>
                </a:solidFill>
                <a:latin typeface="Matura MT Script Capitals" pitchFamily="66" charset="0"/>
                <a:ea typeface="+mj-ea"/>
                <a:cs typeface="+mj-cs"/>
              </a:rPr>
              <a:t>Introducción de la </a:t>
            </a:r>
            <a:r>
              <a:rPr lang="es-ES" b="1" kern="0" dirty="0" smtClean="0">
                <a:solidFill>
                  <a:srgbClr val="25313F"/>
                </a:solidFill>
                <a:latin typeface="Matura MT Script Capitals" pitchFamily="66" charset="0"/>
                <a:ea typeface="+mj-ea"/>
                <a:cs typeface="+mj-cs"/>
              </a:rPr>
              <a:t>Auditoría</a:t>
            </a:r>
            <a:endParaRPr lang="en-GB" b="1" kern="0" dirty="0">
              <a:solidFill>
                <a:srgbClr val="25313F"/>
              </a:solidFill>
              <a:latin typeface="Matura MT Script Capital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1" y="306388"/>
            <a:ext cx="7658130" cy="574675"/>
          </a:xfrm>
        </p:spPr>
        <p:txBody>
          <a:bodyPr/>
          <a:lstStyle/>
          <a:p>
            <a:pPr eaLnBrk="1" hangingPunct="1"/>
            <a:r>
              <a:rPr lang="en-GB" sz="2100" dirty="0" err="1" smtClean="0">
                <a:latin typeface="Matura MT Script Capitals" pitchFamily="66" charset="0"/>
              </a:rPr>
              <a:t>Procedimiento</a:t>
            </a:r>
            <a:r>
              <a:rPr lang="en-GB" sz="2100" dirty="0" smtClean="0">
                <a:latin typeface="Matura MT Script Capitals" pitchFamily="66" charset="0"/>
              </a:rPr>
              <a:t> </a:t>
            </a:r>
            <a:r>
              <a:rPr lang="en-GB" sz="2100" dirty="0" err="1" smtClean="0">
                <a:latin typeface="Matura MT Script Capitals" pitchFamily="66" charset="0"/>
              </a:rPr>
              <a:t>Alterno</a:t>
            </a:r>
            <a:r>
              <a:rPr lang="en-GB" sz="2100" dirty="0" smtClean="0">
                <a:latin typeface="Matura MT Script Capitals" pitchFamily="66" charset="0"/>
              </a:rPr>
              <a:t> </a:t>
            </a:r>
            <a:r>
              <a:rPr lang="en-GB" sz="2100" dirty="0" err="1" smtClean="0">
                <a:latin typeface="Matura MT Script Capitals" pitchFamily="66" charset="0"/>
              </a:rPr>
              <a:t>para</a:t>
            </a:r>
            <a:r>
              <a:rPr lang="en-GB" sz="2100" dirty="0" smtClean="0">
                <a:latin typeface="Matura MT Script Capitals" pitchFamily="66" charset="0"/>
              </a:rPr>
              <a:t> </a:t>
            </a:r>
            <a:r>
              <a:rPr lang="en-GB" sz="2100" dirty="0" err="1" smtClean="0">
                <a:latin typeface="Matura MT Script Capitals" pitchFamily="66" charset="0"/>
              </a:rPr>
              <a:t>Cartas</a:t>
            </a:r>
            <a:r>
              <a:rPr lang="en-GB" sz="2100" dirty="0" smtClean="0">
                <a:latin typeface="Matura MT Script Capitals" pitchFamily="66" charset="0"/>
              </a:rPr>
              <a:t> de </a:t>
            </a:r>
            <a:r>
              <a:rPr lang="en-GB" sz="2100" dirty="0" err="1" smtClean="0">
                <a:latin typeface="Matura MT Script Capitals" pitchFamily="66" charset="0"/>
              </a:rPr>
              <a:t>Confirmación</a:t>
            </a:r>
            <a:r>
              <a:rPr lang="en-GB" sz="2100" dirty="0" smtClean="0">
                <a:latin typeface="Matura MT Script Capitals" pitchFamily="66" charset="0"/>
              </a:rPr>
              <a:t> ENR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aphicFrame>
        <p:nvGraphicFramePr>
          <p:cNvPr id="15" name="14 Diagrama"/>
          <p:cNvGraphicFramePr/>
          <p:nvPr/>
        </p:nvGraphicFramePr>
        <p:xfrm>
          <a:off x="508408" y="1516922"/>
          <a:ext cx="8143932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 l="21094" t="24532" r="18922" b="36458"/>
          <a:stretch>
            <a:fillRect/>
          </a:stretch>
        </p:blipFill>
        <p:spPr bwMode="auto">
          <a:xfrm>
            <a:off x="276465" y="1857364"/>
            <a:ext cx="8561795" cy="313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Graphic spid="15" grpId="0">
        <p:bldAsOne/>
      </p:bldGraphic>
      <p:bldGraphic spid="15" grpId="1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1" y="306388"/>
            <a:ext cx="7658130" cy="574675"/>
          </a:xfrm>
        </p:spPr>
        <p:txBody>
          <a:bodyPr/>
          <a:lstStyle/>
          <a:p>
            <a:pPr eaLnBrk="1" hangingPunct="1"/>
            <a:r>
              <a:rPr lang="en-GB" sz="2200" dirty="0" smtClean="0">
                <a:latin typeface="Matura MT Script Capitals" pitchFamily="66" charset="0"/>
              </a:rPr>
              <a:t>Cortes de Documentos de </a:t>
            </a:r>
            <a:r>
              <a:rPr lang="en-GB" sz="2200" dirty="0" err="1" smtClean="0">
                <a:latin typeface="Matura MT Script Capitals" pitchFamily="66" charset="0"/>
              </a:rPr>
              <a:t>Facturación</a:t>
            </a:r>
            <a:r>
              <a:rPr lang="en-GB" sz="2200" dirty="0" smtClean="0">
                <a:latin typeface="Matura MT Script Capitals" pitchFamily="66" charset="0"/>
              </a:rPr>
              <a:t> y </a:t>
            </a:r>
            <a:r>
              <a:rPr lang="en-GB" sz="2200" dirty="0" err="1" smtClean="0">
                <a:latin typeface="Matura MT Script Capitals" pitchFamily="66" charset="0"/>
              </a:rPr>
              <a:t>Notas</a:t>
            </a:r>
            <a:r>
              <a:rPr lang="en-GB" sz="2200" dirty="0" smtClean="0">
                <a:latin typeface="Matura MT Script Capitals" pitchFamily="66" charset="0"/>
              </a:rPr>
              <a:t> de </a:t>
            </a:r>
            <a:r>
              <a:rPr lang="en-GB" sz="2200" dirty="0" err="1" smtClean="0">
                <a:latin typeface="Matura MT Script Capitals" pitchFamily="66" charset="0"/>
              </a:rPr>
              <a:t>Crédito</a:t>
            </a:r>
            <a:endParaRPr lang="en-GB" sz="2200" dirty="0" smtClean="0">
              <a:latin typeface="Matura MT Script Capitals" pitchFamily="66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aphicFrame>
        <p:nvGraphicFramePr>
          <p:cNvPr id="15" name="14 Diagrama"/>
          <p:cNvGraphicFramePr/>
          <p:nvPr/>
        </p:nvGraphicFramePr>
        <p:xfrm>
          <a:off x="508408" y="1516922"/>
          <a:ext cx="8143932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/>
          <a:srcRect l="16706" t="29167" r="16601" b="9375"/>
          <a:stretch>
            <a:fillRect/>
          </a:stretch>
        </p:blipFill>
        <p:spPr bwMode="auto">
          <a:xfrm>
            <a:off x="156669" y="1142984"/>
            <a:ext cx="8773049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/>
          <a:srcRect l="17029" t="26041" r="16797" b="8333"/>
          <a:stretch>
            <a:fillRect/>
          </a:stretch>
        </p:blipFill>
        <p:spPr bwMode="auto">
          <a:xfrm>
            <a:off x="166984" y="1142984"/>
            <a:ext cx="8715436" cy="521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print"/>
          <a:srcRect l="13349" t="23958" r="12695" b="11458"/>
          <a:stretch>
            <a:fillRect/>
          </a:stretch>
        </p:blipFill>
        <p:spPr bwMode="auto">
          <a:xfrm>
            <a:off x="236482" y="1571612"/>
            <a:ext cx="866170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Graphic spid="15" grpId="0">
        <p:bldAsOne/>
      </p:bldGraphic>
      <p:bldGraphic spid="15" grpId="1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1" y="306388"/>
            <a:ext cx="7658130" cy="574675"/>
          </a:xfrm>
        </p:spPr>
        <p:txBody>
          <a:bodyPr/>
          <a:lstStyle/>
          <a:p>
            <a:pPr eaLnBrk="1" hangingPunct="1"/>
            <a:r>
              <a:rPr lang="en-GB" sz="2200" dirty="0" err="1" smtClean="0">
                <a:latin typeface="Matura MT Script Capitals" pitchFamily="66" charset="0"/>
              </a:rPr>
              <a:t>Validación</a:t>
            </a:r>
            <a:r>
              <a:rPr lang="en-GB" sz="2200" dirty="0" smtClean="0">
                <a:latin typeface="Matura MT Script Capitals" pitchFamily="66" charset="0"/>
              </a:rPr>
              <a:t> de Sumatoria de Comprobantes de Ventas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b="13876"/>
          <a:stretch>
            <a:fillRect/>
          </a:stretch>
        </p:blipFill>
        <p:spPr bwMode="auto">
          <a:xfrm>
            <a:off x="428625" y="1785926"/>
            <a:ext cx="8286750" cy="35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24784" t="52083" r="25173" b="12500"/>
          <a:stretch>
            <a:fillRect/>
          </a:stretch>
        </p:blipFill>
        <p:spPr bwMode="auto">
          <a:xfrm>
            <a:off x="222488" y="2428868"/>
            <a:ext cx="8635792" cy="343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 l="24804" t="23448" r="25219" b="66070"/>
          <a:stretch>
            <a:fillRect/>
          </a:stretch>
        </p:blipFill>
        <p:spPr bwMode="auto">
          <a:xfrm>
            <a:off x="214282" y="1214422"/>
            <a:ext cx="8624420" cy="101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 l="16552" t="24828" r="16757" b="8736"/>
          <a:stretch>
            <a:fillRect/>
          </a:stretch>
        </p:blipFill>
        <p:spPr bwMode="auto">
          <a:xfrm>
            <a:off x="71406" y="1142984"/>
            <a:ext cx="892971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1" y="306388"/>
            <a:ext cx="7658130" cy="574675"/>
          </a:xfrm>
        </p:spPr>
        <p:txBody>
          <a:bodyPr/>
          <a:lstStyle/>
          <a:p>
            <a:pPr eaLnBrk="1" hangingPunct="1"/>
            <a:r>
              <a:rPr lang="en-GB" sz="2200" dirty="0" smtClean="0">
                <a:latin typeface="Matura MT Script Capitals" pitchFamily="66" charset="0"/>
              </a:rPr>
              <a:t>Saltos y </a:t>
            </a:r>
            <a:r>
              <a:rPr lang="en-GB" sz="2200" dirty="0" err="1" smtClean="0">
                <a:latin typeface="Matura MT Script Capitals" pitchFamily="66" charset="0"/>
              </a:rPr>
              <a:t>Duplicación</a:t>
            </a:r>
            <a:r>
              <a:rPr lang="en-GB" sz="2200" dirty="0" smtClean="0">
                <a:latin typeface="Matura MT Script Capitals" pitchFamily="66" charset="0"/>
              </a:rPr>
              <a:t> de </a:t>
            </a:r>
            <a:r>
              <a:rPr lang="en-GB" sz="2200" dirty="0" err="1" smtClean="0">
                <a:latin typeface="Matura MT Script Capitals" pitchFamily="66" charset="0"/>
              </a:rPr>
              <a:t>Secuencia</a:t>
            </a:r>
            <a:r>
              <a:rPr lang="en-GB" sz="2200" dirty="0" smtClean="0">
                <a:latin typeface="Matura MT Script Capitals" pitchFamily="66" charset="0"/>
              </a:rPr>
              <a:t> en Comprobantes </a:t>
            </a:r>
            <a:r>
              <a:rPr lang="en-GB" sz="2200" dirty="0" err="1" smtClean="0">
                <a:latin typeface="Matura MT Script Capitals" pitchFamily="66" charset="0"/>
              </a:rPr>
              <a:t>deVta</a:t>
            </a:r>
            <a:endParaRPr lang="en-GB" sz="2200" dirty="0" smtClean="0">
              <a:latin typeface="Matura MT Script Capitals" pitchFamily="66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b="13876"/>
          <a:stretch>
            <a:fillRect/>
          </a:stretch>
        </p:blipFill>
        <p:spPr bwMode="auto">
          <a:xfrm>
            <a:off x="214282" y="1643050"/>
            <a:ext cx="8606779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/>
          <a:srcRect l="18707" t="23218" r="18359" b="11494"/>
          <a:stretch>
            <a:fillRect/>
          </a:stretch>
        </p:blipFill>
        <p:spPr bwMode="auto">
          <a:xfrm>
            <a:off x="214282" y="1242447"/>
            <a:ext cx="8715436" cy="518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10243" name="Picture 2" descr="C:\Users\ALFMAR~1\AppData\Local\Temp\Rar$DR08.093\Template2\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28625" y="6215063"/>
            <a:ext cx="4786313" cy="500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s-ES" b="1" kern="0" dirty="0">
                <a:solidFill>
                  <a:srgbClr val="25313F"/>
                </a:solidFill>
                <a:latin typeface="Matura MT Script Capitals" pitchFamily="66" charset="0"/>
                <a:ea typeface="+mj-ea"/>
                <a:cs typeface="Times New Roman" pitchFamily="18" charset="0"/>
              </a:rPr>
              <a:t>Conclusiones y Recomendaciones</a:t>
            </a:r>
            <a:endParaRPr lang="en-GB" b="1" kern="0" dirty="0">
              <a:solidFill>
                <a:srgbClr val="25313F"/>
              </a:solidFill>
              <a:latin typeface="Matura MT Script Capitals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2913" y="5715000"/>
            <a:ext cx="4200525" cy="500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s-ES" b="1" kern="0" dirty="0">
                <a:solidFill>
                  <a:srgbClr val="25313F"/>
                </a:solidFill>
                <a:latin typeface="Matura MT Script Capitals" pitchFamily="66" charset="0"/>
                <a:ea typeface="+mj-ea"/>
                <a:cs typeface="Times New Roman" pitchFamily="18" charset="0"/>
              </a:rPr>
              <a:t>Capítulo 4</a:t>
            </a:r>
            <a:endParaRPr lang="en-GB" b="1" kern="0" dirty="0">
              <a:solidFill>
                <a:srgbClr val="25313F"/>
              </a:solidFill>
              <a:latin typeface="Matura MT Script Capitals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200" dirty="0" err="1" smtClean="0">
                <a:latin typeface="Matura MT Script Capitals" pitchFamily="66" charset="0"/>
              </a:rPr>
              <a:t>Conclusiones</a:t>
            </a:r>
            <a:r>
              <a:rPr lang="en-GB" sz="2200" dirty="0" smtClean="0">
                <a:latin typeface="Matura MT Script Capitals" pitchFamily="66" charset="0"/>
              </a:rPr>
              <a:t> de la Auditoría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aphicFrame>
        <p:nvGraphicFramePr>
          <p:cNvPr id="21" name="20 Diagrama"/>
          <p:cNvGraphicFramePr/>
          <p:nvPr/>
        </p:nvGraphicFramePr>
        <p:xfrm>
          <a:off x="1331640" y="980728"/>
          <a:ext cx="6480720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Graphic spid="21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200" dirty="0" err="1" smtClean="0">
                <a:latin typeface="Matura MT Script Capitals" pitchFamily="66" charset="0"/>
              </a:rPr>
              <a:t>Recomendaciones</a:t>
            </a:r>
            <a:r>
              <a:rPr lang="en-GB" sz="2200" dirty="0" smtClean="0">
                <a:latin typeface="Matura MT Script Capitals" pitchFamily="66" charset="0"/>
              </a:rPr>
              <a:t> </a:t>
            </a:r>
            <a:r>
              <a:rPr lang="en-GB" sz="2200" dirty="0" smtClean="0">
                <a:latin typeface="Matura MT Script Capitals" pitchFamily="66" charset="0"/>
              </a:rPr>
              <a:t>de la Auditoría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pSp>
        <p:nvGrpSpPr>
          <p:cNvPr id="5" name="18 Grupo"/>
          <p:cNvGrpSpPr/>
          <p:nvPr/>
        </p:nvGrpSpPr>
        <p:grpSpPr>
          <a:xfrm>
            <a:off x="467544" y="1141298"/>
            <a:ext cx="8143932" cy="5096014"/>
            <a:chOff x="500034" y="1196752"/>
            <a:chExt cx="8143932" cy="5096014"/>
          </a:xfrm>
        </p:grpSpPr>
        <p:graphicFrame>
          <p:nvGraphicFramePr>
            <p:cNvPr id="20" name="19 Diagrama"/>
            <p:cNvGraphicFramePr/>
            <p:nvPr/>
          </p:nvGraphicFramePr>
          <p:xfrm>
            <a:off x="500034" y="1196752"/>
            <a:ext cx="8143932" cy="50960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5" name="14 CuadroTexto"/>
            <p:cNvSpPr txBox="1"/>
            <p:nvPr/>
          </p:nvSpPr>
          <p:spPr>
            <a:xfrm>
              <a:off x="2843808" y="1484784"/>
              <a:ext cx="44644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C" sz="1400" dirty="0" smtClean="0">
                  <a:latin typeface="Calibri" pitchFamily="34" charset="0"/>
                </a:rPr>
                <a:t>El importe de los ingresos de actividades ordinarias puede </a:t>
              </a:r>
            </a:p>
            <a:p>
              <a:pPr lvl="0"/>
              <a:r>
                <a:rPr lang="es-EC" sz="1400" dirty="0" smtClean="0">
                  <a:latin typeface="Calibri" pitchFamily="34" charset="0"/>
                </a:rPr>
                <a:t>medirse con fiabilidad.</a:t>
              </a:r>
              <a:endParaRPr lang="es-MX" sz="1400" dirty="0" smtClean="0">
                <a:latin typeface="Calibri" pitchFamily="34" charset="0"/>
              </a:endParaRPr>
            </a:p>
            <a:p>
              <a:endParaRPr lang="es-ES" sz="1400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2843808" y="2833772"/>
              <a:ext cx="4464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s-EC" sz="1400" dirty="0" smtClean="0">
                  <a:latin typeface="Calibri" pitchFamily="34" charset="0"/>
                </a:rPr>
                <a:t>Es probable que la entidad reciba los beneficios económicos asociados con la transacción.</a:t>
              </a:r>
              <a:endParaRPr lang="es-MX" sz="1400" dirty="0">
                <a:latin typeface="Calibri" pitchFamily="34" charset="0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2843808" y="4005064"/>
              <a:ext cx="44644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s-EC" sz="1400" dirty="0" smtClean="0">
                  <a:latin typeface="Calibri" pitchFamily="34" charset="0"/>
                </a:rPr>
                <a:t>El grado de terminación de la transacción, al final del periodo sobre el que se informa, pueda ser medido con fiabilidad.</a:t>
              </a:r>
              <a:endParaRPr lang="es-MX" sz="1400" dirty="0">
                <a:latin typeface="Calibri" pitchFamily="34" charset="0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843808" y="5301208"/>
              <a:ext cx="44644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s-EC" sz="1400" dirty="0" smtClean="0">
                  <a:latin typeface="Calibri" pitchFamily="34" charset="0"/>
                </a:rPr>
                <a:t>Los costos ya incurridos en la prestación, así como los que quedan por incurrir hasta completarla, puedan ser medidos con fiabilidad.</a:t>
              </a:r>
              <a:endParaRPr lang="es-MX" sz="1400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200" dirty="0" err="1" smtClean="0">
                <a:latin typeface="Matura MT Script Capitals" pitchFamily="66" charset="0"/>
              </a:rPr>
              <a:t>Recomendaciones</a:t>
            </a:r>
            <a:r>
              <a:rPr lang="en-GB" sz="2200" dirty="0" smtClean="0">
                <a:latin typeface="Matura MT Script Capitals" pitchFamily="66" charset="0"/>
              </a:rPr>
              <a:t> </a:t>
            </a:r>
            <a:r>
              <a:rPr lang="en-GB" sz="2200" dirty="0" smtClean="0">
                <a:latin typeface="Matura MT Script Capitals" pitchFamily="66" charset="0"/>
              </a:rPr>
              <a:t>de la Auditoría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aphicFrame>
        <p:nvGraphicFramePr>
          <p:cNvPr id="19" name="18 Diagrama"/>
          <p:cNvGraphicFramePr/>
          <p:nvPr/>
        </p:nvGraphicFramePr>
        <p:xfrm>
          <a:off x="611560" y="1196752"/>
          <a:ext cx="715245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Graphic spid="1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Desktop Wallpaper &gt; Humor &gt; Predatory Business">
            <a:hlinkClick r:id="rId2" tooltip="Predatory Business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5616624"/>
          </a:xfrm>
          <a:prstGeom prst="rect">
            <a:avLst/>
          </a:prstGeom>
          <a:noFill/>
        </p:spPr>
      </p:pic>
      <p:grpSp>
        <p:nvGrpSpPr>
          <p:cNvPr id="7" name="6 Grupo"/>
          <p:cNvGrpSpPr/>
          <p:nvPr/>
        </p:nvGrpSpPr>
        <p:grpSpPr>
          <a:xfrm>
            <a:off x="35496" y="5673442"/>
            <a:ext cx="9108504" cy="963980"/>
            <a:chOff x="35496" y="5673442"/>
            <a:chExt cx="9108504" cy="963980"/>
          </a:xfrm>
        </p:grpSpPr>
        <p:sp>
          <p:nvSpPr>
            <p:cNvPr id="5" name="4 Rectángulo"/>
            <p:cNvSpPr/>
            <p:nvPr/>
          </p:nvSpPr>
          <p:spPr>
            <a:xfrm>
              <a:off x="35496" y="5673442"/>
              <a:ext cx="91085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A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tura MT Script Capitals" pitchFamily="66" charset="0"/>
                </a:rPr>
                <a:t>“</a:t>
              </a:r>
              <a:r>
                <a:rPr lang="es-AR" sz="2000" kern="0" dirty="0" smtClean="0">
                  <a:solidFill>
                    <a:srgbClr val="2531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tura MT Script Capitals" pitchFamily="66" charset="0"/>
                  <a:ea typeface="+mj-ea"/>
                  <a:cs typeface="Times New Roman" pitchFamily="18" charset="0"/>
                </a:rPr>
                <a:t>La sabiduría reside en distinguir cuándo se puede cambiar la realidad, y cuándo hay que aceptar lo que no se puede modificar”</a:t>
              </a:r>
              <a:endParaRPr lang="es-ES" sz="2000" kern="0" dirty="0" smtClean="0">
                <a:solidFill>
                  <a:srgbClr val="253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itchFamily="66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6" name="5 Rectángulo"/>
            <p:cNvSpPr/>
            <p:nvPr/>
          </p:nvSpPr>
          <p:spPr>
            <a:xfrm>
              <a:off x="8036768" y="6237312"/>
              <a:ext cx="10717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AR" sz="2000" dirty="0" smtClean="0">
                  <a:solidFill>
                    <a:srgbClr val="2531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tura MT Script Capitals" pitchFamily="66" charset="0"/>
                </a:rPr>
                <a:t>Séneca</a:t>
              </a:r>
              <a:endParaRPr lang="es-ES" sz="2000" dirty="0" smtClean="0">
                <a:solidFill>
                  <a:srgbClr val="253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itchFamily="66" charset="0"/>
              </a:endParaRP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707904" y="5953274"/>
            <a:ext cx="1833985" cy="500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s-ES" b="1" kern="0" dirty="0" smtClean="0">
                <a:solidFill>
                  <a:srgbClr val="25313F"/>
                </a:solidFill>
                <a:latin typeface="Matura MT Script Capitals" pitchFamily="66" charset="0"/>
                <a:ea typeface="+mj-ea"/>
                <a:cs typeface="Times New Roman" pitchFamily="18" charset="0"/>
              </a:rPr>
              <a:t>¿Preguntas?</a:t>
            </a:r>
            <a:endParaRPr lang="en-GB" b="1" kern="0" dirty="0">
              <a:solidFill>
                <a:srgbClr val="25313F"/>
              </a:solidFill>
              <a:latin typeface="Matura MT Script Capitals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Matura MT Script Capitals" pitchFamily="66" charset="0"/>
              </a:rPr>
              <a:t>Introducción de la Auditoría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016" y="1268760"/>
            <a:ext cx="4070797" cy="4319686"/>
          </a:xfrm>
        </p:spPr>
        <p:txBody>
          <a:bodyPr/>
          <a:lstStyle/>
          <a:p>
            <a:pPr marL="0" indent="0" algn="just" eaLnBrk="1" hangingPunct="1">
              <a:buFontTx/>
              <a:buNone/>
              <a:defRPr/>
            </a:pPr>
            <a:r>
              <a:rPr lang="es-E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Auditoría a los rubros Ingresos y Cuentas por Cobrar de una empresa dedicada a la organización y oferta de servicios de capacitación y formación profesional tiene el propósito de desarrollar una opinión competente en relación a la razonabilidad de la presentación  de sus saldos en los estados financieros y coadyuvar a la dirección en que las políticas de crédito y cobranzas estén dirigidas a la recuperación total de su inversión, disminuyendo el riesgo crediticio y optimizando los ingresos y recursos financieros de la organización.</a:t>
            </a:r>
          </a:p>
        </p:txBody>
      </p:sp>
      <p:grpSp>
        <p:nvGrpSpPr>
          <p:cNvPr id="6149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6152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14" name="Picture 2" descr="http://udevelopment.com/yahoo_site_admin/assets/images/shutterstock_13444294.174155107_st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448" y="1885300"/>
            <a:ext cx="3793520" cy="28398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51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7171" name="Picture 2" descr="C:\Users\ALFMAR~1\AppData\Local\Temp\Rar$DR08.093\Template2\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8625" y="6215063"/>
            <a:ext cx="4200525" cy="500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s-ES" b="1" kern="0" dirty="0">
                <a:solidFill>
                  <a:srgbClr val="25313F"/>
                </a:solidFill>
                <a:latin typeface="Matura MT Script Capitals" pitchFamily="66" charset="0"/>
                <a:ea typeface="+mj-ea"/>
                <a:cs typeface="Times New Roman" pitchFamily="18" charset="0"/>
              </a:rPr>
              <a:t>Marco Teórico</a:t>
            </a:r>
            <a:endParaRPr lang="en-GB" b="1" kern="0" dirty="0">
              <a:solidFill>
                <a:srgbClr val="25313F"/>
              </a:solidFill>
              <a:latin typeface="Matura MT Script Capitals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42913" y="5715000"/>
            <a:ext cx="4200525" cy="500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s-ES" b="1" kern="0" dirty="0">
                <a:solidFill>
                  <a:srgbClr val="25313F"/>
                </a:solidFill>
                <a:latin typeface="Matura MT Script Capitals" pitchFamily="66" charset="0"/>
                <a:ea typeface="+mj-ea"/>
                <a:cs typeface="Times New Roman" pitchFamily="18" charset="0"/>
              </a:rPr>
              <a:t>Capítulo 1</a:t>
            </a:r>
            <a:endParaRPr lang="en-GB" b="1" kern="0" dirty="0">
              <a:solidFill>
                <a:srgbClr val="25313F"/>
              </a:solidFill>
              <a:latin typeface="Matura MT Script Capitals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200" dirty="0" smtClean="0">
                <a:latin typeface="Matura MT Script Capitals" pitchFamily="66" charset="0"/>
              </a:rPr>
              <a:t>Normas Internacionales de Información </a:t>
            </a:r>
            <a:r>
              <a:rPr lang="en-GB" sz="2200" dirty="0" err="1" smtClean="0">
                <a:latin typeface="Matura MT Script Capitals" pitchFamily="66" charset="0"/>
              </a:rPr>
              <a:t>Financiera</a:t>
            </a:r>
            <a:endParaRPr lang="en-GB" sz="2200" dirty="0" smtClean="0">
              <a:latin typeface="Matura MT Script Capitals" pitchFamily="66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pSp>
        <p:nvGrpSpPr>
          <p:cNvPr id="50" name="49 Grupo"/>
          <p:cNvGrpSpPr/>
          <p:nvPr/>
        </p:nvGrpSpPr>
        <p:grpSpPr>
          <a:xfrm>
            <a:off x="468302" y="993361"/>
            <a:ext cx="8640202" cy="5832648"/>
            <a:chOff x="468302" y="993361"/>
            <a:chExt cx="8640202" cy="5832648"/>
          </a:xfrm>
        </p:grpSpPr>
        <p:grpSp>
          <p:nvGrpSpPr>
            <p:cNvPr id="88" name="87 Grupo"/>
            <p:cNvGrpSpPr/>
            <p:nvPr/>
          </p:nvGrpSpPr>
          <p:grpSpPr>
            <a:xfrm>
              <a:off x="468302" y="993361"/>
              <a:ext cx="8424178" cy="5832648"/>
              <a:chOff x="395536" y="1052736"/>
              <a:chExt cx="8424178" cy="5832648"/>
            </a:xfrm>
          </p:grpSpPr>
          <p:sp>
            <p:nvSpPr>
              <p:cNvPr id="89" name="88 Elipse"/>
              <p:cNvSpPr/>
              <p:nvPr/>
            </p:nvSpPr>
            <p:spPr>
              <a:xfrm>
                <a:off x="3707904" y="1052736"/>
                <a:ext cx="1684650" cy="1152128"/>
              </a:xfrm>
              <a:prstGeom prst="ellipse">
                <a:avLst/>
              </a:prstGeom>
              <a:solidFill>
                <a:srgbClr val="003399"/>
              </a:solidFill>
              <a:ln w="57150">
                <a:solidFill>
                  <a:schemeClr val="bg1"/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IASC </a:t>
                </a:r>
                <a:r>
                  <a:rPr lang="es-ES" sz="16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Foundation</a:t>
                </a:r>
                <a:endParaRPr lang="es-ES" sz="16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90" name="41 Grupo"/>
              <p:cNvGrpSpPr/>
              <p:nvPr/>
            </p:nvGrpSpPr>
            <p:grpSpPr>
              <a:xfrm>
                <a:off x="683568" y="3155482"/>
                <a:ext cx="1728192" cy="1629795"/>
                <a:chOff x="827584" y="2507410"/>
                <a:chExt cx="1728192" cy="1629795"/>
              </a:xfrm>
            </p:grpSpPr>
            <p:sp>
              <p:nvSpPr>
                <p:cNvPr id="120" name="119 Elipse"/>
                <p:cNvSpPr/>
                <p:nvPr/>
              </p:nvSpPr>
              <p:spPr>
                <a:xfrm>
                  <a:off x="1158596" y="2507410"/>
                  <a:ext cx="1158258" cy="1065606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b="1" dirty="0" smtClean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SAC</a:t>
                  </a:r>
                  <a:endParaRPr lang="es-ES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21" name="120 CuadroTexto"/>
                <p:cNvSpPr txBox="1"/>
                <p:nvPr/>
              </p:nvSpPr>
              <p:spPr>
                <a:xfrm>
                  <a:off x="827584" y="3644762"/>
                  <a:ext cx="1728192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300" b="1" dirty="0" smtClean="0">
                      <a:latin typeface="Calibri" pitchFamily="34" charset="0"/>
                      <a:cs typeface="Calibri" pitchFamily="34" charset="0"/>
                    </a:rPr>
                    <a:t>Standards Advisory </a:t>
                  </a:r>
                </a:p>
                <a:p>
                  <a:pPr algn="ctr"/>
                  <a:r>
                    <a:rPr lang="es-ES" sz="1300" b="1" dirty="0" err="1" smtClean="0">
                      <a:latin typeface="Calibri" pitchFamily="34" charset="0"/>
                      <a:cs typeface="Calibri" pitchFamily="34" charset="0"/>
                    </a:rPr>
                    <a:t>Committee</a:t>
                  </a:r>
                  <a:endParaRPr lang="es-ES" sz="1300" b="1" dirty="0" smtClean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sp>
            <p:nvSpPr>
              <p:cNvPr id="91" name="90 CuadroTexto"/>
              <p:cNvSpPr txBox="1"/>
              <p:nvPr/>
            </p:nvSpPr>
            <p:spPr>
              <a:xfrm>
                <a:off x="3491880" y="4232701"/>
                <a:ext cx="208823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00" b="1" dirty="0" smtClean="0">
                    <a:latin typeface="Calibri" pitchFamily="34" charset="0"/>
                    <a:cs typeface="Calibri" pitchFamily="34" charset="0"/>
                  </a:rPr>
                  <a:t>International </a:t>
                </a:r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Accounting</a:t>
                </a:r>
                <a:r>
                  <a:rPr lang="es-ES" sz="1300" b="1" dirty="0" smtClean="0">
                    <a:latin typeface="Calibri" pitchFamily="34" charset="0"/>
                    <a:cs typeface="Calibri" pitchFamily="34" charset="0"/>
                  </a:rPr>
                  <a:t> Standards </a:t>
                </a:r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Boards</a:t>
                </a:r>
                <a:endParaRPr lang="es-ES" sz="1300" b="1" dirty="0" smtClean="0"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92" name="46 Grupo"/>
              <p:cNvGrpSpPr/>
              <p:nvPr/>
            </p:nvGrpSpPr>
            <p:grpSpPr>
              <a:xfrm>
                <a:off x="6083410" y="3155482"/>
                <a:ext cx="2736304" cy="1630057"/>
                <a:chOff x="5681148" y="2507410"/>
                <a:chExt cx="2736304" cy="1630057"/>
              </a:xfrm>
            </p:grpSpPr>
            <p:sp>
              <p:nvSpPr>
                <p:cNvPr id="118" name="117 Elipse"/>
                <p:cNvSpPr/>
                <p:nvPr/>
              </p:nvSpPr>
              <p:spPr>
                <a:xfrm>
                  <a:off x="6438078" y="2507410"/>
                  <a:ext cx="1158258" cy="1065606"/>
                </a:xfrm>
                <a:prstGeom prst="ellipse">
                  <a:avLst/>
                </a:prstGeom>
                <a:solidFill>
                  <a:srgbClr val="CC0000"/>
                </a:solidFill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b="1" dirty="0" smtClean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IFRIC</a:t>
                  </a:r>
                  <a:endParaRPr lang="es-ES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19" name="118 CuadroTexto"/>
                <p:cNvSpPr txBox="1"/>
                <p:nvPr/>
              </p:nvSpPr>
              <p:spPr>
                <a:xfrm>
                  <a:off x="5681148" y="3645024"/>
                  <a:ext cx="2736304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300" b="1" dirty="0" smtClean="0">
                      <a:latin typeface="Calibri" pitchFamily="34" charset="0"/>
                      <a:cs typeface="Calibri" pitchFamily="34" charset="0"/>
                    </a:rPr>
                    <a:t>International </a:t>
                  </a:r>
                  <a:r>
                    <a:rPr lang="es-ES" sz="1300" b="1" dirty="0" err="1" smtClean="0">
                      <a:latin typeface="Calibri" pitchFamily="34" charset="0"/>
                      <a:cs typeface="Calibri" pitchFamily="34" charset="0"/>
                    </a:rPr>
                    <a:t>Financial</a:t>
                  </a:r>
                  <a:r>
                    <a:rPr lang="es-ES" sz="13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</a:p>
                <a:p>
                  <a:pPr algn="ctr"/>
                  <a:r>
                    <a:rPr lang="es-ES" sz="1300" b="1" dirty="0" err="1" smtClean="0">
                      <a:latin typeface="Calibri" pitchFamily="34" charset="0"/>
                      <a:cs typeface="Calibri" pitchFamily="34" charset="0"/>
                    </a:rPr>
                    <a:t>Reporting</a:t>
                  </a:r>
                  <a:r>
                    <a:rPr lang="es-ES" sz="13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s-ES" sz="1300" b="1" dirty="0" err="1" smtClean="0">
                      <a:latin typeface="Calibri" pitchFamily="34" charset="0"/>
                      <a:cs typeface="Calibri" pitchFamily="34" charset="0"/>
                    </a:rPr>
                    <a:t>Interpretation</a:t>
                  </a:r>
                  <a:r>
                    <a:rPr lang="es-ES" sz="13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s-ES" sz="1300" b="1" dirty="0" err="1" smtClean="0">
                      <a:latin typeface="Calibri" pitchFamily="34" charset="0"/>
                      <a:cs typeface="Calibri" pitchFamily="34" charset="0"/>
                    </a:rPr>
                    <a:t>Committee</a:t>
                  </a:r>
                  <a:endParaRPr lang="es-ES" sz="1300" b="1" dirty="0" smtClean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93" name="49 Grupo"/>
              <p:cNvGrpSpPr/>
              <p:nvPr/>
            </p:nvGrpSpPr>
            <p:grpSpPr>
              <a:xfrm>
                <a:off x="395536" y="1052736"/>
                <a:ext cx="2016224" cy="1224136"/>
                <a:chOff x="1091108" y="404664"/>
                <a:chExt cx="2016224" cy="1224136"/>
              </a:xfrm>
            </p:grpSpPr>
            <p:sp>
              <p:nvSpPr>
                <p:cNvPr id="116" name="115 Elipse"/>
                <p:cNvSpPr/>
                <p:nvPr/>
              </p:nvSpPr>
              <p:spPr>
                <a:xfrm>
                  <a:off x="1447190" y="404664"/>
                  <a:ext cx="1296144" cy="122413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050" b="1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17" name="116 CuadroTexto"/>
                <p:cNvSpPr txBox="1"/>
                <p:nvPr/>
              </p:nvSpPr>
              <p:spPr>
                <a:xfrm>
                  <a:off x="1091108" y="581779"/>
                  <a:ext cx="2016224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 err="1" smtClean="0">
                      <a:latin typeface="Calibri" pitchFamily="34" charset="0"/>
                      <a:cs typeface="Calibri" pitchFamily="34" charset="0"/>
                    </a:rPr>
                    <a:t>Trustees</a:t>
                  </a:r>
                  <a:r>
                    <a:rPr lang="es-ES" sz="14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</a:p>
                <a:p>
                  <a:pPr algn="ctr"/>
                  <a:r>
                    <a:rPr lang="es-ES" sz="1400" b="1" dirty="0" err="1" smtClean="0">
                      <a:latin typeface="Calibri" pitchFamily="34" charset="0"/>
                      <a:cs typeface="Calibri" pitchFamily="34" charset="0"/>
                    </a:rPr>
                    <a:t>Appointments</a:t>
                  </a:r>
                  <a:r>
                    <a:rPr lang="es-ES" sz="14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</a:p>
                <a:p>
                  <a:pPr algn="ctr"/>
                  <a:r>
                    <a:rPr lang="es-ES" sz="1400" b="1" dirty="0" smtClean="0">
                      <a:latin typeface="Calibri" pitchFamily="34" charset="0"/>
                      <a:cs typeface="Calibri" pitchFamily="34" charset="0"/>
                    </a:rPr>
                    <a:t>Advisory </a:t>
                  </a:r>
                </a:p>
                <a:p>
                  <a:pPr algn="ctr"/>
                  <a:r>
                    <a:rPr lang="es-ES" sz="1400" b="1" dirty="0" err="1" smtClean="0">
                      <a:latin typeface="Calibri" pitchFamily="34" charset="0"/>
                      <a:cs typeface="Calibri" pitchFamily="34" charset="0"/>
                    </a:rPr>
                    <a:t>Group</a:t>
                  </a:r>
                  <a:endParaRPr lang="es-ES" sz="1400" b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94" name="65 Grupo"/>
              <p:cNvGrpSpPr/>
              <p:nvPr/>
            </p:nvGrpSpPr>
            <p:grpSpPr>
              <a:xfrm>
                <a:off x="3131840" y="4972868"/>
                <a:ext cx="2736304" cy="1912516"/>
                <a:chOff x="3203848" y="4894426"/>
                <a:chExt cx="2736304" cy="1912516"/>
              </a:xfrm>
            </p:grpSpPr>
            <p:pic>
              <p:nvPicPr>
                <p:cNvPr id="113" name="Picture 18" descr="C:\Users\ALFMAR~1\AppData\Local\Temp\Rar$DR01.882\031140-orange-white-pearl-icon-culture-books3-stacked\031140-orange-white-pearl-icon-culture-books3-stacked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7013" t="19443" r="14935" b="5213"/>
                <a:stretch>
                  <a:fillRect/>
                </a:stretch>
              </p:blipFill>
              <p:spPr bwMode="auto">
                <a:xfrm>
                  <a:off x="3731654" y="4894426"/>
                  <a:ext cx="1727434" cy="1912516"/>
                </a:xfrm>
                <a:prstGeom prst="rect">
                  <a:avLst/>
                </a:prstGeom>
                <a:noFill/>
              </p:spPr>
            </p:pic>
            <p:sp>
              <p:nvSpPr>
                <p:cNvPr id="114" name="113 CuadroTexto"/>
                <p:cNvSpPr txBox="1"/>
                <p:nvPr/>
              </p:nvSpPr>
              <p:spPr>
                <a:xfrm>
                  <a:off x="4091694" y="6021288"/>
                  <a:ext cx="99623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b="1" dirty="0" smtClean="0">
                      <a:latin typeface="Calibri" pitchFamily="34" charset="0"/>
                      <a:cs typeface="Calibri" pitchFamily="34" charset="0"/>
                    </a:rPr>
                    <a:t>IFRS</a:t>
                  </a:r>
                </a:p>
              </p:txBody>
            </p:sp>
            <p:sp>
              <p:nvSpPr>
                <p:cNvPr id="115" name="114 CuadroTexto"/>
                <p:cNvSpPr txBox="1"/>
                <p:nvPr/>
              </p:nvSpPr>
              <p:spPr>
                <a:xfrm>
                  <a:off x="3203848" y="6309320"/>
                  <a:ext cx="2736304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300" b="1" dirty="0" smtClean="0">
                      <a:latin typeface="Calibri" pitchFamily="34" charset="0"/>
                      <a:cs typeface="Calibri" pitchFamily="34" charset="0"/>
                    </a:rPr>
                    <a:t>International </a:t>
                  </a:r>
                  <a:r>
                    <a:rPr lang="es-ES" sz="1300" b="1" dirty="0" err="1" smtClean="0">
                      <a:latin typeface="Calibri" pitchFamily="34" charset="0"/>
                      <a:cs typeface="Calibri" pitchFamily="34" charset="0"/>
                    </a:rPr>
                    <a:t>Financial</a:t>
                  </a:r>
                  <a:r>
                    <a:rPr lang="es-ES" sz="13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</a:p>
                <a:p>
                  <a:pPr algn="ctr"/>
                  <a:r>
                    <a:rPr lang="es-ES" sz="1300" b="1" dirty="0" err="1" smtClean="0">
                      <a:latin typeface="Calibri" pitchFamily="34" charset="0"/>
                      <a:cs typeface="Calibri" pitchFamily="34" charset="0"/>
                    </a:rPr>
                    <a:t>Reporting</a:t>
                  </a:r>
                  <a:r>
                    <a:rPr lang="es-ES" sz="1300" b="1" dirty="0" smtClean="0">
                      <a:latin typeface="Calibri" pitchFamily="34" charset="0"/>
                      <a:cs typeface="Calibri" pitchFamily="34" charset="0"/>
                    </a:rPr>
                    <a:t> Standards</a:t>
                  </a:r>
                </a:p>
              </p:txBody>
            </p:sp>
          </p:grpSp>
          <p:cxnSp>
            <p:nvCxnSpPr>
              <p:cNvPr id="95" name="94 Conector recto de flecha"/>
              <p:cNvCxnSpPr/>
              <p:nvPr/>
            </p:nvCxnSpPr>
            <p:spPr>
              <a:xfrm flipV="1">
                <a:off x="2207611" y="1628800"/>
                <a:ext cx="1356277" cy="10287"/>
              </a:xfrm>
              <a:prstGeom prst="straightConnector1">
                <a:avLst/>
              </a:prstGeom>
              <a:ln w="31750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95 CuadroTexto"/>
              <p:cNvSpPr txBox="1"/>
              <p:nvPr/>
            </p:nvSpPr>
            <p:spPr>
              <a:xfrm>
                <a:off x="3324114" y="2608048"/>
                <a:ext cx="108012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Report</a:t>
                </a:r>
                <a:r>
                  <a:rPr lang="es-ES" sz="13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to</a:t>
                </a:r>
                <a:endParaRPr lang="es-ES" sz="13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97" name="96 Conector recto de flecha"/>
              <p:cNvCxnSpPr/>
              <p:nvPr/>
            </p:nvCxnSpPr>
            <p:spPr>
              <a:xfrm flipV="1">
                <a:off x="1979712" y="1844824"/>
                <a:ext cx="1656184" cy="1296144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97 CuadroTexto"/>
              <p:cNvSpPr txBox="1"/>
              <p:nvPr/>
            </p:nvSpPr>
            <p:spPr>
              <a:xfrm rot="19221856">
                <a:off x="2323647" y="2594517"/>
                <a:ext cx="132703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Appointed</a:t>
                </a:r>
                <a:r>
                  <a:rPr lang="es-ES" sz="13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by</a:t>
                </a:r>
                <a:endParaRPr lang="es-ES" sz="13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99" name="98 CuadroTexto"/>
              <p:cNvSpPr txBox="1"/>
              <p:nvPr/>
            </p:nvSpPr>
            <p:spPr>
              <a:xfrm rot="19451868">
                <a:off x="1939857" y="2277358"/>
                <a:ext cx="132703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Report</a:t>
                </a:r>
                <a:r>
                  <a:rPr lang="es-ES" sz="13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to</a:t>
                </a:r>
                <a:endParaRPr lang="es-ES" sz="13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100" name="99 Conector recto de flecha"/>
              <p:cNvCxnSpPr/>
              <p:nvPr/>
            </p:nvCxnSpPr>
            <p:spPr>
              <a:xfrm flipV="1">
                <a:off x="2051720" y="1988840"/>
                <a:ext cx="1656184" cy="1287760"/>
              </a:xfrm>
              <a:prstGeom prst="straightConnector1">
                <a:avLst/>
              </a:prstGeom>
              <a:ln w="3175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100 Conector recto de flecha"/>
              <p:cNvCxnSpPr/>
              <p:nvPr/>
            </p:nvCxnSpPr>
            <p:spPr>
              <a:xfrm rot="5400000">
                <a:off x="4428778" y="2708126"/>
                <a:ext cx="720080" cy="1588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101 Conector recto de flecha"/>
              <p:cNvCxnSpPr/>
              <p:nvPr/>
            </p:nvCxnSpPr>
            <p:spPr>
              <a:xfrm rot="5400000">
                <a:off x="3923134" y="2660626"/>
                <a:ext cx="720080" cy="1588"/>
              </a:xfrm>
              <a:prstGeom prst="straightConnector1">
                <a:avLst/>
              </a:prstGeom>
              <a:ln w="3175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102 CuadroTexto"/>
              <p:cNvSpPr txBox="1"/>
              <p:nvPr/>
            </p:nvSpPr>
            <p:spPr>
              <a:xfrm>
                <a:off x="4572000" y="2336393"/>
                <a:ext cx="1368152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Appoint</a:t>
                </a:r>
                <a:endParaRPr lang="es-ES" sz="1300" b="1" dirty="0" smtClean="0">
                  <a:latin typeface="Calibri" pitchFamily="34" charset="0"/>
                  <a:cs typeface="Calibri" pitchFamily="34" charset="0"/>
                </a:endParaRPr>
              </a:p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Overview</a:t>
                </a:r>
                <a:endParaRPr lang="es-ES" sz="1300" b="1" dirty="0" smtClean="0">
                  <a:latin typeface="Calibri" pitchFamily="34" charset="0"/>
                  <a:cs typeface="Calibri" pitchFamily="34" charset="0"/>
                </a:endParaRPr>
              </a:p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Govern</a:t>
                </a:r>
                <a:endParaRPr lang="es-ES" sz="1300" b="1" dirty="0" smtClean="0">
                  <a:latin typeface="Calibri" pitchFamily="34" charset="0"/>
                  <a:cs typeface="Calibri" pitchFamily="34" charset="0"/>
                </a:endParaRPr>
              </a:p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Fund</a:t>
                </a:r>
                <a:endParaRPr lang="es-ES" sz="1300" b="1" dirty="0" smtClean="0">
                  <a:latin typeface="Calibri" pitchFamily="34" charset="0"/>
                  <a:cs typeface="Calibri" pitchFamily="34" charset="0"/>
                </a:endParaRPr>
              </a:p>
              <a:p>
                <a:pPr algn="ctr"/>
                <a:endParaRPr lang="es-ES" sz="1300" b="1" dirty="0" smtClean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04" name="103 Elipse"/>
              <p:cNvSpPr/>
              <p:nvPr/>
            </p:nvSpPr>
            <p:spPr>
              <a:xfrm>
                <a:off x="3923928" y="3140968"/>
                <a:ext cx="1158258" cy="1065606"/>
              </a:xfrm>
              <a:prstGeom prst="ellipse">
                <a:avLst/>
              </a:prstGeom>
              <a:solidFill>
                <a:srgbClr val="FF66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IASB</a:t>
                </a:r>
                <a:endParaRPr lang="es-ES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105" name="104 Conector recto de flecha"/>
              <p:cNvCxnSpPr/>
              <p:nvPr/>
            </p:nvCxnSpPr>
            <p:spPr>
              <a:xfrm>
                <a:off x="2360011" y="3645024"/>
                <a:ext cx="1419901" cy="1588"/>
              </a:xfrm>
              <a:prstGeom prst="straightConnector1">
                <a:avLst/>
              </a:prstGeom>
              <a:ln w="31750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105 CuadroTexto"/>
              <p:cNvSpPr txBox="1"/>
              <p:nvPr/>
            </p:nvSpPr>
            <p:spPr>
              <a:xfrm>
                <a:off x="2483768" y="3717032"/>
                <a:ext cx="108012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Advise</a:t>
                </a:r>
                <a:endParaRPr lang="es-ES" sz="13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07" name="106 CuadroTexto"/>
              <p:cNvSpPr txBox="1"/>
              <p:nvPr/>
            </p:nvSpPr>
            <p:spPr>
              <a:xfrm>
                <a:off x="2267744" y="1336412"/>
                <a:ext cx="108012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Advise</a:t>
                </a:r>
                <a:endParaRPr lang="es-ES" sz="13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108" name="107 Conector recto de flecha"/>
              <p:cNvCxnSpPr/>
              <p:nvPr/>
            </p:nvCxnSpPr>
            <p:spPr>
              <a:xfrm>
                <a:off x="5220072" y="3645024"/>
                <a:ext cx="1419901" cy="1588"/>
              </a:xfrm>
              <a:prstGeom prst="straightConnector1">
                <a:avLst/>
              </a:prstGeom>
              <a:ln w="31750"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108 Conector recto de flecha"/>
              <p:cNvCxnSpPr/>
              <p:nvPr/>
            </p:nvCxnSpPr>
            <p:spPr>
              <a:xfrm rot="10800000">
                <a:off x="5444480" y="1988840"/>
                <a:ext cx="1575792" cy="1224136"/>
              </a:xfrm>
              <a:prstGeom prst="straightConnector1">
                <a:avLst/>
              </a:prstGeom>
              <a:ln w="3175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109 CuadroTexto"/>
              <p:cNvSpPr txBox="1"/>
              <p:nvPr/>
            </p:nvSpPr>
            <p:spPr>
              <a:xfrm rot="2259677" flipH="1">
                <a:off x="5670160" y="2257614"/>
                <a:ext cx="132703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Appointed</a:t>
                </a:r>
                <a:r>
                  <a:rPr lang="es-ES" sz="13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by</a:t>
                </a:r>
                <a:endParaRPr lang="es-ES" sz="13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111" name="110 Conector recto de flecha"/>
              <p:cNvCxnSpPr/>
              <p:nvPr/>
            </p:nvCxnSpPr>
            <p:spPr>
              <a:xfrm rot="5400000">
                <a:off x="4379690" y="4880241"/>
                <a:ext cx="288032" cy="1588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111 CuadroTexto"/>
              <p:cNvSpPr txBox="1"/>
              <p:nvPr/>
            </p:nvSpPr>
            <p:spPr>
              <a:xfrm>
                <a:off x="4320351" y="4708913"/>
                <a:ext cx="108012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00" b="1" dirty="0" err="1" smtClean="0">
                    <a:latin typeface="Calibri" pitchFamily="34" charset="0"/>
                    <a:cs typeface="Calibri" pitchFamily="34" charset="0"/>
                  </a:rPr>
                  <a:t>Create</a:t>
                </a:r>
                <a:endParaRPr lang="es-ES" sz="13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49" name="48 Grupo"/>
            <p:cNvGrpSpPr/>
            <p:nvPr/>
          </p:nvGrpSpPr>
          <p:grpSpPr>
            <a:xfrm>
              <a:off x="6300192" y="5445224"/>
              <a:ext cx="2808312" cy="936104"/>
              <a:chOff x="6084168" y="5204692"/>
              <a:chExt cx="2808312" cy="936104"/>
            </a:xfrm>
          </p:grpSpPr>
          <p:pic>
            <p:nvPicPr>
              <p:cNvPr id="47" name="Picture 8" descr="http://www.acevents.ae/ifrs2007/images/iasc_foundation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1053" r="15789" b="33750"/>
              <a:stretch>
                <a:fillRect/>
              </a:stretch>
            </p:blipFill>
            <p:spPr bwMode="auto">
              <a:xfrm>
                <a:off x="6084168" y="5204692"/>
                <a:ext cx="936104" cy="936104"/>
              </a:xfrm>
              <a:prstGeom prst="rect">
                <a:avLst/>
              </a:prstGeom>
              <a:noFill/>
            </p:spPr>
          </p:pic>
          <p:sp>
            <p:nvSpPr>
              <p:cNvPr id="48" name="47 CuadroTexto"/>
              <p:cNvSpPr txBox="1"/>
              <p:nvPr/>
            </p:nvSpPr>
            <p:spPr>
              <a:xfrm>
                <a:off x="6740624" y="5373216"/>
                <a:ext cx="21518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00" b="1" dirty="0" smtClean="0">
                    <a:latin typeface="Microsoft PhagsPa" pitchFamily="34" charset="0"/>
                    <a:ea typeface="Verdana" pitchFamily="34" charset="0"/>
                    <a:cs typeface="Times New Roman" pitchFamily="18" charset="0"/>
                  </a:rPr>
                  <a:t>International </a:t>
                </a:r>
                <a:r>
                  <a:rPr lang="es-ES" sz="1000" b="1" dirty="0" err="1" smtClean="0">
                    <a:latin typeface="Microsoft PhagsPa" pitchFamily="34" charset="0"/>
                    <a:ea typeface="Verdana" pitchFamily="34" charset="0"/>
                    <a:cs typeface="Times New Roman" pitchFamily="18" charset="0"/>
                  </a:rPr>
                  <a:t>Accounting</a:t>
                </a:r>
                <a:r>
                  <a:rPr lang="es-ES" sz="1000" b="1" dirty="0" smtClean="0">
                    <a:latin typeface="Microsoft PhagsPa" pitchFamily="34" charset="0"/>
                    <a:ea typeface="Verdana" pitchFamily="34" charset="0"/>
                    <a:cs typeface="Times New Roman" pitchFamily="18" charset="0"/>
                  </a:rPr>
                  <a:t> </a:t>
                </a:r>
              </a:p>
              <a:p>
                <a:pPr algn="ctr"/>
                <a:r>
                  <a:rPr lang="es-ES" sz="1000" b="1" dirty="0" err="1" smtClean="0">
                    <a:latin typeface="Microsoft PhagsPa" pitchFamily="34" charset="0"/>
                    <a:ea typeface="Verdana" pitchFamily="34" charset="0"/>
                    <a:cs typeface="Times New Roman" pitchFamily="18" charset="0"/>
                  </a:rPr>
                  <a:t>Standards</a:t>
                </a:r>
                <a:r>
                  <a:rPr lang="es-ES" sz="1000" b="1" dirty="0" smtClean="0">
                    <a:latin typeface="Microsoft PhagsPa" pitchFamily="34" charset="0"/>
                    <a:ea typeface="Verdana" pitchFamily="34" charset="0"/>
                    <a:cs typeface="Times New Roman" pitchFamily="18" charset="0"/>
                  </a:rPr>
                  <a:t> </a:t>
                </a:r>
                <a:r>
                  <a:rPr lang="es-ES" sz="1000" b="1" dirty="0" err="1" smtClean="0">
                    <a:latin typeface="Microsoft PhagsPa" pitchFamily="34" charset="0"/>
                    <a:ea typeface="Verdana" pitchFamily="34" charset="0"/>
                    <a:cs typeface="Times New Roman" pitchFamily="18" charset="0"/>
                  </a:rPr>
                  <a:t>Committee</a:t>
                </a:r>
                <a:r>
                  <a:rPr lang="es-ES" sz="1000" b="1" dirty="0" smtClean="0">
                    <a:latin typeface="Microsoft PhagsPa" pitchFamily="34" charset="0"/>
                    <a:ea typeface="Verdana" pitchFamily="34" charset="0"/>
                    <a:cs typeface="Times New Roman" pitchFamily="18" charset="0"/>
                  </a:rPr>
                  <a:t> </a:t>
                </a:r>
              </a:p>
              <a:p>
                <a:pPr algn="ctr"/>
                <a:r>
                  <a:rPr lang="es-ES" sz="1000" b="1" dirty="0" err="1" smtClean="0">
                    <a:latin typeface="Microsoft PhagsPa" pitchFamily="34" charset="0"/>
                    <a:ea typeface="Verdana" pitchFamily="34" charset="0"/>
                    <a:cs typeface="Times New Roman" pitchFamily="18" charset="0"/>
                  </a:rPr>
                  <a:t>Foundation</a:t>
                </a:r>
                <a:r>
                  <a:rPr lang="es-ES" sz="1000" b="1" dirty="0" smtClean="0">
                    <a:latin typeface="Microsoft PhagsPa" pitchFamily="34" charset="0"/>
                    <a:ea typeface="Verdana" pitchFamily="34" charset="0"/>
                    <a:cs typeface="Times New Roman" pitchFamily="18" charset="0"/>
                  </a:rPr>
                  <a:t> </a:t>
                </a:r>
                <a:r>
                  <a:rPr lang="es-ES" sz="1000" b="1" baseline="30000" dirty="0" smtClean="0">
                    <a:latin typeface="Microsoft PhagsPa" pitchFamily="34" charset="0"/>
                    <a:ea typeface="Verdana" pitchFamily="34" charset="0"/>
                    <a:cs typeface="Times New Roman" pitchFamily="18" charset="0"/>
                  </a:rPr>
                  <a:t>®</a:t>
                </a:r>
                <a:endParaRPr lang="es-ES" sz="1000" b="1" baseline="30000" dirty="0" smtClean="0">
                  <a:latin typeface="Microsoft PhagsPa" pitchFamily="34" charset="0"/>
                  <a:ea typeface="Verdana" pitchFamily="34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200" dirty="0" smtClean="0">
                <a:latin typeface="Matura MT Script Capitals" pitchFamily="66" charset="0"/>
              </a:rPr>
              <a:t>Normas Internacionales de Auditoría y Aseguramiento</a:t>
            </a:r>
            <a:endParaRPr lang="en-GB" sz="2200" dirty="0" smtClean="0">
              <a:latin typeface="Matura MT Script Capitals" pitchFamily="66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pSp>
        <p:nvGrpSpPr>
          <p:cNvPr id="84" name="83 Grupo"/>
          <p:cNvGrpSpPr/>
          <p:nvPr/>
        </p:nvGrpSpPr>
        <p:grpSpPr>
          <a:xfrm>
            <a:off x="-522684" y="1124744"/>
            <a:ext cx="9487172" cy="5256584"/>
            <a:chOff x="-522684" y="1052736"/>
            <a:chExt cx="9487172" cy="5256584"/>
          </a:xfrm>
        </p:grpSpPr>
        <p:grpSp>
          <p:nvGrpSpPr>
            <p:cNvPr id="82" name="81 Grupo"/>
            <p:cNvGrpSpPr/>
            <p:nvPr/>
          </p:nvGrpSpPr>
          <p:grpSpPr>
            <a:xfrm>
              <a:off x="-522684" y="1052736"/>
              <a:ext cx="9271148" cy="4752528"/>
              <a:chOff x="-684584" y="1052736"/>
              <a:chExt cx="9271148" cy="4752528"/>
            </a:xfrm>
          </p:grpSpPr>
          <p:grpSp>
            <p:nvGrpSpPr>
              <p:cNvPr id="81" name="80 Grupo"/>
              <p:cNvGrpSpPr/>
              <p:nvPr/>
            </p:nvGrpSpPr>
            <p:grpSpPr>
              <a:xfrm>
                <a:off x="5328320" y="1376393"/>
                <a:ext cx="3258244" cy="4123450"/>
                <a:chOff x="5328320" y="1376393"/>
                <a:chExt cx="3258244" cy="4123450"/>
              </a:xfrm>
            </p:grpSpPr>
            <p:cxnSp>
              <p:nvCxnSpPr>
                <p:cNvPr id="79" name="78 Conector recto de flecha"/>
                <p:cNvCxnSpPr>
                  <a:endCxn id="2057" idx="1"/>
                </p:cNvCxnSpPr>
                <p:nvPr/>
              </p:nvCxnSpPr>
              <p:spPr>
                <a:xfrm flipV="1">
                  <a:off x="5328320" y="3396605"/>
                  <a:ext cx="1619944" cy="464444"/>
                </a:xfrm>
                <a:prstGeom prst="straightConnector1">
                  <a:avLst/>
                </a:prstGeom>
                <a:ln w="2857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76 Conector recto de flecha"/>
                <p:cNvCxnSpPr>
                  <a:endCxn id="2057" idx="1"/>
                </p:cNvCxnSpPr>
                <p:nvPr/>
              </p:nvCxnSpPr>
              <p:spPr>
                <a:xfrm>
                  <a:off x="5346204" y="2996952"/>
                  <a:ext cx="1602060" cy="399653"/>
                </a:xfrm>
                <a:prstGeom prst="straightConnector1">
                  <a:avLst/>
                </a:prstGeom>
                <a:ln w="2857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74 Conector recto de flecha"/>
                <p:cNvCxnSpPr>
                  <a:endCxn id="2057" idx="1"/>
                </p:cNvCxnSpPr>
                <p:nvPr/>
              </p:nvCxnSpPr>
              <p:spPr>
                <a:xfrm flipV="1">
                  <a:off x="5378599" y="3396605"/>
                  <a:ext cx="1569665" cy="1328540"/>
                </a:xfrm>
                <a:prstGeom prst="straightConnector1">
                  <a:avLst/>
                </a:prstGeom>
                <a:ln w="2857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72 Conector recto de flecha"/>
                <p:cNvCxnSpPr>
                  <a:endCxn id="2057" idx="1"/>
                </p:cNvCxnSpPr>
                <p:nvPr/>
              </p:nvCxnSpPr>
              <p:spPr>
                <a:xfrm>
                  <a:off x="5418213" y="2204864"/>
                  <a:ext cx="1530051" cy="1191741"/>
                </a:xfrm>
                <a:prstGeom prst="straightConnector1">
                  <a:avLst/>
                </a:prstGeom>
                <a:ln w="2857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68 Conector recto de flecha"/>
                <p:cNvCxnSpPr>
                  <a:endCxn id="2057" idx="1"/>
                </p:cNvCxnSpPr>
                <p:nvPr/>
              </p:nvCxnSpPr>
              <p:spPr>
                <a:xfrm rot="5400000" flipH="1" flipV="1">
                  <a:off x="5141446" y="3693025"/>
                  <a:ext cx="2103237" cy="1510399"/>
                </a:xfrm>
                <a:prstGeom prst="straightConnector1">
                  <a:avLst/>
                </a:prstGeom>
                <a:ln w="2857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1" name="60 Grupo"/>
                <p:cNvGrpSpPr/>
                <p:nvPr/>
              </p:nvGrpSpPr>
              <p:grpSpPr>
                <a:xfrm>
                  <a:off x="6948264" y="2644130"/>
                  <a:ext cx="1638300" cy="1504950"/>
                  <a:chOff x="6588224" y="2204864"/>
                  <a:chExt cx="1638300" cy="1504950"/>
                </a:xfrm>
              </p:grpSpPr>
              <p:pic>
                <p:nvPicPr>
                  <p:cNvPr id="2057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6588224" y="2204864"/>
                    <a:ext cx="1638300" cy="15049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0" name="59 CuadroTexto"/>
                  <p:cNvSpPr txBox="1"/>
                  <p:nvPr/>
                </p:nvSpPr>
                <p:spPr>
                  <a:xfrm>
                    <a:off x="6876256" y="2636912"/>
                    <a:ext cx="116400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3200" b="1" dirty="0" smtClean="0">
                        <a:solidFill>
                          <a:srgbClr val="003366"/>
                        </a:solidFill>
                        <a:latin typeface="Microsoft PhagsPa" pitchFamily="34" charset="0"/>
                        <a:cs typeface="Aharoni" pitchFamily="2" charset="-79"/>
                      </a:rPr>
                      <a:t>IAAS</a:t>
                    </a:r>
                    <a:endParaRPr lang="es-ES" sz="3200" b="1" dirty="0">
                      <a:solidFill>
                        <a:srgbClr val="003366"/>
                      </a:solidFill>
                      <a:latin typeface="Microsoft PhagsPa" pitchFamily="34" charset="0"/>
                      <a:cs typeface="Aharoni" pitchFamily="2" charset="-79"/>
                    </a:endParaRPr>
                  </a:p>
                </p:txBody>
              </p:sp>
            </p:grpSp>
            <p:cxnSp>
              <p:nvCxnSpPr>
                <p:cNvPr id="65" name="64 Conector recto de flecha"/>
                <p:cNvCxnSpPr>
                  <a:endCxn id="2057" idx="1"/>
                </p:cNvCxnSpPr>
                <p:nvPr/>
              </p:nvCxnSpPr>
              <p:spPr>
                <a:xfrm rot="16200000" flipH="1">
                  <a:off x="5173133" y="1621473"/>
                  <a:ext cx="2020211" cy="1530052"/>
                </a:xfrm>
                <a:prstGeom prst="straightConnector1">
                  <a:avLst/>
                </a:prstGeom>
                <a:ln w="2857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51" name="50 Diagrama"/>
              <p:cNvGraphicFramePr/>
              <p:nvPr/>
            </p:nvGraphicFramePr>
            <p:xfrm>
              <a:off x="-684584" y="1052736"/>
              <a:ext cx="6960096" cy="475252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  <p:grpSp>
          <p:nvGrpSpPr>
            <p:cNvPr id="55" name="54 Grupo"/>
            <p:cNvGrpSpPr/>
            <p:nvPr/>
          </p:nvGrpSpPr>
          <p:grpSpPr>
            <a:xfrm>
              <a:off x="6084168" y="5589240"/>
              <a:ext cx="2880320" cy="720080"/>
              <a:chOff x="683568" y="4077072"/>
              <a:chExt cx="3816424" cy="936104"/>
            </a:xfrm>
          </p:grpSpPr>
          <p:pic>
            <p:nvPicPr>
              <p:cNvPr id="2050" name="Picture 2" descr="http://www.ifac-nyc.org/Nominations/images/IFAC_name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34580" t="36215" b="9462"/>
              <a:stretch>
                <a:fillRect/>
              </a:stretch>
            </p:blipFill>
            <p:spPr bwMode="auto">
              <a:xfrm>
                <a:off x="1835697" y="4256712"/>
                <a:ext cx="2664295" cy="582746"/>
              </a:xfrm>
              <a:prstGeom prst="rect">
                <a:avLst/>
              </a:prstGeom>
              <a:noFill/>
            </p:spPr>
          </p:pic>
          <p:pic>
            <p:nvPicPr>
              <p:cNvPr id="2052" name="Picture 4" descr="http://www.ifac-nyc.org/Nominations/images/IFAC_name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2385" t="7476" r="74372" b="9462"/>
              <a:stretch>
                <a:fillRect/>
              </a:stretch>
            </p:blipFill>
            <p:spPr bwMode="auto">
              <a:xfrm>
                <a:off x="683568" y="4077072"/>
                <a:ext cx="994489" cy="936104"/>
              </a:xfrm>
              <a:prstGeom prst="rect">
                <a:avLst/>
              </a:prstGeom>
              <a:noFill/>
            </p:spPr>
          </p:pic>
        </p:grpSp>
        <p:sp>
          <p:nvSpPr>
            <p:cNvPr id="83" name="82 CuadroTexto"/>
            <p:cNvSpPr txBox="1"/>
            <p:nvPr/>
          </p:nvSpPr>
          <p:spPr>
            <a:xfrm>
              <a:off x="6804248" y="4221088"/>
              <a:ext cx="21602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300" b="1" dirty="0" smtClean="0">
                  <a:latin typeface="Calibri" pitchFamily="34" charset="0"/>
                  <a:cs typeface="Calibri" pitchFamily="34" charset="0"/>
                </a:rPr>
                <a:t>International </a:t>
              </a:r>
              <a:r>
                <a:rPr lang="es-ES" sz="1300" b="1" dirty="0" err="1" smtClean="0">
                  <a:latin typeface="Calibri" pitchFamily="34" charset="0"/>
                  <a:cs typeface="Calibri" pitchFamily="34" charset="0"/>
                </a:rPr>
                <a:t>Auditing</a:t>
              </a:r>
              <a:r>
                <a:rPr lang="es-ES" sz="1300" b="1" dirty="0" smtClean="0">
                  <a:latin typeface="Calibri" pitchFamily="34" charset="0"/>
                  <a:cs typeface="Calibri" pitchFamily="34" charset="0"/>
                </a:rPr>
                <a:t> </a:t>
              </a:r>
            </a:p>
            <a:p>
              <a:pPr algn="ctr"/>
              <a:r>
                <a:rPr lang="es-ES" sz="1300" b="1" dirty="0" smtClean="0">
                  <a:latin typeface="Calibri" pitchFamily="34" charset="0"/>
                  <a:cs typeface="Calibri" pitchFamily="34" charset="0"/>
                </a:rPr>
                <a:t>and </a:t>
              </a:r>
              <a:r>
                <a:rPr lang="es-ES" sz="1300" b="1" dirty="0" err="1" smtClean="0">
                  <a:latin typeface="Calibri" pitchFamily="34" charset="0"/>
                  <a:cs typeface="Calibri" pitchFamily="34" charset="0"/>
                </a:rPr>
                <a:t>Assurance</a:t>
              </a:r>
              <a:r>
                <a:rPr lang="es-ES" sz="13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s-ES" sz="1300" b="1" dirty="0" err="1" smtClean="0">
                  <a:latin typeface="Calibri" pitchFamily="34" charset="0"/>
                  <a:cs typeface="Calibri" pitchFamily="34" charset="0"/>
                </a:rPr>
                <a:t>Standards</a:t>
              </a:r>
              <a:endParaRPr lang="es-ES" sz="1300" b="1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8195" name="Picture 2" descr="C:\Users\ALFMAR~1\AppData\Local\Temp\Rar$DR08.093\Template2\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28625" y="6215063"/>
            <a:ext cx="4200525" cy="500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s-ES" b="1" kern="0" dirty="0">
                <a:solidFill>
                  <a:srgbClr val="25313F"/>
                </a:solidFill>
                <a:latin typeface="Matura MT Script Capitals" pitchFamily="66" charset="0"/>
                <a:ea typeface="+mj-ea"/>
                <a:cs typeface="Times New Roman" pitchFamily="18" charset="0"/>
              </a:rPr>
              <a:t>Conocimiento del Negocio</a:t>
            </a:r>
            <a:endParaRPr lang="en-GB" b="1" kern="0" dirty="0">
              <a:solidFill>
                <a:srgbClr val="25313F"/>
              </a:solidFill>
              <a:latin typeface="Matura MT Script Capitals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2913" y="5715000"/>
            <a:ext cx="4200525" cy="500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s-ES" b="1" kern="0" dirty="0">
                <a:solidFill>
                  <a:srgbClr val="25313F"/>
                </a:solidFill>
                <a:latin typeface="Matura MT Script Capitals" pitchFamily="66" charset="0"/>
                <a:ea typeface="+mj-ea"/>
                <a:cs typeface="Times New Roman" pitchFamily="18" charset="0"/>
              </a:rPr>
              <a:t>Capítulo 2</a:t>
            </a:r>
            <a:endParaRPr lang="en-GB" b="1" kern="0" dirty="0">
              <a:solidFill>
                <a:srgbClr val="25313F"/>
              </a:solidFill>
              <a:latin typeface="Matura MT Script Capitals" pitchFamily="66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Matura MT Script Capitals" pitchFamily="66" charset="0"/>
              </a:rPr>
              <a:t>Antecedentes de la Organización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76057" y="1196752"/>
            <a:ext cx="360039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es-ES" sz="1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institución fue creada </a:t>
            </a:r>
            <a:r>
              <a:rPr lang="es-ES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para ejecutar planes y políticas de capacitación y formación profesional al sector privado, que le encargue la </a:t>
            </a:r>
            <a:r>
              <a:rPr lang="es-ES" sz="1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ESPOL en </a:t>
            </a:r>
            <a:r>
              <a:rPr lang="es-ES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 </a:t>
            </a:r>
            <a:r>
              <a:rPr lang="es-ES" sz="1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ámbito </a:t>
            </a:r>
            <a:r>
              <a:rPr lang="es-ES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educativo </a:t>
            </a:r>
            <a:r>
              <a:rPr lang="es-ES" sz="1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</a:p>
          <a:p>
            <a:pPr lvl="0" algn="just">
              <a:spcBef>
                <a:spcPct val="20000"/>
              </a:spcBef>
              <a:defRPr/>
            </a:pPr>
            <a:endParaRPr kumimoji="0" lang="es-ES" sz="1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kumimoji="0" lang="es-ES" sz="1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51520" y="4005064"/>
            <a:ext cx="3672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es-ES" sz="1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 objetivo por el cual fue constituido esta organización es el de brindar capacitación  y  formación  profesional  al recurso humano del sector productivo del Ecuador.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5076056" y="509970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es-ES" sz="1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 CEDEP ofrece una amplia gama de cursos y seminarios en diversas áreas orientados al desarrollo profesional de los participantes. Los mismos que están clasificados en: programas, cursos y posgrados.</a:t>
            </a:r>
          </a:p>
        </p:txBody>
      </p:sp>
      <p:pic>
        <p:nvPicPr>
          <p:cNvPr id="16" name="Picture 4" descr="http://www.transparencylabs.com/wp-content/uploads/2008/07/consulting_auditing_train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593370"/>
            <a:ext cx="3339102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5" name="Picture 3" descr="C:\Users\alfmar1110\Pictures\Slide Shows\business_peopl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24744"/>
            <a:ext cx="2880320" cy="276101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" y="306388"/>
            <a:ext cx="8653463" cy="574675"/>
            <a:chOff x="168" y="193"/>
            <a:chExt cx="5492" cy="362"/>
          </a:xfrm>
        </p:grpSpPr>
        <p:sp>
          <p:nvSpPr>
            <p:cNvPr id="9221" name="Freeform 5"/>
            <p:cNvSpPr>
              <a:spLocks/>
            </p:cNvSpPr>
            <p:nvPr/>
          </p:nvSpPr>
          <p:spPr bwMode="auto">
            <a:xfrm>
              <a:off x="168" y="193"/>
              <a:ext cx="5492" cy="362"/>
            </a:xfrm>
            <a:custGeom>
              <a:avLst/>
              <a:gdLst/>
              <a:ahLst/>
              <a:cxnLst>
                <a:cxn ang="0">
                  <a:pos x="935" y="0"/>
                </a:cxn>
                <a:cxn ang="0">
                  <a:pos x="798" y="0"/>
                </a:cxn>
                <a:cxn ang="0">
                  <a:pos x="87" y="0"/>
                </a:cxn>
                <a:cxn ang="0">
                  <a:pos x="0" y="91"/>
                </a:cxn>
                <a:cxn ang="0">
                  <a:pos x="87" y="181"/>
                </a:cxn>
                <a:cxn ang="0">
                  <a:pos x="798" y="181"/>
                </a:cxn>
                <a:cxn ang="0">
                  <a:pos x="935" y="181"/>
                </a:cxn>
                <a:cxn ang="0">
                  <a:pos x="2743" y="181"/>
                </a:cxn>
                <a:cxn ang="0">
                  <a:pos x="2743" y="116"/>
                </a:cxn>
                <a:cxn ang="0">
                  <a:pos x="2743" y="77"/>
                </a:cxn>
                <a:cxn ang="0">
                  <a:pos x="2743" y="0"/>
                </a:cxn>
                <a:cxn ang="0">
                  <a:pos x="935" y="0"/>
                </a:cxn>
              </a:cxnLst>
              <a:rect l="0" t="0" r="r" b="b"/>
              <a:pathLst>
                <a:path w="2743" h="181">
                  <a:moveTo>
                    <a:pt x="935" y="0"/>
                  </a:moveTo>
                  <a:cubicBezTo>
                    <a:pt x="798" y="0"/>
                    <a:pt x="798" y="0"/>
                    <a:pt x="79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39" y="1"/>
                    <a:pt x="0" y="41"/>
                    <a:pt x="0" y="91"/>
                  </a:cubicBezTo>
                  <a:cubicBezTo>
                    <a:pt x="0" y="140"/>
                    <a:pt x="39" y="180"/>
                    <a:pt x="87" y="181"/>
                  </a:cubicBezTo>
                  <a:cubicBezTo>
                    <a:pt x="798" y="181"/>
                    <a:pt x="798" y="181"/>
                    <a:pt x="798" y="181"/>
                  </a:cubicBezTo>
                  <a:cubicBezTo>
                    <a:pt x="935" y="181"/>
                    <a:pt x="935" y="181"/>
                    <a:pt x="935" y="181"/>
                  </a:cubicBezTo>
                  <a:cubicBezTo>
                    <a:pt x="2743" y="181"/>
                    <a:pt x="2743" y="181"/>
                    <a:pt x="2743" y="181"/>
                  </a:cubicBezTo>
                  <a:cubicBezTo>
                    <a:pt x="2743" y="116"/>
                    <a:pt x="2743" y="116"/>
                    <a:pt x="2743" y="116"/>
                  </a:cubicBezTo>
                  <a:cubicBezTo>
                    <a:pt x="2743" y="77"/>
                    <a:pt x="2743" y="77"/>
                    <a:pt x="2743" y="77"/>
                  </a:cubicBezTo>
                  <a:cubicBezTo>
                    <a:pt x="2743" y="0"/>
                    <a:pt x="2743" y="0"/>
                    <a:pt x="2743" y="0"/>
                  </a:cubicBezTo>
                  <a:lnTo>
                    <a:pt x="935" y="0"/>
                  </a:lnTo>
                  <a:close/>
                </a:path>
              </a:pathLst>
            </a:custGeom>
            <a:gradFill rotWithShape="1">
              <a:gsLst>
                <a:gs pos="0">
                  <a:srgbClr val="384A5E"/>
                </a:gs>
                <a:gs pos="100000">
                  <a:srgbClr val="384A5E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auto">
            <a:xfrm>
              <a:off x="226" y="201"/>
              <a:ext cx="5426" cy="52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58" y="0"/>
                </a:cxn>
                <a:cxn ang="0">
                  <a:pos x="2710" y="0"/>
                </a:cxn>
                <a:cxn ang="0">
                  <a:pos x="2710" y="26"/>
                </a:cxn>
                <a:cxn ang="0">
                  <a:pos x="0" y="26"/>
                </a:cxn>
              </a:cxnLst>
              <a:rect l="0" t="0" r="r" b="b"/>
              <a:pathLst>
                <a:path w="2710" h="26">
                  <a:moveTo>
                    <a:pt x="0" y="26"/>
                  </a:moveTo>
                  <a:cubicBezTo>
                    <a:pt x="15" y="10"/>
                    <a:pt x="36" y="0"/>
                    <a:pt x="58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10" y="26"/>
                    <a:pt x="2710" y="26"/>
                    <a:pt x="2710" y="26"/>
                  </a:cubicBezTo>
                  <a:lnTo>
                    <a:pt x="0" y="26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4999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Matura MT Script Capitals" pitchFamily="66" charset="0"/>
              </a:rPr>
              <a:t>Diagnóstico Situacional de la Organización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024813" y="68263"/>
            <a:ext cx="1019175" cy="1031875"/>
            <a:chOff x="5055" y="43"/>
            <a:chExt cx="642" cy="650"/>
          </a:xfrm>
        </p:grpSpPr>
        <p:sp>
          <p:nvSpPr>
            <p:cNvPr id="6150" name="Oval 8"/>
            <p:cNvSpPr>
              <a:spLocks noChangeArrowheads="1"/>
            </p:cNvSpPr>
            <p:nvPr/>
          </p:nvSpPr>
          <p:spPr bwMode="auto">
            <a:xfrm>
              <a:off x="5071" y="67"/>
              <a:ext cx="610" cy="610"/>
            </a:xfrm>
            <a:prstGeom prst="ellipse">
              <a:avLst/>
            </a:prstGeom>
            <a:gradFill rotWithShape="1">
              <a:gsLst>
                <a:gs pos="0">
                  <a:srgbClr val="DDE5EB"/>
                </a:gs>
                <a:gs pos="100000">
                  <a:srgbClr val="A8AEB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84A5E">
                    <a:gamma/>
                    <a:shade val="46275"/>
                    <a:invGamma/>
                  </a:srgbClr>
                </a:gs>
                <a:gs pos="50000">
                  <a:srgbClr val="384A5E"/>
                </a:gs>
                <a:gs pos="100000">
                  <a:srgbClr val="384A5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063" y="43"/>
              <a:ext cx="555" cy="570"/>
              <a:chOff x="5078" y="41"/>
              <a:chExt cx="555" cy="570"/>
            </a:xfrm>
          </p:grpSpPr>
          <p:pic>
            <p:nvPicPr>
              <p:cNvPr id="6154" name="Picture 11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5" y="133"/>
                <a:ext cx="478" cy="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8" name="Oval 12"/>
              <p:cNvSpPr>
                <a:spLocks noChangeArrowheads="1"/>
              </p:cNvSpPr>
              <p:nvPr/>
            </p:nvSpPr>
            <p:spPr bwMode="auto">
              <a:xfrm rot="-1700833">
                <a:off x="5078" y="41"/>
                <a:ext cx="507" cy="36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47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5055" y="51"/>
              <a:ext cx="642" cy="642"/>
            </a:xfrm>
            <a:custGeom>
              <a:avLst/>
              <a:gdLst>
                <a:gd name="G0" fmla="+- 893 0 0"/>
                <a:gd name="G1" fmla="+- 21600 0 893"/>
                <a:gd name="G2" fmla="+- 21600 0 89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93" y="10800"/>
                  </a:moveTo>
                  <a:cubicBezTo>
                    <a:pt x="893" y="16271"/>
                    <a:pt x="5329" y="20707"/>
                    <a:pt x="10800" y="20707"/>
                  </a:cubicBezTo>
                  <a:cubicBezTo>
                    <a:pt x="16271" y="20707"/>
                    <a:pt x="20707" y="16271"/>
                    <a:pt x="20707" y="10800"/>
                  </a:cubicBezTo>
                  <a:cubicBezTo>
                    <a:pt x="20707" y="5329"/>
                    <a:pt x="16271" y="893"/>
                    <a:pt x="10800" y="893"/>
                  </a:cubicBezTo>
                  <a:cubicBezTo>
                    <a:pt x="5329" y="893"/>
                    <a:pt x="893" y="5329"/>
                    <a:pt x="893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16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9525">
              <a:solidFill>
                <a:srgbClr val="C5D3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aphicFrame>
        <p:nvGraphicFramePr>
          <p:cNvPr id="16" name="15 Diagrama"/>
          <p:cNvGraphicFramePr/>
          <p:nvPr/>
        </p:nvGraphicFramePr>
        <p:xfrm>
          <a:off x="-1260648" y="1196752"/>
          <a:ext cx="808856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1" name="60 Grupo"/>
          <p:cNvGrpSpPr/>
          <p:nvPr/>
        </p:nvGrpSpPr>
        <p:grpSpPr>
          <a:xfrm>
            <a:off x="3960440" y="2438047"/>
            <a:ext cx="5652120" cy="1015663"/>
            <a:chOff x="3597814" y="2438047"/>
            <a:chExt cx="5652120" cy="1015663"/>
          </a:xfrm>
        </p:grpSpPr>
        <p:grpSp>
          <p:nvGrpSpPr>
            <p:cNvPr id="27" name="26 Grupo"/>
            <p:cNvGrpSpPr/>
            <p:nvPr/>
          </p:nvGrpSpPr>
          <p:grpSpPr>
            <a:xfrm>
              <a:off x="3597814" y="2438047"/>
              <a:ext cx="5652120" cy="1015663"/>
              <a:chOff x="4392488" y="2420888"/>
              <a:chExt cx="5652120" cy="1015663"/>
            </a:xfrm>
          </p:grpSpPr>
          <p:sp>
            <p:nvSpPr>
              <p:cNvPr id="24" name="23 Rectángulo redondeado"/>
              <p:cNvSpPr/>
              <p:nvPr/>
            </p:nvSpPr>
            <p:spPr>
              <a:xfrm>
                <a:off x="4432416" y="2420888"/>
                <a:ext cx="4711584" cy="10081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4392488" y="2420888"/>
                <a:ext cx="565212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Aumento en la demanda de educación superior.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Déficit en la calidad de enseñanza universitaria.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Optimización a la mejora continua del SGC ISO 9001.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Redes de colaboración nacionales e internacionales</a:t>
                </a:r>
              </a:p>
            </p:txBody>
          </p:sp>
        </p:grpSp>
        <p:grpSp>
          <p:nvGrpSpPr>
            <p:cNvPr id="48" name="47 Grupo"/>
            <p:cNvGrpSpPr/>
            <p:nvPr/>
          </p:nvGrpSpPr>
          <p:grpSpPr>
            <a:xfrm>
              <a:off x="3705786" y="2465600"/>
              <a:ext cx="218142" cy="963400"/>
              <a:chOff x="3696842" y="2465600"/>
              <a:chExt cx="218142" cy="963400"/>
            </a:xfrm>
          </p:grpSpPr>
          <p:sp>
            <p:nvSpPr>
              <p:cNvPr id="32" name="31 Rectángulo redondeado"/>
              <p:cNvSpPr/>
              <p:nvPr/>
            </p:nvSpPr>
            <p:spPr>
              <a:xfrm>
                <a:off x="3696842" y="2465600"/>
                <a:ext cx="216024" cy="21602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F</a:t>
                </a:r>
                <a:endParaRPr lang="es-ES" sz="12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35 Rectángulo redondeado"/>
              <p:cNvSpPr/>
              <p:nvPr/>
            </p:nvSpPr>
            <p:spPr>
              <a:xfrm>
                <a:off x="3698960" y="2708920"/>
                <a:ext cx="216024" cy="216024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C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1" name="40 Rectángulo redondeado"/>
              <p:cNvSpPr/>
              <p:nvPr/>
            </p:nvSpPr>
            <p:spPr>
              <a:xfrm>
                <a:off x="3698960" y="2952240"/>
                <a:ext cx="216024" cy="216024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P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3698960" y="3212976"/>
                <a:ext cx="216024" cy="216024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A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60" name="59 Grupo"/>
          <p:cNvGrpSpPr/>
          <p:nvPr/>
        </p:nvGrpSpPr>
        <p:grpSpPr>
          <a:xfrm>
            <a:off x="3246910" y="1190398"/>
            <a:ext cx="5652120" cy="1039176"/>
            <a:chOff x="2884284" y="1237696"/>
            <a:chExt cx="5652120" cy="1039176"/>
          </a:xfrm>
        </p:grpSpPr>
        <p:grpSp>
          <p:nvGrpSpPr>
            <p:cNvPr id="29" name="28 Grupo"/>
            <p:cNvGrpSpPr/>
            <p:nvPr/>
          </p:nvGrpSpPr>
          <p:grpSpPr>
            <a:xfrm>
              <a:off x="2884284" y="1237696"/>
              <a:ext cx="5652120" cy="1039176"/>
              <a:chOff x="3492896" y="1196752"/>
              <a:chExt cx="5652120" cy="1039176"/>
            </a:xfrm>
          </p:grpSpPr>
          <p:sp>
            <p:nvSpPr>
              <p:cNvPr id="21" name="20 Rectángulo redondeado"/>
              <p:cNvSpPr/>
              <p:nvPr/>
            </p:nvSpPr>
            <p:spPr>
              <a:xfrm>
                <a:off x="3501760" y="1196752"/>
                <a:ext cx="5462728" cy="10081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16 CuadroTexto"/>
              <p:cNvSpPr txBox="1"/>
              <p:nvPr/>
            </p:nvSpPr>
            <p:spPr>
              <a:xfrm>
                <a:off x="3492896" y="1220265"/>
                <a:ext cx="565212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Certificaciones y alianzas estratégicas importantes.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Imagen reconocida gracias a filosofía y respaldo de ESPOL.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Cartera importante de empresas reconocidas en su industria.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Planificación estratégica para la toma de decisiones.</a:t>
                </a:r>
              </a:p>
            </p:txBody>
          </p:sp>
        </p:grpSp>
        <p:grpSp>
          <p:nvGrpSpPr>
            <p:cNvPr id="49" name="48 Grupo"/>
            <p:cNvGrpSpPr/>
            <p:nvPr/>
          </p:nvGrpSpPr>
          <p:grpSpPr>
            <a:xfrm>
              <a:off x="2987824" y="1268760"/>
              <a:ext cx="216024" cy="936104"/>
              <a:chOff x="2987824" y="1268760"/>
              <a:chExt cx="216024" cy="936104"/>
            </a:xfrm>
          </p:grpSpPr>
          <p:sp>
            <p:nvSpPr>
              <p:cNvPr id="35" name="34 Rectángulo redondeado"/>
              <p:cNvSpPr/>
              <p:nvPr/>
            </p:nvSpPr>
            <p:spPr>
              <a:xfrm>
                <a:off x="2987824" y="1512080"/>
                <a:ext cx="216024" cy="216024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C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39 Rectángulo redondeado"/>
              <p:cNvSpPr/>
              <p:nvPr/>
            </p:nvSpPr>
            <p:spPr>
              <a:xfrm>
                <a:off x="2987824" y="1755400"/>
                <a:ext cx="216024" cy="216024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P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3" name="42 Rectángulo redondeado"/>
              <p:cNvSpPr/>
              <p:nvPr/>
            </p:nvSpPr>
            <p:spPr>
              <a:xfrm>
                <a:off x="2987824" y="1988840"/>
                <a:ext cx="216024" cy="216024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A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7" name="46 Rectángulo redondeado"/>
              <p:cNvSpPr/>
              <p:nvPr/>
            </p:nvSpPr>
            <p:spPr>
              <a:xfrm>
                <a:off x="2987824" y="1268760"/>
                <a:ext cx="216024" cy="21602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F</a:t>
                </a:r>
                <a:endParaRPr lang="es-ES" sz="12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62" name="61 Grupo"/>
          <p:cNvGrpSpPr/>
          <p:nvPr/>
        </p:nvGrpSpPr>
        <p:grpSpPr>
          <a:xfrm>
            <a:off x="4054764" y="3885029"/>
            <a:ext cx="4680520" cy="1015663"/>
            <a:chOff x="3692138" y="3885029"/>
            <a:chExt cx="4680520" cy="1015663"/>
          </a:xfrm>
        </p:grpSpPr>
        <p:grpSp>
          <p:nvGrpSpPr>
            <p:cNvPr id="30" name="29 Grupo"/>
            <p:cNvGrpSpPr/>
            <p:nvPr/>
          </p:nvGrpSpPr>
          <p:grpSpPr>
            <a:xfrm>
              <a:off x="3692138" y="3885029"/>
              <a:ext cx="4680520" cy="1015663"/>
              <a:chOff x="4283968" y="3861048"/>
              <a:chExt cx="4680520" cy="1015663"/>
            </a:xfrm>
          </p:grpSpPr>
          <p:sp>
            <p:nvSpPr>
              <p:cNvPr id="25" name="24 Rectángulo redondeado"/>
              <p:cNvSpPr/>
              <p:nvPr/>
            </p:nvSpPr>
            <p:spPr>
              <a:xfrm>
                <a:off x="4283968" y="3861048"/>
                <a:ext cx="4680520" cy="10081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18 CuadroTexto"/>
              <p:cNvSpPr txBox="1"/>
              <p:nvPr/>
            </p:nvSpPr>
            <p:spPr>
              <a:xfrm>
                <a:off x="4283968" y="3861048"/>
                <a:ext cx="468052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Incremento del riesgo crediticio por venta a estatales.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Falta de efectividad en convenios con empresas.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Sub-utilización de tecnologías de información.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Bajo nivel salarial y sobrecarga de responsabilidades.</a:t>
                </a:r>
              </a:p>
            </p:txBody>
          </p:sp>
        </p:grpSp>
        <p:grpSp>
          <p:nvGrpSpPr>
            <p:cNvPr id="50" name="49 Grupo"/>
            <p:cNvGrpSpPr/>
            <p:nvPr/>
          </p:nvGrpSpPr>
          <p:grpSpPr>
            <a:xfrm>
              <a:off x="3779912" y="3917290"/>
              <a:ext cx="216024" cy="936104"/>
              <a:chOff x="2987824" y="1268760"/>
              <a:chExt cx="216024" cy="936104"/>
            </a:xfrm>
          </p:grpSpPr>
          <p:sp>
            <p:nvSpPr>
              <p:cNvPr id="51" name="50 Rectángulo redondeado"/>
              <p:cNvSpPr/>
              <p:nvPr/>
            </p:nvSpPr>
            <p:spPr>
              <a:xfrm>
                <a:off x="2987824" y="1512080"/>
                <a:ext cx="216024" cy="216024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C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52" name="51 Rectángulo redondeado"/>
              <p:cNvSpPr/>
              <p:nvPr/>
            </p:nvSpPr>
            <p:spPr>
              <a:xfrm>
                <a:off x="2987824" y="1755400"/>
                <a:ext cx="216024" cy="216024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P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53" name="52 Rectángulo redondeado"/>
              <p:cNvSpPr/>
              <p:nvPr/>
            </p:nvSpPr>
            <p:spPr>
              <a:xfrm>
                <a:off x="2987824" y="1988840"/>
                <a:ext cx="216024" cy="216024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A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54" name="53 Rectángulo redondeado"/>
              <p:cNvSpPr/>
              <p:nvPr/>
            </p:nvSpPr>
            <p:spPr>
              <a:xfrm>
                <a:off x="2987824" y="1268760"/>
                <a:ext cx="216024" cy="21602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F</a:t>
                </a:r>
                <a:endParaRPr lang="es-ES" sz="12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63" name="62 Grupo"/>
          <p:cNvGrpSpPr/>
          <p:nvPr/>
        </p:nvGrpSpPr>
        <p:grpSpPr>
          <a:xfrm>
            <a:off x="3278442" y="5116716"/>
            <a:ext cx="5653136" cy="1015663"/>
            <a:chOff x="2915816" y="5116716"/>
            <a:chExt cx="5653136" cy="1015663"/>
          </a:xfrm>
        </p:grpSpPr>
        <p:grpSp>
          <p:nvGrpSpPr>
            <p:cNvPr id="28" name="27 Grupo"/>
            <p:cNvGrpSpPr/>
            <p:nvPr/>
          </p:nvGrpSpPr>
          <p:grpSpPr>
            <a:xfrm>
              <a:off x="2915816" y="5116716"/>
              <a:ext cx="5653136" cy="1015663"/>
              <a:chOff x="3491880" y="5085184"/>
              <a:chExt cx="5653136" cy="1015663"/>
            </a:xfrm>
          </p:grpSpPr>
          <p:sp>
            <p:nvSpPr>
              <p:cNvPr id="26" name="25 Rectángulo redondeado"/>
              <p:cNvSpPr/>
              <p:nvPr/>
            </p:nvSpPr>
            <p:spPr>
              <a:xfrm>
                <a:off x="3491880" y="5085184"/>
                <a:ext cx="5472608" cy="10081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19 CuadroTexto"/>
              <p:cNvSpPr txBox="1"/>
              <p:nvPr/>
            </p:nvSpPr>
            <p:spPr>
              <a:xfrm>
                <a:off x="3492896" y="5085184"/>
                <a:ext cx="565212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Crisis financiera mundial y entorno macroeconómico vulnerable.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Posicionamiento de la competencia en el mercado nacional.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Discontinuidad del negocio ante inminentes peligros ambientales.</a:t>
                </a:r>
              </a:p>
              <a:p>
                <a:pPr>
                  <a:buFont typeface="Wingdings" pitchFamily="2" charset="2"/>
                  <a:buChar char="v"/>
                </a:pPr>
                <a:r>
                  <a:rPr lang="es-ES" sz="150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  Mejor oferta salarial para docentes y funcionarios por terceros.</a:t>
                </a:r>
              </a:p>
            </p:txBody>
          </p:sp>
        </p:grpSp>
        <p:grpSp>
          <p:nvGrpSpPr>
            <p:cNvPr id="55" name="54 Grupo"/>
            <p:cNvGrpSpPr/>
            <p:nvPr/>
          </p:nvGrpSpPr>
          <p:grpSpPr>
            <a:xfrm>
              <a:off x="2987824" y="5157192"/>
              <a:ext cx="216024" cy="936104"/>
              <a:chOff x="2987824" y="1268760"/>
              <a:chExt cx="216024" cy="936104"/>
            </a:xfrm>
          </p:grpSpPr>
          <p:sp>
            <p:nvSpPr>
              <p:cNvPr id="56" name="55 Rectángulo redondeado"/>
              <p:cNvSpPr/>
              <p:nvPr/>
            </p:nvSpPr>
            <p:spPr>
              <a:xfrm>
                <a:off x="2987824" y="1512080"/>
                <a:ext cx="216024" cy="216024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C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57" name="56 Rectángulo redondeado"/>
              <p:cNvSpPr/>
              <p:nvPr/>
            </p:nvSpPr>
            <p:spPr>
              <a:xfrm>
                <a:off x="2987824" y="1755400"/>
                <a:ext cx="216024" cy="216024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P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58" name="57 Rectángulo redondeado"/>
              <p:cNvSpPr/>
              <p:nvPr/>
            </p:nvSpPr>
            <p:spPr>
              <a:xfrm>
                <a:off x="2987824" y="1988840"/>
                <a:ext cx="216024" cy="216024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A</a:t>
                </a:r>
                <a:endParaRPr lang="es-ES" sz="1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59" name="58 Rectángulo redondeado"/>
              <p:cNvSpPr/>
              <p:nvPr/>
            </p:nvSpPr>
            <p:spPr>
              <a:xfrm>
                <a:off x="2987824" y="1268760"/>
                <a:ext cx="216024" cy="21602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F</a:t>
                </a:r>
                <a:endParaRPr lang="es-ES" sz="12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Graphic spid="16" grpId="0">
        <p:bldAsOne/>
      </p:bldGraphic>
    </p:bldLst>
  </p:timing>
</p:sld>
</file>

<file path=ppt/theme/theme1.xml><?xml version="1.0" encoding="utf-8"?>
<a:theme xmlns:a="http://schemas.openxmlformats.org/drawingml/2006/main" name="Recruitment-PowerPoint-Template">
  <a:themeElements>
    <a:clrScheme name="Recruitment-PowerPoint-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84A5E"/>
      </a:accent1>
      <a:accent2>
        <a:srgbClr val="B4C6D4"/>
      </a:accent2>
      <a:accent3>
        <a:srgbClr val="FFFFFF"/>
      </a:accent3>
      <a:accent4>
        <a:srgbClr val="000000"/>
      </a:accent4>
      <a:accent5>
        <a:srgbClr val="AEB1B6"/>
      </a:accent5>
      <a:accent6>
        <a:srgbClr val="A3B3C0"/>
      </a:accent6>
      <a:hlink>
        <a:srgbClr val="DDE5EB"/>
      </a:hlink>
      <a:folHlink>
        <a:srgbClr val="8EA4B6"/>
      </a:folHlink>
    </a:clrScheme>
    <a:fontScheme name="Recruitment-PowerPoint-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cruitment-PowerPoint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ruitment-PowerPoint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ruitment-PowerPoint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ruitment-PowerPoint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ruitment-PowerPoint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ruitment-PowerPoint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ruitment-PowerPoint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ruitment-PowerPoint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ruitment-PowerPoint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ruitment-PowerPoint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ruitment-PowerPoint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ruitment-PowerPoint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ruitment-PowerPoint-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84A5E"/>
        </a:accent1>
        <a:accent2>
          <a:srgbClr val="B4C6D4"/>
        </a:accent2>
        <a:accent3>
          <a:srgbClr val="FFFFFF"/>
        </a:accent3>
        <a:accent4>
          <a:srgbClr val="000000"/>
        </a:accent4>
        <a:accent5>
          <a:srgbClr val="AEB1B6"/>
        </a:accent5>
        <a:accent6>
          <a:srgbClr val="A3B3C0"/>
        </a:accent6>
        <a:hlink>
          <a:srgbClr val="DDE5EB"/>
        </a:hlink>
        <a:folHlink>
          <a:srgbClr val="8EA4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t’s not the design of your template">
  <a:themeElements>
    <a:clrScheme name="It’s not the design of your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35971"/>
      </a:hlink>
      <a:folHlink>
        <a:srgbClr val="99CC00"/>
      </a:folHlink>
    </a:clrScheme>
    <a:fontScheme name="It’s not the design of your template">
      <a:majorFont>
        <a:latin typeface="Neo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t’s not the design of you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’s not the design of you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’s not the design of you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’s not the design of you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’s not the design of you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’s not the design of you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’s not the design of you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’s not the design of you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’s not the design of you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’s not the design of you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’s not the design of you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’s not the design of you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’s not the design of your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135971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6536</TotalTime>
  <Words>1930</Words>
  <Application>Microsoft Office PowerPoint</Application>
  <PresentationFormat>Presentación en pantalla (4:3)</PresentationFormat>
  <Paragraphs>241</Paragraphs>
  <Slides>28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0" baseType="lpstr">
      <vt:lpstr>Recruitment-PowerPoint-Template</vt:lpstr>
      <vt:lpstr>It’s not the design of your template</vt:lpstr>
      <vt:lpstr>Auditoría de los Rubros Ingresos - Cuentas por Cobrar - Cobranzas de una empresa dedicada a la organización y oferta de servicios de capacitación y desarrollo profesional en la ciudad de Guayaquil por el periodo terminado al 31 de Diciembre del 2008.</vt:lpstr>
      <vt:lpstr>Diapositiva 2</vt:lpstr>
      <vt:lpstr>Introducción de la Auditoría</vt:lpstr>
      <vt:lpstr>Diapositiva 4</vt:lpstr>
      <vt:lpstr>Normas Internacionales de Información Financiera</vt:lpstr>
      <vt:lpstr>Normas Internacionales de Auditoría y Aseguramiento</vt:lpstr>
      <vt:lpstr>Diapositiva 7</vt:lpstr>
      <vt:lpstr>Antecedentes de la Organización</vt:lpstr>
      <vt:lpstr>Diagnóstico Situacional de la Organización</vt:lpstr>
      <vt:lpstr>Análisis Estadístico de los Estados Financieros</vt:lpstr>
      <vt:lpstr>Análisis Estadístico de los Estados Financieros</vt:lpstr>
      <vt:lpstr>Análisis Estadístico de los Estados Financieros</vt:lpstr>
      <vt:lpstr>Políticas Contables y de Auditoría</vt:lpstr>
      <vt:lpstr>Riesgo de Fraude Corporativo</vt:lpstr>
      <vt:lpstr>Materialidad Global y de Planificación</vt:lpstr>
      <vt:lpstr>Estrategia de Auditoria</vt:lpstr>
      <vt:lpstr>Diapositiva 17</vt:lpstr>
      <vt:lpstr>Movimiento de Clientes con Corte al 31 - Dic - 2008</vt:lpstr>
      <vt:lpstr>Análisis de Antiguedad de la Cartera (Aging)</vt:lpstr>
      <vt:lpstr>Procedimiento Alterno para Cartas de Confirmación ENR</vt:lpstr>
      <vt:lpstr>Cortes de Documentos de Facturación y Notas de Crédito</vt:lpstr>
      <vt:lpstr>Validación de Sumatoria de Comprobantes de Ventas</vt:lpstr>
      <vt:lpstr>Saltos y Duplicación de Secuencia en Comprobantes deVta</vt:lpstr>
      <vt:lpstr>Diapositiva 24</vt:lpstr>
      <vt:lpstr>Conclusiones de la Auditoría</vt:lpstr>
      <vt:lpstr>Recomendaciones de la Auditoría</vt:lpstr>
      <vt:lpstr>Recomendaciones de la Auditoría</vt:lpstr>
      <vt:lpstr>Diapositiva 28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</dc:title>
  <dc:creator>ben</dc:creator>
  <dc:description>Background created by m62 Visualcommunications, visit www.m62.net</dc:description>
  <cp:lastModifiedBy>Alfredo Armijos</cp:lastModifiedBy>
  <cp:revision>237</cp:revision>
  <dcterms:created xsi:type="dcterms:W3CDTF">2009-10-15T11:09:49Z</dcterms:created>
  <dcterms:modified xsi:type="dcterms:W3CDTF">2010-06-22T15:52:23Z</dcterms:modified>
  <cp:category>Recruitment Background</cp:category>
</cp:coreProperties>
</file>