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5"/>
  </p:notesMasterIdLst>
  <p:sldIdLst>
    <p:sldId id="256" r:id="rId2"/>
    <p:sldId id="258" r:id="rId3"/>
    <p:sldId id="259" r:id="rId4"/>
    <p:sldId id="260" r:id="rId5"/>
    <p:sldId id="261" r:id="rId6"/>
    <p:sldId id="276" r:id="rId7"/>
    <p:sldId id="286" r:id="rId8"/>
    <p:sldId id="287" r:id="rId9"/>
    <p:sldId id="288" r:id="rId10"/>
    <p:sldId id="289" r:id="rId11"/>
    <p:sldId id="290" r:id="rId12"/>
    <p:sldId id="279" r:id="rId13"/>
    <p:sldId id="281" r:id="rId14"/>
    <p:sldId id="282" r:id="rId15"/>
    <p:sldId id="283" r:id="rId16"/>
    <p:sldId id="285" r:id="rId17"/>
    <p:sldId id="284" r:id="rId18"/>
    <p:sldId id="262" r:id="rId19"/>
    <p:sldId id="278" r:id="rId20"/>
    <p:sldId id="264" r:id="rId21"/>
    <p:sldId id="291" r:id="rId22"/>
    <p:sldId id="265" r:id="rId23"/>
    <p:sldId id="266" r:id="rId24"/>
    <p:sldId id="267" r:id="rId25"/>
    <p:sldId id="268" r:id="rId26"/>
    <p:sldId id="269" r:id="rId27"/>
    <p:sldId id="270" r:id="rId28"/>
    <p:sldId id="271" r:id="rId29"/>
    <p:sldId id="272" r:id="rId30"/>
    <p:sldId id="273" r:id="rId31"/>
    <p:sldId id="274" r:id="rId32"/>
    <p:sldId id="292" r:id="rId33"/>
    <p:sldId id="293" r:id="rId34"/>
    <p:sldId id="294" r:id="rId35"/>
    <p:sldId id="295" r:id="rId36"/>
    <p:sldId id="296" r:id="rId37"/>
    <p:sldId id="298" r:id="rId38"/>
    <p:sldId id="299" r:id="rId39"/>
    <p:sldId id="300" r:id="rId40"/>
    <p:sldId id="297" r:id="rId41"/>
    <p:sldId id="301" r:id="rId42"/>
    <p:sldId id="302" r:id="rId43"/>
    <p:sldId id="303" r:id="rId44"/>
    <p:sldId id="304" r:id="rId45"/>
    <p:sldId id="305" r:id="rId46"/>
    <p:sldId id="306" r:id="rId47"/>
    <p:sldId id="307" r:id="rId48"/>
    <p:sldId id="309" r:id="rId49"/>
    <p:sldId id="310" r:id="rId50"/>
    <p:sldId id="311" r:id="rId51"/>
    <p:sldId id="312" r:id="rId52"/>
    <p:sldId id="313" r:id="rId53"/>
    <p:sldId id="314" r:id="rId54"/>
    <p:sldId id="315" r:id="rId55"/>
    <p:sldId id="316" r:id="rId56"/>
    <p:sldId id="275" r:id="rId57"/>
    <p:sldId id="317" r:id="rId58"/>
    <p:sldId id="321" r:id="rId59"/>
    <p:sldId id="318" r:id="rId60"/>
    <p:sldId id="320" r:id="rId61"/>
    <p:sldId id="319" r:id="rId62"/>
    <p:sldId id="322" r:id="rId63"/>
    <p:sldId id="323"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70" d="100"/>
          <a:sy n="70" d="100"/>
        </p:scale>
        <p:origin x="-108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E20341-69E5-4AC7-9B3E-7585D16C8589}" type="datetimeFigureOut">
              <a:rPr lang="en-US" smtClean="0"/>
              <a:pPr/>
              <a:t>2/27/2011</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4789C9-C546-4535-B1F9-08441E8D3C0B}" type="slidenum">
              <a:rPr lang="en-US" smtClean="0"/>
              <a:pPr/>
              <a:t>‹Nº›</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63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A34789C9-C546-4535-B1F9-08441E8D3C0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4" name="13 Título"/>
          <p:cNvSpPr>
            <a:spLocks noGrp="1"/>
          </p:cNvSpPr>
          <p:nvPr>
            <p:ph type="ctrTitle"/>
          </p:nvPr>
        </p:nvSpPr>
        <p:spPr>
          <a:xfrm>
            <a:off x="1432560" y="359898"/>
            <a:ext cx="7406640" cy="1472184"/>
          </a:xfrm>
        </p:spPr>
        <p:txBody>
          <a:bodyPr anchor="b"/>
          <a:lstStyle>
            <a:lvl1pPr algn="l">
              <a:defRPr/>
            </a:lvl1pPr>
            <a:extLst/>
          </a:lstStyle>
          <a:p>
            <a:r>
              <a:rPr kumimoji="0" lang="es-ES" smtClean="0"/>
              <a:t>Haga clic para modificar el estilo de título del patrón</a:t>
            </a:r>
            <a:endParaRPr kumimoji="0" lang="en-US"/>
          </a:p>
        </p:txBody>
      </p:sp>
      <p:sp>
        <p:nvSpPr>
          <p:cNvPr id="22" name="21 Subtítulo"/>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7" name="6 Marcador de fecha"/>
          <p:cNvSpPr>
            <a:spLocks noGrp="1"/>
          </p:cNvSpPr>
          <p:nvPr>
            <p:ph type="dt" sz="half" idx="10"/>
          </p:nvPr>
        </p:nvSpPr>
        <p:spPr/>
        <p:txBody>
          <a:bodyPr/>
          <a:lstStyle>
            <a:extLst/>
          </a:lstStyle>
          <a:p>
            <a:fld id="{03406194-87EA-4E5F-9348-2B556CF6E262}" type="datetimeFigureOut">
              <a:rPr lang="en-US" smtClean="0"/>
              <a:pPr/>
              <a:t>2/27/2011</a:t>
            </a:fld>
            <a:endParaRPr lang="en-US"/>
          </a:p>
        </p:txBody>
      </p:sp>
      <p:sp>
        <p:nvSpPr>
          <p:cNvPr id="20" name="19 Marcador de pie de página"/>
          <p:cNvSpPr>
            <a:spLocks noGrp="1"/>
          </p:cNvSpPr>
          <p:nvPr>
            <p:ph type="ftr" sz="quarter" idx="11"/>
          </p:nvPr>
        </p:nvSpPr>
        <p:spPr/>
        <p:txBody>
          <a:bodyPr/>
          <a:lstStyle>
            <a:extLst/>
          </a:lstStyle>
          <a:p>
            <a:endParaRPr lang="en-US"/>
          </a:p>
        </p:txBody>
      </p:sp>
      <p:sp>
        <p:nvSpPr>
          <p:cNvPr id="10" name="9 Marcador de número de diapositiva"/>
          <p:cNvSpPr>
            <a:spLocks noGrp="1"/>
          </p:cNvSpPr>
          <p:nvPr>
            <p:ph type="sldNum" sz="quarter" idx="12"/>
          </p:nvPr>
        </p:nvSpPr>
        <p:spPr/>
        <p:txBody>
          <a:bodyPr/>
          <a:lstStyle>
            <a:extLst/>
          </a:lstStyle>
          <a:p>
            <a:fld id="{5CC2EE58-F0E5-4311-B2D8-127F1765367A}" type="slidenum">
              <a:rPr lang="en-US" smtClean="0"/>
              <a:pPr/>
              <a:t>‹Nº›</a:t>
            </a:fld>
            <a:endParaRPr lang="en-US"/>
          </a:p>
        </p:txBody>
      </p:sp>
      <p:sp>
        <p:nvSpPr>
          <p:cNvPr id="8" name="7 Elipse"/>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spd="slow">
    <p:zoom/>
    <p:sndAc>
      <p:stSnd>
        <p:snd r:embed="rId1"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03406194-87EA-4E5F-9348-2B556CF6E262}" type="datetimeFigureOut">
              <a:rPr lang="en-US" smtClean="0"/>
              <a:pPr/>
              <a:t>2/27/2011</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5CC2EE58-F0E5-4311-B2D8-127F1765367A}" type="slidenum">
              <a:rPr lang="en-US" smtClean="0"/>
              <a:pPr/>
              <a:t>‹Nº›</a:t>
            </a:fld>
            <a:endParaRPr lang="en-US"/>
          </a:p>
        </p:txBody>
      </p:sp>
    </p:spTree>
  </p:cSld>
  <p:clrMapOvr>
    <a:masterClrMapping/>
  </p:clrMapOvr>
  <p:transition spd="slow">
    <p:zoom/>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274639"/>
            <a:ext cx="18288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1143000" y="274640"/>
            <a:ext cx="55626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03406194-87EA-4E5F-9348-2B556CF6E262}" type="datetimeFigureOut">
              <a:rPr lang="en-US" smtClean="0"/>
              <a:pPr/>
              <a:t>2/27/2011</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5CC2EE58-F0E5-4311-B2D8-127F1765367A}" type="slidenum">
              <a:rPr lang="en-US" smtClean="0"/>
              <a:pPr/>
              <a:t>‹Nº›</a:t>
            </a:fld>
            <a:endParaRPr lang="en-US"/>
          </a:p>
        </p:txBody>
      </p:sp>
    </p:spTree>
  </p:cSld>
  <p:clrMapOvr>
    <a:masterClrMapping/>
  </p:clrMapOvr>
  <p:transition spd="slow">
    <p:zoom/>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03406194-87EA-4E5F-9348-2B556CF6E262}" type="datetimeFigureOut">
              <a:rPr lang="en-US" smtClean="0"/>
              <a:pPr/>
              <a:t>2/27/2011</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5CC2EE58-F0E5-4311-B2D8-127F1765367A}" type="slidenum">
              <a:rPr lang="en-US" smtClean="0"/>
              <a:pPr/>
              <a:t>‹Nº›</a:t>
            </a:fld>
            <a:endParaRPr lang="en-US"/>
          </a:p>
        </p:txBody>
      </p:sp>
    </p:spTree>
  </p:cSld>
  <p:clrMapOvr>
    <a:masterClrMapping/>
  </p:clrMapOvr>
  <p:transition spd="slow">
    <p:zoom/>
    <p:sndAc>
      <p:stSnd>
        <p:snd r:embed="rId1"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Rectángulo"/>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03406194-87EA-4E5F-9348-2B556CF6E262}" type="datetimeFigureOut">
              <a:rPr lang="en-US" smtClean="0"/>
              <a:pPr/>
              <a:t>2/27/2011</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5CC2EE58-F0E5-4311-B2D8-127F1765367A}" type="slidenum">
              <a:rPr lang="en-US" smtClean="0"/>
              <a:pPr/>
              <a:t>‹Nº›</a:t>
            </a:fld>
            <a:endParaRPr lang="en-US"/>
          </a:p>
        </p:txBody>
      </p:sp>
      <p:sp>
        <p:nvSpPr>
          <p:cNvPr id="10" name="9 Rectángulo"/>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spd="slow">
    <p:zoom/>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03406194-87EA-4E5F-9348-2B556CF6E262}" type="datetimeFigureOut">
              <a:rPr lang="en-US" smtClean="0"/>
              <a:pPr/>
              <a:t>2/27/2011</a:t>
            </a:fld>
            <a:endParaRPr lang="en-US"/>
          </a:p>
        </p:txBody>
      </p:sp>
      <p:sp>
        <p:nvSpPr>
          <p:cNvPr id="6" name="5 Marcador de pie de página"/>
          <p:cNvSpPr>
            <a:spLocks noGrp="1"/>
          </p:cNvSpPr>
          <p:nvPr>
            <p:ph type="ftr" sz="quarter" idx="11"/>
          </p:nvPr>
        </p:nvSpPr>
        <p:spPr/>
        <p:txBody>
          <a:bodyPr/>
          <a:lstStyle>
            <a:extLst/>
          </a:lstStyle>
          <a:p>
            <a:endParaRPr lang="en-US"/>
          </a:p>
        </p:txBody>
      </p:sp>
      <p:sp>
        <p:nvSpPr>
          <p:cNvPr id="7" name="6 Marcador de número de diapositiva"/>
          <p:cNvSpPr>
            <a:spLocks noGrp="1"/>
          </p:cNvSpPr>
          <p:nvPr>
            <p:ph type="sldNum" sz="quarter" idx="12"/>
          </p:nvPr>
        </p:nvSpPr>
        <p:spPr/>
        <p:txBody>
          <a:bodyPr/>
          <a:lstStyle>
            <a:extLst/>
          </a:lstStyle>
          <a:p>
            <a:fld id="{5CC2EE58-F0E5-4311-B2D8-127F1765367A}" type="slidenum">
              <a:rPr lang="en-US" smtClean="0"/>
              <a:pPr/>
              <a:t>‹Nº›</a:t>
            </a:fld>
            <a:endParaRPr lang="en-US"/>
          </a:p>
        </p:txBody>
      </p:sp>
    </p:spTree>
  </p:cSld>
  <p:clrMapOvr>
    <a:masterClrMapping/>
  </p:clrMapOvr>
  <p:transition spd="slow">
    <p:zoom/>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03406194-87EA-4E5F-9348-2B556CF6E262}" type="datetimeFigureOut">
              <a:rPr lang="en-US" smtClean="0"/>
              <a:pPr/>
              <a:t>2/27/2011</a:t>
            </a:fld>
            <a:endParaRPr lang="en-US"/>
          </a:p>
        </p:txBody>
      </p:sp>
      <p:sp>
        <p:nvSpPr>
          <p:cNvPr id="8" name="7 Marcador de pie de página"/>
          <p:cNvSpPr>
            <a:spLocks noGrp="1"/>
          </p:cNvSpPr>
          <p:nvPr>
            <p:ph type="ftr" sz="quarter" idx="11"/>
          </p:nvPr>
        </p:nvSpPr>
        <p:spPr/>
        <p:txBody>
          <a:bodyPr/>
          <a:lstStyle>
            <a:extLst/>
          </a:lstStyle>
          <a:p>
            <a:endParaRPr lang="en-US"/>
          </a:p>
        </p:txBody>
      </p:sp>
      <p:sp>
        <p:nvSpPr>
          <p:cNvPr id="9" name="8 Marcador de número de diapositiva"/>
          <p:cNvSpPr>
            <a:spLocks noGrp="1"/>
          </p:cNvSpPr>
          <p:nvPr>
            <p:ph type="sldNum" sz="quarter" idx="12"/>
          </p:nvPr>
        </p:nvSpPr>
        <p:spPr/>
        <p:txBody>
          <a:bodyPr/>
          <a:lstStyle>
            <a:extLst/>
          </a:lstStyle>
          <a:p>
            <a:fld id="{5CC2EE58-F0E5-4311-B2D8-127F1765367A}" type="slidenum">
              <a:rPr lang="en-US" smtClean="0"/>
              <a:pPr/>
              <a:t>‹Nº›</a:t>
            </a:fld>
            <a:endParaRPr lang="en-US"/>
          </a:p>
        </p:txBody>
      </p:sp>
    </p:spTree>
  </p:cSld>
  <p:clrMapOvr>
    <a:masterClrMapping/>
  </p:clrMapOvr>
  <p:transition spd="slow">
    <p:zoom/>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nchor="ct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03406194-87EA-4E5F-9348-2B556CF6E262}" type="datetimeFigureOut">
              <a:rPr lang="en-US" smtClean="0"/>
              <a:pPr/>
              <a:t>2/27/2011</a:t>
            </a:fld>
            <a:endParaRPr lang="en-US"/>
          </a:p>
        </p:txBody>
      </p:sp>
      <p:sp>
        <p:nvSpPr>
          <p:cNvPr id="4" name="3 Marcador de pie de página"/>
          <p:cNvSpPr>
            <a:spLocks noGrp="1"/>
          </p:cNvSpPr>
          <p:nvPr>
            <p:ph type="ftr" sz="quarter" idx="11"/>
          </p:nvPr>
        </p:nvSpPr>
        <p:spPr/>
        <p:txBody>
          <a:bodyPr/>
          <a:lstStyle>
            <a:extLst/>
          </a:lstStyle>
          <a:p>
            <a:endParaRPr lang="en-US"/>
          </a:p>
        </p:txBody>
      </p:sp>
      <p:sp>
        <p:nvSpPr>
          <p:cNvPr id="5" name="4 Marcador de número de diapositiva"/>
          <p:cNvSpPr>
            <a:spLocks noGrp="1"/>
          </p:cNvSpPr>
          <p:nvPr>
            <p:ph type="sldNum" sz="quarter" idx="12"/>
          </p:nvPr>
        </p:nvSpPr>
        <p:spPr/>
        <p:txBody>
          <a:bodyPr/>
          <a:lstStyle>
            <a:extLst/>
          </a:lstStyle>
          <a:p>
            <a:fld id="{5CC2EE58-F0E5-4311-B2D8-127F1765367A}" type="slidenum">
              <a:rPr lang="en-US" smtClean="0"/>
              <a:pPr/>
              <a:t>‹Nº›</a:t>
            </a:fld>
            <a:endParaRPr lang="en-US"/>
          </a:p>
        </p:txBody>
      </p:sp>
    </p:spTree>
  </p:cSld>
  <p:clrMapOvr>
    <a:masterClrMapping/>
  </p:clrMapOvr>
  <p:transition spd="slow">
    <p:zoom/>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4 Rectángulo"/>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Marcador de fecha"/>
          <p:cNvSpPr>
            <a:spLocks noGrp="1"/>
          </p:cNvSpPr>
          <p:nvPr>
            <p:ph type="dt" sz="half" idx="10"/>
          </p:nvPr>
        </p:nvSpPr>
        <p:spPr/>
        <p:txBody>
          <a:bodyPr/>
          <a:lstStyle>
            <a:extLst/>
          </a:lstStyle>
          <a:p>
            <a:fld id="{03406194-87EA-4E5F-9348-2B556CF6E262}" type="datetimeFigureOut">
              <a:rPr lang="en-US" smtClean="0"/>
              <a:pPr/>
              <a:t>2/27/2011</a:t>
            </a:fld>
            <a:endParaRPr lang="en-US"/>
          </a:p>
        </p:txBody>
      </p:sp>
      <p:sp>
        <p:nvSpPr>
          <p:cNvPr id="3" name="2 Marcador de pie de página"/>
          <p:cNvSpPr>
            <a:spLocks noGrp="1"/>
          </p:cNvSpPr>
          <p:nvPr>
            <p:ph type="ftr" sz="quarter" idx="11"/>
          </p:nvPr>
        </p:nvSpPr>
        <p:spPr/>
        <p:txBody>
          <a:bodyPr/>
          <a:lstStyle>
            <a:extLst/>
          </a:lstStyle>
          <a:p>
            <a:endParaRPr lang="en-US"/>
          </a:p>
        </p:txBody>
      </p:sp>
      <p:sp>
        <p:nvSpPr>
          <p:cNvPr id="4" name="3 Marcador de número de diapositiva"/>
          <p:cNvSpPr>
            <a:spLocks noGrp="1"/>
          </p:cNvSpPr>
          <p:nvPr>
            <p:ph type="sldNum" sz="quarter" idx="12"/>
          </p:nvPr>
        </p:nvSpPr>
        <p:spPr/>
        <p:txBody>
          <a:bodyPr/>
          <a:lstStyle>
            <a:extLst/>
          </a:lstStyle>
          <a:p>
            <a:fld id="{5CC2EE58-F0E5-4311-B2D8-127F1765367A}" type="slidenum">
              <a:rPr lang="en-US" smtClean="0"/>
              <a:pPr/>
              <a:t>‹Nº›</a:t>
            </a:fld>
            <a:endParaRPr lang="en-US"/>
          </a:p>
        </p:txBody>
      </p:sp>
      <p:sp>
        <p:nvSpPr>
          <p:cNvPr id="6" name="5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spd="slow">
    <p:zoom/>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03406194-87EA-4E5F-9348-2B556CF6E262}" type="datetimeFigureOut">
              <a:rPr lang="en-US" smtClean="0"/>
              <a:pPr/>
              <a:t>2/27/2011</a:t>
            </a:fld>
            <a:endParaRPr lang="en-US"/>
          </a:p>
        </p:txBody>
      </p:sp>
      <p:sp>
        <p:nvSpPr>
          <p:cNvPr id="6" name="5 Marcador de pie de página"/>
          <p:cNvSpPr>
            <a:spLocks noGrp="1"/>
          </p:cNvSpPr>
          <p:nvPr>
            <p:ph type="ftr" sz="quarter" idx="11"/>
          </p:nvPr>
        </p:nvSpPr>
        <p:spPr/>
        <p:txBody>
          <a:bodyPr/>
          <a:lstStyle>
            <a:extLst/>
          </a:lstStyle>
          <a:p>
            <a:endParaRPr lang="en-US"/>
          </a:p>
        </p:txBody>
      </p:sp>
      <p:sp>
        <p:nvSpPr>
          <p:cNvPr id="7" name="6 Marcador de número de diapositiva"/>
          <p:cNvSpPr>
            <a:spLocks noGrp="1"/>
          </p:cNvSpPr>
          <p:nvPr>
            <p:ph type="sldNum" sz="quarter" idx="12"/>
          </p:nvPr>
        </p:nvSpPr>
        <p:spPr/>
        <p:txBody>
          <a:bodyPr/>
          <a:lstStyle>
            <a:extLst/>
          </a:lstStyle>
          <a:p>
            <a:fld id="{5CC2EE58-F0E5-4311-B2D8-127F1765367A}" type="slidenum">
              <a:rPr lang="en-US" smtClean="0"/>
              <a:pPr/>
              <a:t>‹Nº›</a:t>
            </a:fld>
            <a:endParaRPr lang="en-US"/>
          </a:p>
        </p:txBody>
      </p:sp>
    </p:spTree>
  </p:cSld>
  <p:clrMapOvr>
    <a:masterClrMapping/>
  </p:clrMapOvr>
  <p:transition spd="slow">
    <p:zoom/>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extLst/>
          </a:lstStyle>
          <a:p>
            <a:fld id="{03406194-87EA-4E5F-9348-2B556CF6E262}" type="datetimeFigureOut">
              <a:rPr lang="en-US" smtClean="0"/>
              <a:pPr/>
              <a:t>2/27/2011</a:t>
            </a:fld>
            <a:endParaRPr lang="en-US"/>
          </a:p>
        </p:txBody>
      </p:sp>
      <p:sp>
        <p:nvSpPr>
          <p:cNvPr id="6" name="5 Marcador de pie de página"/>
          <p:cNvSpPr>
            <a:spLocks noGrp="1"/>
          </p:cNvSpPr>
          <p:nvPr>
            <p:ph type="ftr" sz="quarter" idx="11"/>
          </p:nvPr>
        </p:nvSpPr>
        <p:spPr/>
        <p:txBody>
          <a:bodyPr/>
          <a:lstStyle>
            <a:extLst/>
          </a:lstStyle>
          <a:p>
            <a:endParaRPr lang="en-US"/>
          </a:p>
        </p:txBody>
      </p:sp>
      <p:sp>
        <p:nvSpPr>
          <p:cNvPr id="7" name="6 Marcador de número de diapositiva"/>
          <p:cNvSpPr>
            <a:spLocks noGrp="1"/>
          </p:cNvSpPr>
          <p:nvPr>
            <p:ph type="sldNum" sz="quarter" idx="12"/>
          </p:nvPr>
        </p:nvSpPr>
        <p:spPr/>
        <p:txBody>
          <a:bodyPr/>
          <a:lstStyle>
            <a:extLst/>
          </a:lstStyle>
          <a:p>
            <a:fld id="{5CC2EE58-F0E5-4311-B2D8-127F1765367A}" type="slidenum">
              <a:rPr lang="en-US" smtClean="0"/>
              <a:pPr/>
              <a:t>‹Nº›</a:t>
            </a:fld>
            <a:endParaRPr lang="en-US"/>
          </a:p>
        </p:txBody>
      </p:sp>
      <p:sp>
        <p:nvSpPr>
          <p:cNvPr id="8" name="7 Rectángulo"/>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Marcador de posición de imagen"/>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s-ES" smtClean="0"/>
              <a:t>Haga clic en el icono para agregar una imagen</a:t>
            </a:r>
            <a:endParaRPr kumimoji="0" lang="en-US" dirty="0"/>
          </a:p>
        </p:txBody>
      </p:sp>
      <p:sp>
        <p:nvSpPr>
          <p:cNvPr id="9" name="8 Proceso"/>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Proceso"/>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Marcador de texto"/>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Tree>
  </p:cSld>
  <p:clrMapOvr>
    <a:masterClrMapping/>
  </p:clrMapOvr>
  <p:transition spd="slow">
    <p:zoom/>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Anillo"/>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11 Rectángulo"/>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Marcador de título"/>
          <p:cNvSpPr>
            <a:spLocks noGrp="1"/>
          </p:cNvSpPr>
          <p:nvPr>
            <p:ph type="title"/>
          </p:nvPr>
        </p:nvSpPr>
        <p:spPr>
          <a:xfrm>
            <a:off x="1435608" y="274638"/>
            <a:ext cx="7498080" cy="1143000"/>
          </a:xfrm>
          <a:prstGeom prst="rect">
            <a:avLst/>
          </a:prstGeom>
        </p:spPr>
        <p:txBody>
          <a:bodyPr anchor="ctr">
            <a:normAutofit/>
          </a:bodyPr>
          <a:lstStyle>
            <a:extLst/>
          </a:lstStyle>
          <a:p>
            <a:r>
              <a:rPr kumimoji="0" lang="es-ES" smtClean="0"/>
              <a:t>Haga clic para modificar el estilo de título del patrón</a:t>
            </a:r>
            <a:endParaRPr kumimoji="0" lang="en-US"/>
          </a:p>
        </p:txBody>
      </p:sp>
      <p:sp>
        <p:nvSpPr>
          <p:cNvPr id="9" name="8 Marcador de texto"/>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3406194-87EA-4E5F-9348-2B556CF6E262}" type="datetimeFigureOut">
              <a:rPr lang="en-US" smtClean="0"/>
              <a:pPr/>
              <a:t>2/27/2011</a:t>
            </a:fld>
            <a:endParaRPr lang="en-US"/>
          </a:p>
        </p:txBody>
      </p:sp>
      <p:sp>
        <p:nvSpPr>
          <p:cNvPr id="10" name="9 Marcador de pie de página"/>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21 Marcador de número de diapositiva"/>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CC2EE58-F0E5-4311-B2D8-127F1765367A}" type="slidenum">
              <a:rPr lang="en-US" smtClean="0"/>
              <a:pPr/>
              <a:t>‹Nº›</a:t>
            </a:fld>
            <a:endParaRPr lang="en-US"/>
          </a:p>
        </p:txBody>
      </p:sp>
      <p:sp>
        <p:nvSpPr>
          <p:cNvPr id="15" name="14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zoom/>
    <p:sndAc>
      <p:stSnd>
        <p:snd r:embed="rId13" name="camera.wav"/>
      </p:stSnd>
    </p:sndAc>
  </p:transition>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http://www.espol.edu.ec/espol/images/index_r34_c2.gif"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1.wav"/><Relationship Id="rId7"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1.wav"/><Relationship Id="rId7"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http://www.espol.edu.ec/espol/images/index_r34_c2.gif"/>
          <p:cNvPicPr/>
          <p:nvPr/>
        </p:nvPicPr>
        <p:blipFill>
          <a:blip r:embed="rId4" r:link="rId5" cstate="print"/>
          <a:srcRect/>
          <a:stretch>
            <a:fillRect/>
          </a:stretch>
        </p:blipFill>
        <p:spPr bwMode="auto">
          <a:xfrm>
            <a:off x="4007868" y="76200"/>
            <a:ext cx="1128263" cy="1086928"/>
          </a:xfrm>
          <a:prstGeom prst="rect">
            <a:avLst/>
          </a:prstGeom>
          <a:noFill/>
          <a:ln w="9525">
            <a:noFill/>
            <a:miter lim="800000"/>
            <a:headEnd/>
            <a:tailEnd/>
          </a:ln>
        </p:spPr>
      </p:pic>
      <p:sp>
        <p:nvSpPr>
          <p:cNvPr id="2" name="1 Título"/>
          <p:cNvSpPr>
            <a:spLocks noGrp="1"/>
          </p:cNvSpPr>
          <p:nvPr>
            <p:ph type="ctrTitle"/>
          </p:nvPr>
        </p:nvSpPr>
        <p:spPr>
          <a:xfrm>
            <a:off x="990600" y="1219200"/>
            <a:ext cx="7620000" cy="5334000"/>
          </a:xfrm>
        </p:spPr>
        <p:txBody>
          <a:bodyPr>
            <a:noAutofit/>
          </a:bodyPr>
          <a:lstStyle/>
          <a:p>
            <a:pPr algn="ctr"/>
            <a:r>
              <a:rPr lang="es-ES" sz="1800" b="1" dirty="0" smtClean="0"/>
              <a:t/>
            </a:r>
            <a:br>
              <a:rPr lang="es-ES" sz="1800" b="1" dirty="0" smtClean="0"/>
            </a:br>
            <a:r>
              <a:rPr lang="es-ES" sz="1800" b="1" dirty="0" smtClean="0"/>
              <a:t>ESCUELA SUPERIOR POLITÉCNICA DEL LITORAL</a:t>
            </a:r>
            <a:r>
              <a:rPr lang="en-US" sz="1800" dirty="0" smtClean="0"/>
              <a:t/>
            </a:r>
            <a:br>
              <a:rPr lang="en-US" sz="1800" dirty="0" smtClean="0"/>
            </a:br>
            <a:r>
              <a:rPr lang="es-ES" sz="1800" b="1" dirty="0" smtClean="0"/>
              <a:t>Facultad de Ingeniería en Electricidad y Computación</a:t>
            </a:r>
            <a:br>
              <a:rPr lang="es-ES" sz="1800" b="1" dirty="0" smtClean="0"/>
            </a:br>
            <a:r>
              <a:rPr lang="en-US" sz="1800" dirty="0" smtClean="0"/>
              <a:t/>
            </a:r>
            <a:br>
              <a:rPr lang="en-US" sz="1800" dirty="0" smtClean="0"/>
            </a:br>
            <a:r>
              <a:rPr lang="es-ES_tradnl" sz="1800" dirty="0" smtClean="0"/>
              <a:t>“Identificación y diseño del controlador para un sistema regulador de nivel de líquido en un tanque”</a:t>
            </a:r>
            <a:r>
              <a:rPr lang="en-US" sz="1800" dirty="0" smtClean="0"/>
              <a:t/>
            </a:r>
            <a:br>
              <a:rPr lang="en-US" sz="1800" dirty="0" smtClean="0"/>
            </a:br>
            <a:r>
              <a:rPr lang="es-ES" sz="1800" b="1" dirty="0" smtClean="0"/>
              <a:t>     TESINA DE SEMINARIO	</a:t>
            </a:r>
            <a:r>
              <a:rPr lang="en-US" sz="1800" dirty="0" smtClean="0"/>
              <a:t/>
            </a:r>
            <a:br>
              <a:rPr lang="en-US" sz="1800" dirty="0" smtClean="0"/>
            </a:br>
            <a:r>
              <a:rPr lang="es-ES_tradnl" sz="1800" dirty="0" smtClean="0"/>
              <a:t> </a:t>
            </a:r>
            <a:r>
              <a:rPr lang="en-US" sz="1800" dirty="0" smtClean="0"/>
              <a:t/>
            </a:r>
            <a:br>
              <a:rPr lang="en-US" sz="1800" dirty="0" smtClean="0"/>
            </a:br>
            <a:r>
              <a:rPr lang="es-ES" sz="1800" dirty="0" smtClean="0"/>
              <a:t>Previo a la obtención del Título de:</a:t>
            </a:r>
            <a:r>
              <a:rPr lang="en-US" sz="1800" dirty="0" smtClean="0"/>
              <a:t/>
            </a:r>
            <a:br>
              <a:rPr lang="en-US" sz="1800" dirty="0" smtClean="0"/>
            </a:br>
            <a:r>
              <a:rPr lang="es-ES_tradnl" sz="1800" dirty="0" smtClean="0"/>
              <a:t> </a:t>
            </a:r>
            <a:r>
              <a:rPr lang="en-US" sz="1800" dirty="0" smtClean="0"/>
              <a:t/>
            </a:r>
            <a:br>
              <a:rPr lang="en-US" sz="1800" dirty="0" smtClean="0"/>
            </a:br>
            <a:r>
              <a:rPr lang="es-ES" sz="1800" b="1" dirty="0" smtClean="0"/>
              <a:t>INGENIERO EN ELECTRICIDAD ESPECIALIZACIÓN ELECTRÓNICA Y AUTOMATIZACIÓN INDUSTRIAL</a:t>
            </a:r>
            <a:r>
              <a:rPr lang="en-US" sz="1800" dirty="0" smtClean="0"/>
              <a:t/>
            </a:r>
            <a:br>
              <a:rPr lang="en-US" sz="1800" dirty="0" smtClean="0"/>
            </a:br>
            <a:r>
              <a:rPr lang="es-ES_tradnl" sz="1800" dirty="0" smtClean="0"/>
              <a:t> </a:t>
            </a:r>
            <a:r>
              <a:rPr lang="en-US" sz="1800" dirty="0" smtClean="0"/>
              <a:t/>
            </a:r>
            <a:br>
              <a:rPr lang="en-US" sz="1800" dirty="0" smtClean="0"/>
            </a:br>
            <a:r>
              <a:rPr lang="es-ES" sz="1800" dirty="0" smtClean="0"/>
              <a:t>Presentada por:</a:t>
            </a:r>
            <a:r>
              <a:rPr lang="en-US" sz="1800" dirty="0" smtClean="0"/>
              <a:t/>
            </a:r>
            <a:br>
              <a:rPr lang="en-US" sz="1800" dirty="0" smtClean="0"/>
            </a:br>
            <a:r>
              <a:rPr lang="es-ES_tradnl" sz="1800" dirty="0" smtClean="0"/>
              <a:t> </a:t>
            </a:r>
            <a:r>
              <a:rPr lang="en-US" sz="1800" dirty="0" smtClean="0"/>
              <a:t/>
            </a:r>
            <a:br>
              <a:rPr lang="en-US" sz="1800" dirty="0" smtClean="0"/>
            </a:br>
            <a:r>
              <a:rPr lang="es-EC" sz="1800" dirty="0" smtClean="0"/>
              <a:t>Willy José Jama Barzola</a:t>
            </a:r>
            <a:r>
              <a:rPr lang="en-US" sz="1800" dirty="0" smtClean="0"/>
              <a:t/>
            </a:r>
            <a:br>
              <a:rPr lang="en-US" sz="1800" dirty="0" smtClean="0"/>
            </a:br>
            <a:r>
              <a:rPr lang="es-EC" sz="1800" dirty="0" smtClean="0"/>
              <a:t>Kleber Cristhian Cordero Correa</a:t>
            </a:r>
            <a:r>
              <a:rPr lang="en-US" sz="1800" dirty="0" smtClean="0"/>
              <a:t/>
            </a:r>
            <a:br>
              <a:rPr lang="en-US" sz="1800" dirty="0" smtClean="0"/>
            </a:br>
            <a:r>
              <a:rPr lang="es-EC" sz="1800" dirty="0" smtClean="0"/>
              <a:t> </a:t>
            </a:r>
            <a:r>
              <a:rPr lang="en-US" sz="1800" dirty="0" smtClean="0"/>
              <a:t/>
            </a:r>
            <a:br>
              <a:rPr lang="en-US" sz="1800" dirty="0" smtClean="0"/>
            </a:br>
            <a:r>
              <a:rPr lang="es-ES" sz="1800" dirty="0" smtClean="0"/>
              <a:t>GUAYAQUIL – ECUADOR</a:t>
            </a:r>
            <a:r>
              <a:rPr lang="en-US" sz="1800" dirty="0" smtClean="0"/>
              <a:t/>
            </a:r>
            <a:br>
              <a:rPr lang="en-US" sz="1800" dirty="0" smtClean="0"/>
            </a:br>
            <a:r>
              <a:rPr lang="es-ES" sz="1800" dirty="0" smtClean="0"/>
              <a:t>AÑO: 2011</a:t>
            </a:r>
            <a:endParaRPr lang="en-US" sz="1800" dirty="0"/>
          </a:p>
        </p:txBody>
      </p:sp>
    </p:spTree>
  </p:cSld>
  <p:clrMapOvr>
    <a:masterClrMapping/>
  </p:clrMapOvr>
  <p:transition spd="slow">
    <p:zoom/>
    <p:sndAc>
      <p:stSnd>
        <p:snd r:embed="rId3" name="camera.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2057400" y="457200"/>
          <a:ext cx="5943600" cy="5933440"/>
        </p:xfrm>
        <a:graphic>
          <a:graphicData uri="http://schemas.openxmlformats.org/drawingml/2006/table">
            <a:tbl>
              <a:tblPr firstRow="1" bandRow="1">
                <a:tableStyleId>{5C22544A-7EE6-4342-B048-85BDC9FD1C3A}</a:tableStyleId>
              </a:tblPr>
              <a:tblGrid>
                <a:gridCol w="1066800"/>
                <a:gridCol w="1066800"/>
                <a:gridCol w="518160"/>
                <a:gridCol w="1645920"/>
                <a:gridCol w="1645920"/>
              </a:tblGrid>
              <a:tr h="370840">
                <a:tc>
                  <a:txBody>
                    <a:bodyPr/>
                    <a:lstStyle/>
                    <a:p>
                      <a:pPr algn="ctr" fontAlgn="b"/>
                      <a:r>
                        <a:rPr lang="en-US" sz="2000" b="1" i="0" u="none" strike="noStrike" dirty="0" err="1">
                          <a:solidFill>
                            <a:schemeClr val="bg1"/>
                          </a:solidFill>
                          <a:latin typeface="Calibri"/>
                        </a:rPr>
                        <a:t>Fecha</a:t>
                      </a:r>
                      <a:endParaRPr lang="en-US" sz="2000" b="1" i="0" u="none" strike="noStrike" dirty="0">
                        <a:solidFill>
                          <a:schemeClr val="bg1"/>
                        </a:solidFill>
                        <a:latin typeface="Calibri"/>
                      </a:endParaRPr>
                    </a:p>
                  </a:txBody>
                  <a:tcPr marL="9525" marR="9525" marT="9525" marB="0" anchor="b"/>
                </a:tc>
                <a:tc>
                  <a:txBody>
                    <a:bodyPr/>
                    <a:lstStyle/>
                    <a:p>
                      <a:pPr algn="ctr" fontAlgn="b"/>
                      <a:r>
                        <a:rPr lang="en-US" sz="2000" b="1" i="0" u="none" strike="noStrike" dirty="0" err="1">
                          <a:solidFill>
                            <a:schemeClr val="bg1"/>
                          </a:solidFill>
                          <a:latin typeface="Calibri"/>
                        </a:rPr>
                        <a:t>Tiempo</a:t>
                      </a:r>
                      <a:endParaRPr lang="en-US" sz="2000" b="1" i="0" u="none" strike="noStrike" dirty="0">
                        <a:solidFill>
                          <a:schemeClr val="bg1"/>
                        </a:solidFill>
                        <a:latin typeface="Calibri"/>
                      </a:endParaRPr>
                    </a:p>
                  </a:txBody>
                  <a:tcPr marL="9525" marR="9525" marT="9525" marB="0" anchor="b"/>
                </a:tc>
                <a:tc>
                  <a:txBody>
                    <a:bodyPr/>
                    <a:lstStyle/>
                    <a:p>
                      <a:pPr algn="ctr" fontAlgn="b"/>
                      <a:r>
                        <a:rPr lang="en-US" sz="2000" b="1" i="0" u="none" strike="noStrike" dirty="0">
                          <a:solidFill>
                            <a:schemeClr val="bg1"/>
                          </a:solidFill>
                          <a:latin typeface="Calibri"/>
                        </a:rPr>
                        <a:t>Real</a:t>
                      </a:r>
                    </a:p>
                  </a:txBody>
                  <a:tcPr marL="9525" marR="9525" marT="9525" marB="0" anchor="b"/>
                </a:tc>
                <a:tc>
                  <a:txBody>
                    <a:bodyPr/>
                    <a:lstStyle/>
                    <a:p>
                      <a:pPr algn="ctr" fontAlgn="b"/>
                      <a:r>
                        <a:rPr lang="en-US" sz="2000" b="1" i="0" u="none" strike="noStrike" dirty="0" err="1">
                          <a:solidFill>
                            <a:schemeClr val="bg1"/>
                          </a:solidFill>
                          <a:latin typeface="Calibri"/>
                        </a:rPr>
                        <a:t>modelado</a:t>
                      </a:r>
                      <a:endParaRPr lang="en-US" sz="2000" b="1" i="0" u="none" strike="noStrike" dirty="0">
                        <a:solidFill>
                          <a:schemeClr val="bg1"/>
                        </a:solidFill>
                        <a:latin typeface="Calibri"/>
                      </a:endParaRPr>
                    </a:p>
                  </a:txBody>
                  <a:tcPr marL="9525" marR="9525" marT="9525" marB="0" anchor="b"/>
                </a:tc>
                <a:tc>
                  <a:txBody>
                    <a:bodyPr/>
                    <a:lstStyle/>
                    <a:p>
                      <a:pPr algn="ctr" fontAlgn="b"/>
                      <a:r>
                        <a:rPr lang="en-US" sz="2000" b="1" i="0" u="none" strike="noStrike" dirty="0">
                          <a:solidFill>
                            <a:schemeClr val="bg1"/>
                          </a:solidFill>
                          <a:latin typeface="Calibri"/>
                        </a:rPr>
                        <a:t>Error</a:t>
                      </a:r>
                    </a:p>
                  </a:txBody>
                  <a:tcPr marL="9525" marR="9525" marT="9525" marB="0" anchor="b"/>
                </a:tc>
              </a:tr>
              <a:tr h="370840">
                <a:tc>
                  <a:txBody>
                    <a:bodyPr/>
                    <a:lstStyle/>
                    <a:p>
                      <a:pPr algn="r" fontAlgn="b"/>
                      <a:r>
                        <a:rPr lang="en-US" sz="2000" b="0" i="0" u="none" strike="noStrike" dirty="0">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14:47:46</a:t>
                      </a:r>
                    </a:p>
                  </a:txBody>
                  <a:tcPr marL="9525" marR="9525" marT="9525" marB="0" anchor="b"/>
                </a:tc>
                <a:tc>
                  <a:txBody>
                    <a:bodyPr/>
                    <a:lstStyle/>
                    <a:p>
                      <a:pPr algn="r" fontAlgn="b"/>
                      <a:r>
                        <a:rPr lang="en-US" sz="2000" b="0" i="0" u="none" strike="noStrike">
                          <a:solidFill>
                            <a:srgbClr val="000000"/>
                          </a:solidFill>
                          <a:latin typeface="Calibri"/>
                        </a:rPr>
                        <a:t>193</a:t>
                      </a:r>
                    </a:p>
                  </a:txBody>
                  <a:tcPr marL="9525" marR="9525" marT="9525" marB="0" anchor="b"/>
                </a:tc>
                <a:tc>
                  <a:txBody>
                    <a:bodyPr/>
                    <a:lstStyle/>
                    <a:p>
                      <a:pPr algn="r" fontAlgn="b"/>
                      <a:r>
                        <a:rPr lang="en-US" sz="2000" b="0" i="0" u="none" strike="noStrike">
                          <a:solidFill>
                            <a:srgbClr val="000000"/>
                          </a:solidFill>
                          <a:latin typeface="Calibri"/>
                        </a:rPr>
                        <a:t>180.478185</a:t>
                      </a:r>
                    </a:p>
                  </a:txBody>
                  <a:tcPr marL="9525" marR="9525" marT="9525" marB="0" anchor="b"/>
                </a:tc>
                <a:tc>
                  <a:txBody>
                    <a:bodyPr/>
                    <a:lstStyle/>
                    <a:p>
                      <a:pPr algn="r" fontAlgn="b"/>
                      <a:r>
                        <a:rPr lang="en-US" sz="2000" b="0" i="0" u="none" strike="noStrike" dirty="0">
                          <a:solidFill>
                            <a:srgbClr val="000000"/>
                          </a:solidFill>
                          <a:latin typeface="Calibri"/>
                        </a:rPr>
                        <a:t>12.52181501</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14:48:19</a:t>
                      </a:r>
                    </a:p>
                  </a:txBody>
                  <a:tcPr marL="9525" marR="9525" marT="9525" marB="0" anchor="b"/>
                </a:tc>
                <a:tc>
                  <a:txBody>
                    <a:bodyPr/>
                    <a:lstStyle/>
                    <a:p>
                      <a:pPr algn="r" fontAlgn="b"/>
                      <a:r>
                        <a:rPr lang="en-US" sz="2000" b="0" i="0" u="none" strike="noStrike" dirty="0">
                          <a:solidFill>
                            <a:srgbClr val="000000"/>
                          </a:solidFill>
                          <a:latin typeface="Calibri"/>
                        </a:rPr>
                        <a:t>196</a:t>
                      </a:r>
                    </a:p>
                  </a:txBody>
                  <a:tcPr marL="9525" marR="9525" marT="9525" marB="0" anchor="b"/>
                </a:tc>
                <a:tc>
                  <a:txBody>
                    <a:bodyPr/>
                    <a:lstStyle/>
                    <a:p>
                      <a:pPr algn="r" fontAlgn="b"/>
                      <a:r>
                        <a:rPr lang="en-US" sz="2000" b="0" i="0" u="none" strike="noStrike">
                          <a:solidFill>
                            <a:srgbClr val="000000"/>
                          </a:solidFill>
                          <a:latin typeface="Calibri"/>
                        </a:rPr>
                        <a:t>181.44804</a:t>
                      </a:r>
                    </a:p>
                  </a:txBody>
                  <a:tcPr marL="9525" marR="9525" marT="9525" marB="0" anchor="b"/>
                </a:tc>
                <a:tc>
                  <a:txBody>
                    <a:bodyPr/>
                    <a:lstStyle/>
                    <a:p>
                      <a:pPr algn="r" fontAlgn="b"/>
                      <a:r>
                        <a:rPr lang="en-US" sz="2000" b="0" i="0" u="none" strike="noStrike" dirty="0">
                          <a:solidFill>
                            <a:srgbClr val="000000"/>
                          </a:solidFill>
                          <a:latin typeface="Calibri"/>
                        </a:rPr>
                        <a:t>14.55196014</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14:48:51</a:t>
                      </a:r>
                    </a:p>
                  </a:txBody>
                  <a:tcPr marL="9525" marR="9525" marT="9525" marB="0" anchor="b"/>
                </a:tc>
                <a:tc>
                  <a:txBody>
                    <a:bodyPr/>
                    <a:lstStyle/>
                    <a:p>
                      <a:pPr algn="r" fontAlgn="b"/>
                      <a:r>
                        <a:rPr lang="en-US" sz="2000" b="0" i="0" u="none" strike="noStrike">
                          <a:solidFill>
                            <a:srgbClr val="000000"/>
                          </a:solidFill>
                          <a:latin typeface="Calibri"/>
                        </a:rPr>
                        <a:t>196</a:t>
                      </a:r>
                    </a:p>
                  </a:txBody>
                  <a:tcPr marL="9525" marR="9525" marT="9525" marB="0" anchor="b"/>
                </a:tc>
                <a:tc>
                  <a:txBody>
                    <a:bodyPr/>
                    <a:lstStyle/>
                    <a:p>
                      <a:pPr algn="r" fontAlgn="b"/>
                      <a:r>
                        <a:rPr lang="en-US" sz="2000" b="0" i="0" u="none" strike="noStrike" dirty="0">
                          <a:solidFill>
                            <a:srgbClr val="000000"/>
                          </a:solidFill>
                          <a:latin typeface="Calibri"/>
                        </a:rPr>
                        <a:t>182.478013</a:t>
                      </a:r>
                    </a:p>
                  </a:txBody>
                  <a:tcPr marL="9525" marR="9525" marT="9525" marB="0" anchor="b"/>
                </a:tc>
                <a:tc>
                  <a:txBody>
                    <a:bodyPr/>
                    <a:lstStyle/>
                    <a:p>
                      <a:pPr algn="r" fontAlgn="b"/>
                      <a:r>
                        <a:rPr lang="en-US" sz="2000" b="0" i="0" u="none" strike="noStrike" dirty="0">
                          <a:solidFill>
                            <a:srgbClr val="000000"/>
                          </a:solidFill>
                          <a:latin typeface="Calibri"/>
                        </a:rPr>
                        <a:t>13.52198728</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14:49:24</a:t>
                      </a:r>
                    </a:p>
                  </a:txBody>
                  <a:tcPr marL="9525" marR="9525" marT="9525" marB="0" anchor="b"/>
                </a:tc>
                <a:tc>
                  <a:txBody>
                    <a:bodyPr/>
                    <a:lstStyle/>
                    <a:p>
                      <a:pPr algn="r" fontAlgn="b"/>
                      <a:r>
                        <a:rPr lang="en-US" sz="2000" b="0" i="0" u="none" strike="noStrike">
                          <a:solidFill>
                            <a:srgbClr val="000000"/>
                          </a:solidFill>
                          <a:latin typeface="Calibri"/>
                        </a:rPr>
                        <a:t>197</a:t>
                      </a:r>
                    </a:p>
                  </a:txBody>
                  <a:tcPr marL="9525" marR="9525" marT="9525" marB="0" anchor="b"/>
                </a:tc>
                <a:tc>
                  <a:txBody>
                    <a:bodyPr/>
                    <a:lstStyle/>
                    <a:p>
                      <a:pPr algn="r" fontAlgn="b"/>
                      <a:r>
                        <a:rPr lang="en-US" sz="2000" b="0" i="0" u="none" strike="noStrike">
                          <a:solidFill>
                            <a:srgbClr val="000000"/>
                          </a:solidFill>
                          <a:latin typeface="Calibri"/>
                        </a:rPr>
                        <a:t>183.72682</a:t>
                      </a:r>
                    </a:p>
                  </a:txBody>
                  <a:tcPr marL="9525" marR="9525" marT="9525" marB="0" anchor="b"/>
                </a:tc>
                <a:tc>
                  <a:txBody>
                    <a:bodyPr/>
                    <a:lstStyle/>
                    <a:p>
                      <a:pPr algn="r" fontAlgn="b"/>
                      <a:r>
                        <a:rPr lang="en-US" sz="2000" b="0" i="0" u="none" strike="noStrike">
                          <a:solidFill>
                            <a:srgbClr val="000000"/>
                          </a:solidFill>
                          <a:latin typeface="Calibri"/>
                        </a:rPr>
                        <a:t>13.27318017</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14:49:56</a:t>
                      </a:r>
                    </a:p>
                  </a:txBody>
                  <a:tcPr marL="9525" marR="9525" marT="9525" marB="0" anchor="b"/>
                </a:tc>
                <a:tc>
                  <a:txBody>
                    <a:bodyPr/>
                    <a:lstStyle/>
                    <a:p>
                      <a:pPr algn="r" fontAlgn="b"/>
                      <a:r>
                        <a:rPr lang="en-US" sz="2000" b="0" i="0" u="none" strike="noStrike">
                          <a:solidFill>
                            <a:srgbClr val="000000"/>
                          </a:solidFill>
                          <a:latin typeface="Calibri"/>
                        </a:rPr>
                        <a:t>198</a:t>
                      </a:r>
                    </a:p>
                  </a:txBody>
                  <a:tcPr marL="9525" marR="9525" marT="9525" marB="0" anchor="b"/>
                </a:tc>
                <a:tc>
                  <a:txBody>
                    <a:bodyPr/>
                    <a:lstStyle/>
                    <a:p>
                      <a:pPr algn="r" fontAlgn="b"/>
                      <a:r>
                        <a:rPr lang="en-US" sz="2000" b="0" i="0" u="none" strike="noStrike">
                          <a:solidFill>
                            <a:srgbClr val="000000"/>
                          </a:solidFill>
                          <a:latin typeface="Calibri"/>
                        </a:rPr>
                        <a:t>184.826151</a:t>
                      </a:r>
                    </a:p>
                  </a:txBody>
                  <a:tcPr marL="9525" marR="9525" marT="9525" marB="0" anchor="b"/>
                </a:tc>
                <a:tc>
                  <a:txBody>
                    <a:bodyPr/>
                    <a:lstStyle/>
                    <a:p>
                      <a:pPr algn="r" fontAlgn="b"/>
                      <a:r>
                        <a:rPr lang="en-US" sz="2000" b="0" i="0" u="none" strike="noStrike">
                          <a:solidFill>
                            <a:srgbClr val="000000"/>
                          </a:solidFill>
                          <a:latin typeface="Calibri"/>
                        </a:rPr>
                        <a:t>13.17384903</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14:50:29</a:t>
                      </a:r>
                    </a:p>
                  </a:txBody>
                  <a:tcPr marL="9525" marR="9525" marT="9525" marB="0" anchor="b"/>
                </a:tc>
                <a:tc>
                  <a:txBody>
                    <a:bodyPr/>
                    <a:lstStyle/>
                    <a:p>
                      <a:pPr algn="r" fontAlgn="b"/>
                      <a:r>
                        <a:rPr lang="en-US" sz="2000" b="0" i="0" u="none" strike="noStrike">
                          <a:solidFill>
                            <a:srgbClr val="000000"/>
                          </a:solidFill>
                          <a:latin typeface="Calibri"/>
                        </a:rPr>
                        <a:t>200</a:t>
                      </a:r>
                    </a:p>
                  </a:txBody>
                  <a:tcPr marL="9525" marR="9525" marT="9525" marB="0" anchor="b"/>
                </a:tc>
                <a:tc>
                  <a:txBody>
                    <a:bodyPr/>
                    <a:lstStyle/>
                    <a:p>
                      <a:pPr algn="r" fontAlgn="b"/>
                      <a:r>
                        <a:rPr lang="en-US" sz="2000" b="0" i="0" u="none" strike="noStrike">
                          <a:solidFill>
                            <a:srgbClr val="000000"/>
                          </a:solidFill>
                          <a:latin typeface="Calibri"/>
                        </a:rPr>
                        <a:t>185.604411</a:t>
                      </a:r>
                    </a:p>
                  </a:txBody>
                  <a:tcPr marL="9525" marR="9525" marT="9525" marB="0" anchor="b"/>
                </a:tc>
                <a:tc>
                  <a:txBody>
                    <a:bodyPr/>
                    <a:lstStyle/>
                    <a:p>
                      <a:pPr algn="r" fontAlgn="b"/>
                      <a:r>
                        <a:rPr lang="en-US" sz="2000" b="0" i="0" u="none" strike="noStrike">
                          <a:solidFill>
                            <a:srgbClr val="000000"/>
                          </a:solidFill>
                          <a:latin typeface="Calibri"/>
                        </a:rPr>
                        <a:t>14.39558886</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14:51:01</a:t>
                      </a:r>
                    </a:p>
                  </a:txBody>
                  <a:tcPr marL="9525" marR="9525" marT="9525" marB="0" anchor="b"/>
                </a:tc>
                <a:tc>
                  <a:txBody>
                    <a:bodyPr/>
                    <a:lstStyle/>
                    <a:p>
                      <a:pPr algn="r" fontAlgn="b"/>
                      <a:r>
                        <a:rPr lang="en-US" sz="2000" b="0" i="0" u="none" strike="noStrike">
                          <a:solidFill>
                            <a:srgbClr val="000000"/>
                          </a:solidFill>
                          <a:latin typeface="Calibri"/>
                        </a:rPr>
                        <a:t>201</a:t>
                      </a:r>
                    </a:p>
                  </a:txBody>
                  <a:tcPr marL="9525" marR="9525" marT="9525" marB="0" anchor="b"/>
                </a:tc>
                <a:tc>
                  <a:txBody>
                    <a:bodyPr/>
                    <a:lstStyle/>
                    <a:p>
                      <a:pPr algn="r" fontAlgn="b"/>
                      <a:r>
                        <a:rPr lang="en-US" sz="2000" b="0" i="0" u="none" strike="noStrike">
                          <a:solidFill>
                            <a:srgbClr val="000000"/>
                          </a:solidFill>
                          <a:latin typeface="Calibri"/>
                        </a:rPr>
                        <a:t>186.484294</a:t>
                      </a:r>
                    </a:p>
                  </a:txBody>
                  <a:tcPr marL="9525" marR="9525" marT="9525" marB="0" anchor="b"/>
                </a:tc>
                <a:tc>
                  <a:txBody>
                    <a:bodyPr/>
                    <a:lstStyle/>
                    <a:p>
                      <a:pPr algn="r" fontAlgn="b"/>
                      <a:r>
                        <a:rPr lang="en-US" sz="2000" b="0" i="0" u="none" strike="noStrike">
                          <a:solidFill>
                            <a:srgbClr val="000000"/>
                          </a:solidFill>
                          <a:latin typeface="Calibri"/>
                        </a:rPr>
                        <a:t>14.51570598</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14:51:34</a:t>
                      </a:r>
                    </a:p>
                  </a:txBody>
                  <a:tcPr marL="9525" marR="9525" marT="9525" marB="0" anchor="b"/>
                </a:tc>
                <a:tc>
                  <a:txBody>
                    <a:bodyPr/>
                    <a:lstStyle/>
                    <a:p>
                      <a:pPr algn="r" fontAlgn="b"/>
                      <a:r>
                        <a:rPr lang="en-US" sz="2000" b="0" i="0" u="none" strike="noStrike">
                          <a:solidFill>
                            <a:srgbClr val="000000"/>
                          </a:solidFill>
                          <a:latin typeface="Calibri"/>
                        </a:rPr>
                        <a:t>202</a:t>
                      </a:r>
                    </a:p>
                  </a:txBody>
                  <a:tcPr marL="9525" marR="9525" marT="9525" marB="0" anchor="b"/>
                </a:tc>
                <a:tc>
                  <a:txBody>
                    <a:bodyPr/>
                    <a:lstStyle/>
                    <a:p>
                      <a:pPr algn="r" fontAlgn="b"/>
                      <a:r>
                        <a:rPr lang="en-US" sz="2000" b="0" i="0" u="none" strike="noStrike">
                          <a:solidFill>
                            <a:srgbClr val="000000"/>
                          </a:solidFill>
                          <a:latin typeface="Calibri"/>
                        </a:rPr>
                        <a:t>187.502333</a:t>
                      </a:r>
                    </a:p>
                  </a:txBody>
                  <a:tcPr marL="9525" marR="9525" marT="9525" marB="0" anchor="b"/>
                </a:tc>
                <a:tc>
                  <a:txBody>
                    <a:bodyPr/>
                    <a:lstStyle/>
                    <a:p>
                      <a:pPr algn="r" fontAlgn="b"/>
                      <a:r>
                        <a:rPr lang="en-US" sz="2000" b="0" i="0" u="none" strike="noStrike">
                          <a:solidFill>
                            <a:srgbClr val="000000"/>
                          </a:solidFill>
                          <a:latin typeface="Calibri"/>
                        </a:rPr>
                        <a:t>14.49766705</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14:52:06</a:t>
                      </a:r>
                    </a:p>
                  </a:txBody>
                  <a:tcPr marL="9525" marR="9525" marT="9525" marB="0" anchor="b"/>
                </a:tc>
                <a:tc>
                  <a:txBody>
                    <a:bodyPr/>
                    <a:lstStyle/>
                    <a:p>
                      <a:pPr algn="r" fontAlgn="b"/>
                      <a:r>
                        <a:rPr lang="en-US" sz="2000" b="0" i="0" u="none" strike="noStrike">
                          <a:solidFill>
                            <a:srgbClr val="000000"/>
                          </a:solidFill>
                          <a:latin typeface="Calibri"/>
                        </a:rPr>
                        <a:t>204</a:t>
                      </a:r>
                    </a:p>
                  </a:txBody>
                  <a:tcPr marL="9525" marR="9525" marT="9525" marB="0" anchor="b"/>
                </a:tc>
                <a:tc>
                  <a:txBody>
                    <a:bodyPr/>
                    <a:lstStyle/>
                    <a:p>
                      <a:pPr algn="r" fontAlgn="b"/>
                      <a:r>
                        <a:rPr lang="en-US" sz="2000" b="0" i="0" u="none" strike="noStrike">
                          <a:solidFill>
                            <a:srgbClr val="000000"/>
                          </a:solidFill>
                          <a:latin typeface="Calibri"/>
                        </a:rPr>
                        <a:t>188.413857</a:t>
                      </a:r>
                    </a:p>
                  </a:txBody>
                  <a:tcPr marL="9525" marR="9525" marT="9525" marB="0" anchor="b"/>
                </a:tc>
                <a:tc>
                  <a:txBody>
                    <a:bodyPr/>
                    <a:lstStyle/>
                    <a:p>
                      <a:pPr algn="r" fontAlgn="b"/>
                      <a:r>
                        <a:rPr lang="en-US" sz="2000" b="0" i="0" u="none" strike="noStrike">
                          <a:solidFill>
                            <a:srgbClr val="000000"/>
                          </a:solidFill>
                          <a:latin typeface="Calibri"/>
                        </a:rPr>
                        <a:t>15.58614304</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14:52:39</a:t>
                      </a:r>
                    </a:p>
                  </a:txBody>
                  <a:tcPr marL="9525" marR="9525" marT="9525" marB="0" anchor="b"/>
                </a:tc>
                <a:tc>
                  <a:txBody>
                    <a:bodyPr/>
                    <a:lstStyle/>
                    <a:p>
                      <a:pPr algn="r" fontAlgn="b"/>
                      <a:r>
                        <a:rPr lang="en-US" sz="2000" b="0" i="0" u="none" strike="noStrike">
                          <a:solidFill>
                            <a:srgbClr val="000000"/>
                          </a:solidFill>
                          <a:latin typeface="Calibri"/>
                        </a:rPr>
                        <a:t>205</a:t>
                      </a:r>
                    </a:p>
                  </a:txBody>
                  <a:tcPr marL="9525" marR="9525" marT="9525" marB="0" anchor="b"/>
                </a:tc>
                <a:tc>
                  <a:txBody>
                    <a:bodyPr/>
                    <a:lstStyle/>
                    <a:p>
                      <a:pPr algn="r" fontAlgn="b"/>
                      <a:r>
                        <a:rPr lang="en-US" sz="2000" b="0" i="0" u="none" strike="noStrike">
                          <a:solidFill>
                            <a:srgbClr val="000000"/>
                          </a:solidFill>
                          <a:latin typeface="Calibri"/>
                        </a:rPr>
                        <a:t>189.151097</a:t>
                      </a:r>
                    </a:p>
                  </a:txBody>
                  <a:tcPr marL="9525" marR="9525" marT="9525" marB="0" anchor="b"/>
                </a:tc>
                <a:tc>
                  <a:txBody>
                    <a:bodyPr/>
                    <a:lstStyle/>
                    <a:p>
                      <a:pPr algn="r" fontAlgn="b"/>
                      <a:r>
                        <a:rPr lang="en-US" sz="2000" b="0" i="0" u="none" strike="noStrike">
                          <a:solidFill>
                            <a:srgbClr val="000000"/>
                          </a:solidFill>
                          <a:latin typeface="Calibri"/>
                        </a:rPr>
                        <a:t>15.8489033</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14:53:11</a:t>
                      </a:r>
                    </a:p>
                  </a:txBody>
                  <a:tcPr marL="9525" marR="9525" marT="9525" marB="0" anchor="b"/>
                </a:tc>
                <a:tc>
                  <a:txBody>
                    <a:bodyPr/>
                    <a:lstStyle/>
                    <a:p>
                      <a:pPr algn="r" fontAlgn="b"/>
                      <a:r>
                        <a:rPr lang="en-US" sz="2000" b="0" i="0" u="none" strike="noStrike">
                          <a:solidFill>
                            <a:srgbClr val="000000"/>
                          </a:solidFill>
                          <a:latin typeface="Calibri"/>
                        </a:rPr>
                        <a:t>206</a:t>
                      </a:r>
                    </a:p>
                  </a:txBody>
                  <a:tcPr marL="9525" marR="9525" marT="9525" marB="0" anchor="b"/>
                </a:tc>
                <a:tc>
                  <a:txBody>
                    <a:bodyPr/>
                    <a:lstStyle/>
                    <a:p>
                      <a:pPr algn="r" fontAlgn="b"/>
                      <a:r>
                        <a:rPr lang="en-US" sz="2000" b="0" i="0" u="none" strike="noStrike">
                          <a:solidFill>
                            <a:srgbClr val="000000"/>
                          </a:solidFill>
                          <a:latin typeface="Calibri"/>
                        </a:rPr>
                        <a:t>189.916126</a:t>
                      </a:r>
                    </a:p>
                  </a:txBody>
                  <a:tcPr marL="9525" marR="9525" marT="9525" marB="0" anchor="b"/>
                </a:tc>
                <a:tc>
                  <a:txBody>
                    <a:bodyPr/>
                    <a:lstStyle/>
                    <a:p>
                      <a:pPr algn="r" fontAlgn="b"/>
                      <a:r>
                        <a:rPr lang="en-US" sz="2000" b="0" i="0" u="none" strike="noStrike">
                          <a:solidFill>
                            <a:srgbClr val="000000"/>
                          </a:solidFill>
                          <a:latin typeface="Calibri"/>
                        </a:rPr>
                        <a:t>16.08387417</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14:53:44</a:t>
                      </a:r>
                    </a:p>
                  </a:txBody>
                  <a:tcPr marL="9525" marR="9525" marT="9525" marB="0" anchor="b"/>
                </a:tc>
                <a:tc>
                  <a:txBody>
                    <a:bodyPr/>
                    <a:lstStyle/>
                    <a:p>
                      <a:pPr algn="r" fontAlgn="b"/>
                      <a:r>
                        <a:rPr lang="en-US" sz="2000" b="0" i="0" u="none" strike="noStrike">
                          <a:solidFill>
                            <a:srgbClr val="000000"/>
                          </a:solidFill>
                          <a:latin typeface="Calibri"/>
                        </a:rPr>
                        <a:t>209</a:t>
                      </a:r>
                    </a:p>
                  </a:txBody>
                  <a:tcPr marL="9525" marR="9525" marT="9525" marB="0" anchor="b"/>
                </a:tc>
                <a:tc>
                  <a:txBody>
                    <a:bodyPr/>
                    <a:lstStyle/>
                    <a:p>
                      <a:pPr algn="r" fontAlgn="b"/>
                      <a:r>
                        <a:rPr lang="en-US" sz="2000" b="0" i="0" u="none" strike="noStrike">
                          <a:solidFill>
                            <a:srgbClr val="000000"/>
                          </a:solidFill>
                          <a:latin typeface="Calibri"/>
                        </a:rPr>
                        <a:t>190.757183</a:t>
                      </a:r>
                    </a:p>
                  </a:txBody>
                  <a:tcPr marL="9525" marR="9525" marT="9525" marB="0" anchor="b"/>
                </a:tc>
                <a:tc>
                  <a:txBody>
                    <a:bodyPr/>
                    <a:lstStyle/>
                    <a:p>
                      <a:pPr algn="r" fontAlgn="b"/>
                      <a:r>
                        <a:rPr lang="en-US" sz="2000" b="0" i="0" u="none" strike="noStrike">
                          <a:solidFill>
                            <a:srgbClr val="000000"/>
                          </a:solidFill>
                          <a:latin typeface="Calibri"/>
                        </a:rPr>
                        <a:t>18.24281691</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14:54:17</a:t>
                      </a:r>
                    </a:p>
                  </a:txBody>
                  <a:tcPr marL="9525" marR="9525" marT="9525" marB="0" anchor="b"/>
                </a:tc>
                <a:tc>
                  <a:txBody>
                    <a:bodyPr/>
                    <a:lstStyle/>
                    <a:p>
                      <a:pPr algn="r" fontAlgn="b"/>
                      <a:r>
                        <a:rPr lang="en-US" sz="2000" b="0" i="0" u="none" strike="noStrike">
                          <a:solidFill>
                            <a:srgbClr val="000000"/>
                          </a:solidFill>
                          <a:latin typeface="Calibri"/>
                        </a:rPr>
                        <a:t>210</a:t>
                      </a:r>
                    </a:p>
                  </a:txBody>
                  <a:tcPr marL="9525" marR="9525" marT="9525" marB="0" anchor="b"/>
                </a:tc>
                <a:tc>
                  <a:txBody>
                    <a:bodyPr/>
                    <a:lstStyle/>
                    <a:p>
                      <a:pPr algn="r" fontAlgn="b"/>
                      <a:r>
                        <a:rPr lang="en-US" sz="2000" b="0" i="0" u="none" strike="noStrike">
                          <a:solidFill>
                            <a:srgbClr val="000000"/>
                          </a:solidFill>
                          <a:latin typeface="Calibri"/>
                        </a:rPr>
                        <a:t>191.560119</a:t>
                      </a:r>
                    </a:p>
                  </a:txBody>
                  <a:tcPr marL="9525" marR="9525" marT="9525" marB="0" anchor="b"/>
                </a:tc>
                <a:tc>
                  <a:txBody>
                    <a:bodyPr/>
                    <a:lstStyle/>
                    <a:p>
                      <a:pPr algn="r" fontAlgn="b"/>
                      <a:r>
                        <a:rPr lang="en-US" sz="2000" b="0" i="0" u="none" strike="noStrike">
                          <a:solidFill>
                            <a:srgbClr val="000000"/>
                          </a:solidFill>
                          <a:latin typeface="Calibri"/>
                        </a:rPr>
                        <a:t>18.43988134</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14:54:49</a:t>
                      </a:r>
                    </a:p>
                  </a:txBody>
                  <a:tcPr marL="9525" marR="9525" marT="9525" marB="0" anchor="b"/>
                </a:tc>
                <a:tc>
                  <a:txBody>
                    <a:bodyPr/>
                    <a:lstStyle/>
                    <a:p>
                      <a:pPr algn="r" fontAlgn="b"/>
                      <a:r>
                        <a:rPr lang="en-US" sz="2000" b="0" i="0" u="none" strike="noStrike">
                          <a:solidFill>
                            <a:srgbClr val="000000"/>
                          </a:solidFill>
                          <a:latin typeface="Calibri"/>
                        </a:rPr>
                        <a:t>210</a:t>
                      </a:r>
                    </a:p>
                  </a:txBody>
                  <a:tcPr marL="9525" marR="9525" marT="9525" marB="0" anchor="b"/>
                </a:tc>
                <a:tc>
                  <a:txBody>
                    <a:bodyPr/>
                    <a:lstStyle/>
                    <a:p>
                      <a:pPr algn="r" fontAlgn="b"/>
                      <a:r>
                        <a:rPr lang="en-US" sz="2000" b="0" i="0" u="none" strike="noStrike">
                          <a:solidFill>
                            <a:srgbClr val="000000"/>
                          </a:solidFill>
                          <a:latin typeface="Calibri"/>
                        </a:rPr>
                        <a:t>192.309757</a:t>
                      </a:r>
                    </a:p>
                  </a:txBody>
                  <a:tcPr marL="9525" marR="9525" marT="9525" marB="0" anchor="b"/>
                </a:tc>
                <a:tc>
                  <a:txBody>
                    <a:bodyPr/>
                    <a:lstStyle/>
                    <a:p>
                      <a:pPr algn="r" fontAlgn="b"/>
                      <a:r>
                        <a:rPr lang="en-US" sz="2000" b="0" i="0" u="none" strike="noStrike">
                          <a:solidFill>
                            <a:srgbClr val="000000"/>
                          </a:solidFill>
                          <a:latin typeface="Calibri"/>
                        </a:rPr>
                        <a:t>17.69024254</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14:55:22</a:t>
                      </a:r>
                    </a:p>
                  </a:txBody>
                  <a:tcPr marL="9525" marR="9525" marT="9525" marB="0" anchor="b"/>
                </a:tc>
                <a:tc>
                  <a:txBody>
                    <a:bodyPr/>
                    <a:lstStyle/>
                    <a:p>
                      <a:pPr algn="r" fontAlgn="b"/>
                      <a:r>
                        <a:rPr lang="en-US" sz="2000" b="0" i="0" u="none" strike="noStrike">
                          <a:solidFill>
                            <a:srgbClr val="000000"/>
                          </a:solidFill>
                          <a:latin typeface="Calibri"/>
                        </a:rPr>
                        <a:t>212</a:t>
                      </a:r>
                    </a:p>
                  </a:txBody>
                  <a:tcPr marL="9525" marR="9525" marT="9525" marB="0" anchor="b"/>
                </a:tc>
                <a:tc>
                  <a:txBody>
                    <a:bodyPr/>
                    <a:lstStyle/>
                    <a:p>
                      <a:pPr algn="r" fontAlgn="b"/>
                      <a:r>
                        <a:rPr lang="en-US" sz="2000" b="0" i="0" u="none" strike="noStrike">
                          <a:solidFill>
                            <a:srgbClr val="000000"/>
                          </a:solidFill>
                          <a:latin typeface="Calibri"/>
                        </a:rPr>
                        <a:t>193.063856</a:t>
                      </a:r>
                    </a:p>
                  </a:txBody>
                  <a:tcPr marL="9525" marR="9525" marT="9525" marB="0" anchor="b"/>
                </a:tc>
                <a:tc>
                  <a:txBody>
                    <a:bodyPr/>
                    <a:lstStyle/>
                    <a:p>
                      <a:pPr algn="r" fontAlgn="b"/>
                      <a:r>
                        <a:rPr lang="en-US" sz="2000" b="0" i="0" u="none" strike="noStrike" dirty="0">
                          <a:solidFill>
                            <a:srgbClr val="000000"/>
                          </a:solidFill>
                          <a:latin typeface="Calibri"/>
                        </a:rPr>
                        <a:t>18.93614393</a:t>
                      </a:r>
                    </a:p>
                  </a:txBody>
                  <a:tcPr marL="9525" marR="9525" marT="9525" marB="0" anchor="b"/>
                </a:tc>
              </a:tr>
            </a:tbl>
          </a:graphicData>
        </a:graphic>
      </p:graphicFrame>
    </p:spTree>
  </p:cSld>
  <p:clrMapOvr>
    <a:masterClrMapping/>
  </p:clrMapOvr>
  <p:transition spd="slow">
    <p:zoom/>
    <p:sndAc>
      <p:stSnd>
        <p:snd r:embed="rId3" name="camera.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295400" y="533400"/>
          <a:ext cx="7620000" cy="2773680"/>
        </p:xfrm>
        <a:graphic>
          <a:graphicData uri="http://schemas.openxmlformats.org/drawingml/2006/table">
            <a:tbl>
              <a:tblPr firstRow="1" bandRow="1">
                <a:tableStyleId>{5C22544A-7EE6-4342-B048-85BDC9FD1C3A}</a:tableStyleId>
              </a:tblPr>
              <a:tblGrid>
                <a:gridCol w="1295400"/>
                <a:gridCol w="1752600"/>
                <a:gridCol w="1371600"/>
                <a:gridCol w="1752600"/>
                <a:gridCol w="1447800"/>
              </a:tblGrid>
              <a:tr h="370840">
                <a:tc>
                  <a:txBody>
                    <a:bodyPr/>
                    <a:lstStyle/>
                    <a:p>
                      <a:pPr algn="ctr" fontAlgn="b"/>
                      <a:r>
                        <a:rPr lang="en-US" sz="2000" b="1" i="0" u="none" strike="noStrike" dirty="0" err="1">
                          <a:solidFill>
                            <a:schemeClr val="bg1"/>
                          </a:solidFill>
                          <a:latin typeface="+mn-lt"/>
                        </a:rPr>
                        <a:t>Fecha</a:t>
                      </a:r>
                      <a:endParaRPr lang="en-US" sz="2000" b="1" i="0" u="none" strike="noStrike" dirty="0">
                        <a:solidFill>
                          <a:schemeClr val="bg1"/>
                        </a:solidFill>
                        <a:latin typeface="+mn-lt"/>
                      </a:endParaRPr>
                    </a:p>
                  </a:txBody>
                  <a:tcPr marL="9525" marR="9525" marT="9525" marB="0" anchor="b"/>
                </a:tc>
                <a:tc>
                  <a:txBody>
                    <a:bodyPr/>
                    <a:lstStyle/>
                    <a:p>
                      <a:pPr algn="ctr" fontAlgn="b"/>
                      <a:r>
                        <a:rPr lang="en-US" sz="2000" b="1" i="0" u="none" strike="noStrike" dirty="0" err="1">
                          <a:solidFill>
                            <a:schemeClr val="bg1"/>
                          </a:solidFill>
                          <a:latin typeface="+mn-lt"/>
                        </a:rPr>
                        <a:t>Tiempo</a:t>
                      </a:r>
                      <a:endParaRPr lang="en-US" sz="2000" b="1" i="0" u="none" strike="noStrike" dirty="0">
                        <a:solidFill>
                          <a:schemeClr val="bg1"/>
                        </a:solidFill>
                        <a:latin typeface="+mn-lt"/>
                      </a:endParaRPr>
                    </a:p>
                  </a:txBody>
                  <a:tcPr marL="9525" marR="9525" marT="9525" marB="0" anchor="b"/>
                </a:tc>
                <a:tc>
                  <a:txBody>
                    <a:bodyPr/>
                    <a:lstStyle/>
                    <a:p>
                      <a:pPr algn="ctr" fontAlgn="b"/>
                      <a:r>
                        <a:rPr lang="en-US" sz="2000" b="1" i="0" u="none" strike="noStrike" dirty="0">
                          <a:solidFill>
                            <a:schemeClr val="bg1"/>
                          </a:solidFill>
                          <a:latin typeface="+mn-lt"/>
                        </a:rPr>
                        <a:t>Real</a:t>
                      </a:r>
                    </a:p>
                  </a:txBody>
                  <a:tcPr marL="9525" marR="9525" marT="9525" marB="0" anchor="b"/>
                </a:tc>
                <a:tc>
                  <a:txBody>
                    <a:bodyPr/>
                    <a:lstStyle/>
                    <a:p>
                      <a:pPr algn="ctr" fontAlgn="b"/>
                      <a:r>
                        <a:rPr lang="en-US" sz="2000" b="1" i="0" u="none" strike="noStrike" dirty="0" err="1">
                          <a:solidFill>
                            <a:schemeClr val="bg1"/>
                          </a:solidFill>
                          <a:latin typeface="+mn-lt"/>
                        </a:rPr>
                        <a:t>modelado</a:t>
                      </a:r>
                      <a:endParaRPr lang="en-US" sz="2000" b="1" i="0" u="none" strike="noStrike" dirty="0">
                        <a:solidFill>
                          <a:schemeClr val="bg1"/>
                        </a:solidFill>
                        <a:latin typeface="+mn-lt"/>
                      </a:endParaRPr>
                    </a:p>
                  </a:txBody>
                  <a:tcPr marL="9525" marR="9525" marT="9525" marB="0" anchor="b"/>
                </a:tc>
                <a:tc>
                  <a:txBody>
                    <a:bodyPr/>
                    <a:lstStyle/>
                    <a:p>
                      <a:pPr algn="ctr" fontAlgn="b"/>
                      <a:r>
                        <a:rPr lang="en-US" sz="2000" b="1" i="0" u="none" strike="noStrike" dirty="0">
                          <a:solidFill>
                            <a:schemeClr val="bg1"/>
                          </a:solidFill>
                          <a:latin typeface="+mn-lt"/>
                        </a:rPr>
                        <a:t>Error</a:t>
                      </a:r>
                    </a:p>
                  </a:txBody>
                  <a:tcPr marL="9525" marR="9525" marT="9525" marB="0" anchor="b"/>
                </a:tc>
              </a:tr>
              <a:tr h="370840">
                <a:tc>
                  <a:txBody>
                    <a:bodyPr/>
                    <a:lstStyle/>
                    <a:p>
                      <a:pPr algn="ctr" fontAlgn="b"/>
                      <a:r>
                        <a:rPr lang="en-US" sz="2000" b="0" i="0" u="none" strike="noStrike" dirty="0">
                          <a:solidFill>
                            <a:srgbClr val="000000"/>
                          </a:solidFill>
                          <a:latin typeface="+mn-lt"/>
                        </a:rPr>
                        <a:t>17-09-10</a:t>
                      </a:r>
                    </a:p>
                  </a:txBody>
                  <a:tcPr marL="9525" marR="9525" marT="9525" marB="0" anchor="b"/>
                </a:tc>
                <a:tc>
                  <a:txBody>
                    <a:bodyPr/>
                    <a:lstStyle/>
                    <a:p>
                      <a:pPr algn="ctr" fontAlgn="b"/>
                      <a:r>
                        <a:rPr lang="en-US" sz="2000" b="0" i="0" u="none" strike="noStrike">
                          <a:solidFill>
                            <a:srgbClr val="000000"/>
                          </a:solidFill>
                          <a:latin typeface="+mn-lt"/>
                        </a:rPr>
                        <a:t>14:55:54</a:t>
                      </a:r>
                    </a:p>
                  </a:txBody>
                  <a:tcPr marL="9525" marR="9525" marT="9525" marB="0" anchor="b"/>
                </a:tc>
                <a:tc>
                  <a:txBody>
                    <a:bodyPr/>
                    <a:lstStyle/>
                    <a:p>
                      <a:pPr algn="ctr" fontAlgn="b"/>
                      <a:r>
                        <a:rPr lang="en-US" sz="2000" b="0" i="0" u="none" strike="noStrike">
                          <a:solidFill>
                            <a:srgbClr val="000000"/>
                          </a:solidFill>
                          <a:latin typeface="+mn-lt"/>
                        </a:rPr>
                        <a:t>213</a:t>
                      </a:r>
                    </a:p>
                  </a:txBody>
                  <a:tcPr marL="9525" marR="9525" marT="9525" marB="0" anchor="b"/>
                </a:tc>
                <a:tc>
                  <a:txBody>
                    <a:bodyPr/>
                    <a:lstStyle/>
                    <a:p>
                      <a:pPr algn="ctr" fontAlgn="b"/>
                      <a:r>
                        <a:rPr lang="en-US" sz="2000" b="0" i="0" u="none" strike="noStrike">
                          <a:solidFill>
                            <a:srgbClr val="000000"/>
                          </a:solidFill>
                          <a:latin typeface="+mn-lt"/>
                        </a:rPr>
                        <a:t>194.006444</a:t>
                      </a:r>
                    </a:p>
                  </a:txBody>
                  <a:tcPr marL="9525" marR="9525" marT="9525" marB="0" anchor="b"/>
                </a:tc>
                <a:tc>
                  <a:txBody>
                    <a:bodyPr/>
                    <a:lstStyle/>
                    <a:p>
                      <a:pPr algn="ctr" fontAlgn="b"/>
                      <a:r>
                        <a:rPr lang="en-US" sz="2000" b="0" i="0" u="none" strike="noStrike">
                          <a:solidFill>
                            <a:srgbClr val="000000"/>
                          </a:solidFill>
                          <a:latin typeface="+mn-lt"/>
                        </a:rPr>
                        <a:t>18.99355594</a:t>
                      </a:r>
                    </a:p>
                  </a:txBody>
                  <a:tcPr marL="9525" marR="9525" marT="9525" marB="0" anchor="b"/>
                </a:tc>
              </a:tr>
              <a:tr h="370840">
                <a:tc>
                  <a:txBody>
                    <a:bodyPr/>
                    <a:lstStyle/>
                    <a:p>
                      <a:pPr algn="ctr" fontAlgn="b"/>
                      <a:r>
                        <a:rPr lang="en-US" sz="2000" b="0" i="0" u="none" strike="noStrike" dirty="0">
                          <a:solidFill>
                            <a:srgbClr val="000000"/>
                          </a:solidFill>
                          <a:latin typeface="+mn-lt"/>
                        </a:rPr>
                        <a:t>17-09-10</a:t>
                      </a:r>
                    </a:p>
                  </a:txBody>
                  <a:tcPr marL="9525" marR="9525" marT="9525" marB="0" anchor="b"/>
                </a:tc>
                <a:tc>
                  <a:txBody>
                    <a:bodyPr/>
                    <a:lstStyle/>
                    <a:p>
                      <a:pPr algn="ctr" fontAlgn="b"/>
                      <a:r>
                        <a:rPr lang="en-US" sz="2000" b="0" i="0" u="none" strike="noStrike">
                          <a:solidFill>
                            <a:srgbClr val="000000"/>
                          </a:solidFill>
                          <a:latin typeface="+mn-lt"/>
                        </a:rPr>
                        <a:t>14:56:27</a:t>
                      </a:r>
                    </a:p>
                  </a:txBody>
                  <a:tcPr marL="9525" marR="9525" marT="9525" marB="0" anchor="b"/>
                </a:tc>
                <a:tc>
                  <a:txBody>
                    <a:bodyPr/>
                    <a:lstStyle/>
                    <a:p>
                      <a:pPr algn="ctr" fontAlgn="b"/>
                      <a:r>
                        <a:rPr lang="en-US" sz="2000" b="0" i="0" u="none" strike="noStrike">
                          <a:solidFill>
                            <a:srgbClr val="000000"/>
                          </a:solidFill>
                          <a:latin typeface="+mn-lt"/>
                        </a:rPr>
                        <a:t>215</a:t>
                      </a:r>
                    </a:p>
                  </a:txBody>
                  <a:tcPr marL="9525" marR="9525" marT="9525" marB="0" anchor="b"/>
                </a:tc>
                <a:tc>
                  <a:txBody>
                    <a:bodyPr/>
                    <a:lstStyle/>
                    <a:p>
                      <a:pPr algn="ctr" fontAlgn="b"/>
                      <a:r>
                        <a:rPr lang="en-US" sz="2000" b="0" i="0" u="none" strike="noStrike">
                          <a:solidFill>
                            <a:srgbClr val="000000"/>
                          </a:solidFill>
                          <a:latin typeface="+mn-lt"/>
                        </a:rPr>
                        <a:t>194.93009</a:t>
                      </a:r>
                    </a:p>
                  </a:txBody>
                  <a:tcPr marL="9525" marR="9525" marT="9525" marB="0" anchor="b"/>
                </a:tc>
                <a:tc>
                  <a:txBody>
                    <a:bodyPr/>
                    <a:lstStyle/>
                    <a:p>
                      <a:pPr algn="ctr" fontAlgn="b"/>
                      <a:r>
                        <a:rPr lang="en-US" sz="2000" b="0" i="0" u="none" strike="noStrike" dirty="0">
                          <a:solidFill>
                            <a:srgbClr val="000000"/>
                          </a:solidFill>
                          <a:latin typeface="+mn-lt"/>
                        </a:rPr>
                        <a:t>20.06990994</a:t>
                      </a:r>
                    </a:p>
                  </a:txBody>
                  <a:tcPr marL="9525" marR="9525" marT="9525" marB="0" anchor="b"/>
                </a:tc>
              </a:tr>
              <a:tr h="563880">
                <a:tc>
                  <a:txBody>
                    <a:bodyPr/>
                    <a:lstStyle/>
                    <a:p>
                      <a:pPr algn="ctr"/>
                      <a:endParaRPr lang="en-US" sz="2000" dirty="0">
                        <a:latin typeface="+mn-lt"/>
                      </a:endParaRPr>
                    </a:p>
                  </a:txBody>
                  <a:tcPr/>
                </a:tc>
                <a:tc>
                  <a:txBody>
                    <a:bodyPr/>
                    <a:lstStyle/>
                    <a:p>
                      <a:pPr algn="ctr"/>
                      <a:endParaRPr lang="en-US" sz="2000" dirty="0">
                        <a:latin typeface="+mn-lt"/>
                      </a:endParaRPr>
                    </a:p>
                  </a:txBody>
                  <a:tcPr/>
                </a:tc>
                <a:tc>
                  <a:txBody>
                    <a:bodyPr/>
                    <a:lstStyle/>
                    <a:p>
                      <a:pPr algn="ctr"/>
                      <a:endParaRPr lang="en-US" sz="2000" dirty="0">
                        <a:latin typeface="+mn-lt"/>
                      </a:endParaRPr>
                    </a:p>
                  </a:txBody>
                  <a:tcPr/>
                </a:tc>
                <a:tc>
                  <a:txBody>
                    <a:bodyPr/>
                    <a:lstStyle/>
                    <a:p>
                      <a:pPr algn="ctr"/>
                      <a:endParaRPr lang="en-US" sz="2000" dirty="0">
                        <a:latin typeface="+mn-lt"/>
                      </a:endParaRPr>
                    </a:p>
                  </a:txBody>
                  <a:tcPr/>
                </a:tc>
                <a:tc>
                  <a:txBody>
                    <a:bodyPr/>
                    <a:lstStyle/>
                    <a:p>
                      <a:pPr algn="ctr"/>
                      <a:endParaRPr lang="en-US" sz="2000" dirty="0">
                        <a:latin typeface="+mn-lt"/>
                      </a:endParaRPr>
                    </a:p>
                  </a:txBody>
                  <a:tcPr/>
                </a:tc>
              </a:tr>
              <a:tr h="370840">
                <a:tc>
                  <a:txBody>
                    <a:bodyPr/>
                    <a:lstStyle/>
                    <a:p>
                      <a:pPr algn="ctr"/>
                      <a:r>
                        <a:rPr lang="es-EC" sz="2000" dirty="0" smtClean="0">
                          <a:latin typeface="+mn-lt"/>
                        </a:rPr>
                        <a:t>Suma de errores</a:t>
                      </a:r>
                      <a:endParaRPr lang="en-US" sz="2000" dirty="0">
                        <a:latin typeface="+mn-lt"/>
                      </a:endParaRPr>
                    </a:p>
                  </a:txBody>
                  <a:tcPr>
                    <a:solidFill>
                      <a:schemeClr val="accent6"/>
                    </a:solidFill>
                  </a:tcPr>
                </a:tc>
                <a:tc>
                  <a:txBody>
                    <a:bodyPr/>
                    <a:lstStyle/>
                    <a:p>
                      <a:pPr algn="ctr"/>
                      <a:r>
                        <a:rPr lang="es-EC" sz="2000" dirty="0" smtClean="0">
                          <a:latin typeface="+mn-lt"/>
                        </a:rPr>
                        <a:t>Procedimiento</a:t>
                      </a:r>
                      <a:endParaRPr lang="en-US" sz="2000" dirty="0">
                        <a:latin typeface="+mn-lt"/>
                      </a:endParaRPr>
                    </a:p>
                  </a:txBody>
                  <a:tcPr>
                    <a:solidFill>
                      <a:schemeClr val="accent6"/>
                    </a:solidFill>
                  </a:tcPr>
                </a:tc>
                <a:tc>
                  <a:txBody>
                    <a:bodyPr/>
                    <a:lstStyle/>
                    <a:p>
                      <a:pPr algn="ctr"/>
                      <a:r>
                        <a:rPr lang="es-EC" sz="2000" dirty="0" smtClean="0">
                          <a:latin typeface="+mn-lt"/>
                        </a:rPr>
                        <a:t>Resultado</a:t>
                      </a:r>
                      <a:endParaRPr lang="en-US" sz="2000" dirty="0">
                        <a:latin typeface="+mn-lt"/>
                      </a:endParaRPr>
                    </a:p>
                  </a:txBody>
                  <a:tcPr>
                    <a:solidFill>
                      <a:schemeClr val="accent6"/>
                    </a:solidFill>
                  </a:tcPr>
                </a:tc>
                <a:tc>
                  <a:txBody>
                    <a:bodyPr/>
                    <a:lstStyle/>
                    <a:p>
                      <a:pPr algn="ctr"/>
                      <a:r>
                        <a:rPr lang="es-EC" sz="2000" dirty="0" smtClean="0">
                          <a:latin typeface="+mn-lt"/>
                        </a:rPr>
                        <a:t>Procedimiento</a:t>
                      </a:r>
                      <a:endParaRPr lang="en-US" sz="2000" dirty="0">
                        <a:latin typeface="+mn-lt"/>
                      </a:endParaRPr>
                    </a:p>
                  </a:txBody>
                  <a:tcPr>
                    <a:solidFill>
                      <a:schemeClr val="accent6"/>
                    </a:solidFill>
                  </a:tcPr>
                </a:tc>
                <a:tc>
                  <a:txBody>
                    <a:bodyPr/>
                    <a:lstStyle/>
                    <a:p>
                      <a:pPr algn="ctr"/>
                      <a:r>
                        <a:rPr lang="es-EC" sz="2000" dirty="0" smtClean="0">
                          <a:latin typeface="+mn-lt"/>
                        </a:rPr>
                        <a:t>Porcentaje</a:t>
                      </a:r>
                      <a:endParaRPr lang="en-US" sz="2000" dirty="0">
                        <a:latin typeface="+mn-lt"/>
                      </a:endParaRPr>
                    </a:p>
                  </a:txBody>
                  <a:tcPr>
                    <a:solidFill>
                      <a:schemeClr val="accent6"/>
                    </a:solidFill>
                  </a:tcPr>
                </a:tc>
              </a:tr>
              <a:tr h="370840">
                <a:tc>
                  <a:txBody>
                    <a:bodyPr/>
                    <a:lstStyle/>
                    <a:p>
                      <a:pPr algn="ctr" fontAlgn="b"/>
                      <a:r>
                        <a:rPr lang="en-US" sz="2000" b="0" i="0" u="none" strike="noStrike" dirty="0">
                          <a:solidFill>
                            <a:srgbClr val="000000"/>
                          </a:solidFill>
                          <a:latin typeface="+mn-lt"/>
                        </a:rPr>
                        <a:t>441.631609</a:t>
                      </a:r>
                    </a:p>
                  </a:txBody>
                  <a:tcPr marL="9525" marR="9525" marT="9525" marB="0" anchor="b"/>
                </a:tc>
                <a:tc>
                  <a:txBody>
                    <a:bodyPr/>
                    <a:lstStyle/>
                    <a:p>
                      <a:pPr algn="ctr" fontAlgn="b"/>
                      <a:r>
                        <a:rPr lang="es-EC" sz="2000" b="0" i="0" u="none" strike="noStrike" dirty="0" smtClean="0">
                          <a:solidFill>
                            <a:srgbClr val="000000"/>
                          </a:solidFill>
                          <a:latin typeface="+mn-lt"/>
                        </a:rPr>
                        <a:t>(441.6/56)=</a:t>
                      </a:r>
                      <a:endParaRPr lang="en-US" sz="2000" b="0" i="0" u="none" strike="noStrike" dirty="0">
                        <a:solidFill>
                          <a:srgbClr val="000000"/>
                        </a:solidFill>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latin typeface="+mn-lt"/>
                        </a:rPr>
                        <a:t>7.8</a:t>
                      </a:r>
                    </a:p>
                  </a:txBody>
                  <a:tcPr marL="9525" marR="9525" marT="9525" marB="0" anchor="b"/>
                </a:tc>
                <a:tc>
                  <a:txBody>
                    <a:bodyPr/>
                    <a:lstStyle/>
                    <a:p>
                      <a:pPr algn="ctr"/>
                      <a:r>
                        <a:rPr lang="es-EC" sz="2000" dirty="0" smtClean="0">
                          <a:latin typeface="+mn-lt"/>
                        </a:rPr>
                        <a:t>(100-7.8)=</a:t>
                      </a:r>
                      <a:endParaRPr lang="en-US" sz="2000" dirty="0">
                        <a:latin typeface="+mn-lt"/>
                      </a:endParaRPr>
                    </a:p>
                  </a:txBody>
                  <a:tcPr/>
                </a:tc>
                <a:tc>
                  <a:txBody>
                    <a:bodyPr/>
                    <a:lstStyle/>
                    <a:p>
                      <a:pPr algn="ctr"/>
                      <a:r>
                        <a:rPr lang="en-US" sz="2000" b="0" i="0" u="none" strike="noStrike" dirty="0" smtClean="0">
                          <a:solidFill>
                            <a:srgbClr val="000000"/>
                          </a:solidFill>
                          <a:latin typeface="+mn-lt"/>
                        </a:rPr>
                        <a:t>92.2</a:t>
                      </a:r>
                      <a:r>
                        <a:rPr lang="en-US" sz="2000" b="0" i="0" u="none" strike="noStrike" baseline="0" dirty="0" smtClean="0">
                          <a:solidFill>
                            <a:srgbClr val="000000"/>
                          </a:solidFill>
                          <a:latin typeface="+mn-lt"/>
                        </a:rPr>
                        <a:t> %</a:t>
                      </a:r>
                      <a:endParaRPr lang="en-US" sz="2000" dirty="0">
                        <a:latin typeface="+mn-lt"/>
                      </a:endParaRPr>
                    </a:p>
                  </a:txBody>
                  <a:tcPr/>
                </a:tc>
              </a:tr>
            </a:tbl>
          </a:graphicData>
        </a:graphic>
      </p:graphicFrame>
      <p:pic>
        <p:nvPicPr>
          <p:cNvPr id="5" name="4 Imagen"/>
          <p:cNvPicPr/>
          <p:nvPr/>
        </p:nvPicPr>
        <p:blipFill>
          <a:blip r:embed="rId4" cstate="print"/>
          <a:srcRect l="1978" t="3514" r="6166" b="3514"/>
          <a:stretch>
            <a:fillRect/>
          </a:stretch>
        </p:blipFill>
        <p:spPr bwMode="auto">
          <a:xfrm>
            <a:off x="1219200" y="3429000"/>
            <a:ext cx="7543800" cy="31242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dirty="0" smtClean="0"/>
              <a:t>DISEÑO DE LA SEÑAL DE ENTRADA</a:t>
            </a:r>
            <a:endParaRPr lang="en-US" dirty="0"/>
          </a:p>
        </p:txBody>
      </p:sp>
      <p:pic>
        <p:nvPicPr>
          <p:cNvPr id="4" name="3 Imagen"/>
          <p:cNvPicPr/>
          <p:nvPr/>
        </p:nvPicPr>
        <p:blipFill>
          <a:blip r:embed="rId4" cstate="print"/>
          <a:srcRect l="14140" t="6066" r="20097" b="13419"/>
          <a:stretch>
            <a:fillRect/>
          </a:stretch>
        </p:blipFill>
        <p:spPr bwMode="auto">
          <a:xfrm>
            <a:off x="1295400" y="1524000"/>
            <a:ext cx="7620000" cy="5181599"/>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dirty="0" smtClean="0"/>
              <a:t>SELECCIÓN DE LA SEÑAL APROPIADA</a:t>
            </a:r>
            <a:endParaRPr lang="en-US" dirty="0"/>
          </a:p>
        </p:txBody>
      </p:sp>
      <p:pic>
        <p:nvPicPr>
          <p:cNvPr id="4" name="3 Imagen"/>
          <p:cNvPicPr/>
          <p:nvPr/>
        </p:nvPicPr>
        <p:blipFill>
          <a:blip r:embed="rId4" cstate="print"/>
          <a:srcRect l="26262" t="21850" r="16125" b="11950"/>
          <a:stretch>
            <a:fillRect/>
          </a:stretch>
        </p:blipFill>
        <p:spPr bwMode="auto">
          <a:xfrm>
            <a:off x="1447800" y="1447800"/>
            <a:ext cx="7543800" cy="5181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dirty="0" smtClean="0"/>
              <a:t>GRAFICOS DE LA SEÑAL DE ENTRADA</a:t>
            </a:r>
            <a:endParaRPr lang="en-US" dirty="0"/>
          </a:p>
        </p:txBody>
      </p:sp>
      <p:pic>
        <p:nvPicPr>
          <p:cNvPr id="4" name="3 Imagen"/>
          <p:cNvPicPr/>
          <p:nvPr/>
        </p:nvPicPr>
        <p:blipFill>
          <a:blip r:embed="rId4" cstate="print"/>
          <a:srcRect l="7140" t="15074" r="10570" b="11194"/>
          <a:stretch>
            <a:fillRect/>
          </a:stretch>
        </p:blipFill>
        <p:spPr bwMode="auto">
          <a:xfrm>
            <a:off x="2057400" y="1524000"/>
            <a:ext cx="6324600" cy="2330450"/>
          </a:xfrm>
          <a:prstGeom prst="rect">
            <a:avLst/>
          </a:prstGeom>
          <a:noFill/>
          <a:ln w="9525">
            <a:noFill/>
            <a:miter lim="800000"/>
            <a:headEnd/>
            <a:tailEnd/>
          </a:ln>
        </p:spPr>
      </p:pic>
      <p:pic>
        <p:nvPicPr>
          <p:cNvPr id="5" name="4 Imagen"/>
          <p:cNvPicPr/>
          <p:nvPr/>
        </p:nvPicPr>
        <p:blipFill>
          <a:blip r:embed="rId5" cstate="print"/>
          <a:srcRect l="9206" t="12316" r="8159" b="11949"/>
          <a:stretch>
            <a:fillRect/>
          </a:stretch>
        </p:blipFill>
        <p:spPr bwMode="auto">
          <a:xfrm>
            <a:off x="2057400" y="3898900"/>
            <a:ext cx="6324600" cy="27305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dirty="0" smtClean="0"/>
              <a:t>IDENTIFICACIÓN DEL PROCESO SIMULADO</a:t>
            </a:r>
            <a:endParaRPr lang="en-US" dirty="0"/>
          </a:p>
        </p:txBody>
      </p:sp>
      <p:pic>
        <p:nvPicPr>
          <p:cNvPr id="4" name="3 Imagen"/>
          <p:cNvPicPr/>
          <p:nvPr/>
        </p:nvPicPr>
        <p:blipFill>
          <a:blip r:embed="rId4" cstate="print"/>
          <a:srcRect l="26677" t="32562" r="2662" b="44810"/>
          <a:stretch>
            <a:fillRect/>
          </a:stretch>
        </p:blipFill>
        <p:spPr bwMode="auto">
          <a:xfrm>
            <a:off x="1524000" y="1384300"/>
            <a:ext cx="7010400" cy="2425700"/>
          </a:xfrm>
          <a:prstGeom prst="rect">
            <a:avLst/>
          </a:prstGeom>
          <a:noFill/>
          <a:ln w="9525">
            <a:noFill/>
            <a:miter lim="800000"/>
            <a:headEnd/>
            <a:tailEnd/>
          </a:ln>
        </p:spPr>
      </p:pic>
      <p:pic>
        <p:nvPicPr>
          <p:cNvPr id="5" name="4 Imagen"/>
          <p:cNvPicPr/>
          <p:nvPr/>
        </p:nvPicPr>
        <p:blipFill>
          <a:blip r:embed="rId5" cstate="print"/>
          <a:srcRect l="1857" t="20418" r="1743" b="12993"/>
          <a:stretch>
            <a:fillRect/>
          </a:stretch>
        </p:blipFill>
        <p:spPr bwMode="auto">
          <a:xfrm>
            <a:off x="1905000" y="3810000"/>
            <a:ext cx="6629400" cy="2895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66800" y="274638"/>
            <a:ext cx="7620000" cy="1554162"/>
          </a:xfrm>
        </p:spPr>
        <p:txBody>
          <a:bodyPr>
            <a:normAutofit fontScale="90000"/>
          </a:bodyPr>
          <a:lstStyle/>
          <a:p>
            <a:pPr algn="ctr"/>
            <a:r>
              <a:rPr lang="es-EC" dirty="0" smtClean="0"/>
              <a:t/>
            </a:r>
            <a:br>
              <a:rPr lang="es-EC" dirty="0" smtClean="0"/>
            </a:br>
            <a:r>
              <a:rPr lang="es-EC" dirty="0" smtClean="0"/>
              <a:t>HERRAMIENTAS </a:t>
            </a:r>
            <a:r>
              <a:rPr lang="es-EC" dirty="0"/>
              <a:t>PARA LA IDENTIFICACIÓN</a:t>
            </a:r>
            <a:r>
              <a:rPr lang="en-US" b="1" dirty="0" smtClean="0"/>
              <a:t/>
            </a:r>
            <a:br>
              <a:rPr lang="en-US" b="1" dirty="0" smtClean="0"/>
            </a:br>
            <a:endParaRPr lang="en-US" dirty="0"/>
          </a:p>
        </p:txBody>
      </p:sp>
      <p:sp>
        <p:nvSpPr>
          <p:cNvPr id="3" name="2 Marcador de contenido"/>
          <p:cNvSpPr>
            <a:spLocks noGrp="1"/>
          </p:cNvSpPr>
          <p:nvPr>
            <p:ph idx="1"/>
          </p:nvPr>
        </p:nvSpPr>
        <p:spPr>
          <a:xfrm>
            <a:off x="1066800" y="1981200"/>
            <a:ext cx="7772400" cy="4144963"/>
          </a:xfrm>
        </p:spPr>
        <p:txBody>
          <a:bodyPr>
            <a:normAutofit fontScale="25000" lnSpcReduction="20000"/>
          </a:bodyPr>
          <a:lstStyle/>
          <a:p>
            <a:pPr>
              <a:buNone/>
            </a:pPr>
            <a:r>
              <a:rPr lang="es-EC" sz="7200" dirty="0"/>
              <a:t>El proceso de identificación se simplifica utilizando una </a:t>
            </a:r>
            <a:r>
              <a:rPr lang="es-EC" sz="7200" dirty="0" smtClean="0"/>
              <a:t>herramienta</a:t>
            </a:r>
          </a:p>
          <a:p>
            <a:pPr>
              <a:buNone/>
            </a:pPr>
            <a:r>
              <a:rPr lang="es-EC" sz="7200" dirty="0" smtClean="0"/>
              <a:t>implementada </a:t>
            </a:r>
            <a:r>
              <a:rPr lang="es-EC" sz="7200" dirty="0"/>
              <a:t>en </a:t>
            </a:r>
            <a:r>
              <a:rPr lang="es-EC" sz="7200" i="1" dirty="0"/>
              <a:t>Matlab</a:t>
            </a:r>
            <a:r>
              <a:rPr lang="es-EC" sz="7200" dirty="0"/>
              <a:t> mediante la ayuda del módulo </a:t>
            </a:r>
            <a:r>
              <a:rPr lang="es-EC" sz="7200" i="1" dirty="0" err="1" smtClean="0"/>
              <a:t>System</a:t>
            </a:r>
            <a:r>
              <a:rPr lang="es-EC" sz="7200" i="1" dirty="0"/>
              <a:t> </a:t>
            </a:r>
            <a:r>
              <a:rPr lang="es-EC" sz="7200" i="1" dirty="0" err="1" smtClean="0"/>
              <a:t>Identification</a:t>
            </a:r>
            <a:r>
              <a:rPr lang="es-EC" sz="7200" dirty="0" smtClean="0"/>
              <a:t>.</a:t>
            </a:r>
          </a:p>
          <a:p>
            <a:pPr>
              <a:buNone/>
            </a:pPr>
            <a:r>
              <a:rPr lang="es-EC" sz="7200" dirty="0" smtClean="0"/>
              <a:t> </a:t>
            </a:r>
            <a:r>
              <a:rPr lang="es-EC" sz="7200" dirty="0"/>
              <a:t>La herramienta tiene una serie de funciones programadas que sirven para realizar </a:t>
            </a:r>
            <a:r>
              <a:rPr lang="es-EC" sz="7200" dirty="0" smtClean="0"/>
              <a:t>la</a:t>
            </a:r>
          </a:p>
          <a:p>
            <a:pPr>
              <a:buNone/>
            </a:pPr>
            <a:r>
              <a:rPr lang="es-EC" sz="7200" dirty="0" smtClean="0"/>
              <a:t>siguiente </a:t>
            </a:r>
            <a:r>
              <a:rPr lang="es-EC" sz="7200" dirty="0"/>
              <a:t>secuencia de operaciones:</a:t>
            </a:r>
            <a:endParaRPr lang="en-US" sz="7200" dirty="0"/>
          </a:p>
          <a:p>
            <a:pPr>
              <a:buNone/>
            </a:pPr>
            <a:r>
              <a:rPr lang="es-EC" sz="7200" dirty="0"/>
              <a:t> </a:t>
            </a:r>
            <a:endParaRPr lang="en-US" sz="7200" dirty="0"/>
          </a:p>
          <a:p>
            <a:pPr lvl="0">
              <a:buFont typeface="Wingdings" pitchFamily="2" charset="2"/>
              <a:buChar char="ü"/>
            </a:pPr>
            <a:r>
              <a:rPr lang="es-EC" sz="7200" dirty="0"/>
              <a:t>Carga archivo de datos, es decir los datos registrados en un osciloscopio.</a:t>
            </a:r>
            <a:endParaRPr lang="en-US" sz="7200" dirty="0"/>
          </a:p>
          <a:p>
            <a:pPr lvl="0">
              <a:buFont typeface="Wingdings" pitchFamily="2" charset="2"/>
              <a:buChar char="ü"/>
            </a:pPr>
            <a:r>
              <a:rPr lang="es-EC" sz="7200" dirty="0"/>
              <a:t>Organiza y filtra los datos, removiendo los valores medios y filtrando el ruido en los mismos. </a:t>
            </a:r>
            <a:endParaRPr lang="en-US" sz="7200" dirty="0"/>
          </a:p>
          <a:p>
            <a:pPr lvl="0">
              <a:buFont typeface="Wingdings" pitchFamily="2" charset="2"/>
              <a:buChar char="ü"/>
            </a:pPr>
            <a:r>
              <a:rPr lang="es-EC" sz="7200" dirty="0"/>
              <a:t>Adicionalmente separa datos para identificación y datos para validación.</a:t>
            </a:r>
            <a:endParaRPr lang="en-US" sz="7200" dirty="0"/>
          </a:p>
          <a:p>
            <a:pPr lvl="0">
              <a:buFont typeface="Wingdings" pitchFamily="2" charset="2"/>
              <a:buChar char="ü"/>
            </a:pPr>
            <a:r>
              <a:rPr lang="es-EC" sz="7200" dirty="0"/>
              <a:t>Aplica método </a:t>
            </a:r>
            <a:r>
              <a:rPr lang="es-EC" sz="7200" dirty="0" err="1"/>
              <a:t>predictor</a:t>
            </a:r>
            <a:r>
              <a:rPr lang="es-EC" sz="7200" dirty="0"/>
              <a:t> de error, mediante un modelo del sistema en variables de estado.</a:t>
            </a:r>
            <a:endParaRPr lang="en-US" sz="7200" dirty="0"/>
          </a:p>
          <a:p>
            <a:pPr lvl="0">
              <a:buFont typeface="Wingdings" pitchFamily="2" charset="2"/>
              <a:buChar char="ü"/>
            </a:pPr>
            <a:r>
              <a:rPr lang="es-EC" sz="7200" dirty="0"/>
              <a:t>Realiza proceso de validación, comparando gráficamente los resultados. </a:t>
            </a:r>
            <a:endParaRPr lang="en-US" sz="7200" dirty="0"/>
          </a:p>
          <a:p>
            <a:pPr lvl="0">
              <a:buFont typeface="Wingdings" pitchFamily="2" charset="2"/>
              <a:buChar char="ü"/>
            </a:pPr>
            <a:r>
              <a:rPr lang="es-EC" sz="7200" dirty="0"/>
              <a:t>Adicionalmente, entrega el porcentaje de aciertos y el análisis de correlación de los residuos con la entrada.</a:t>
            </a:r>
            <a:endParaRPr lang="en-US" sz="7200" dirty="0"/>
          </a:p>
          <a:p>
            <a:endParaRPr lang="en-US" dirty="0"/>
          </a:p>
        </p:txBody>
      </p:sp>
    </p:spTree>
  </p:cSld>
  <p:clrMapOvr>
    <a:masterClrMapping/>
  </p:clrMapOvr>
  <p:transition spd="slow">
    <p:zoom/>
    <p:sndAc>
      <p:stSnd>
        <p:snd r:embed="rId3" name="camera.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dirty="0" smtClean="0"/>
              <a:t>ORGANIZACIÓN Y FILTRACIÓN DE DATOS</a:t>
            </a:r>
            <a:endParaRPr lang="en-US" dirty="0"/>
          </a:p>
        </p:txBody>
      </p:sp>
      <p:pic>
        <p:nvPicPr>
          <p:cNvPr id="4" name="3 Imagen"/>
          <p:cNvPicPr/>
          <p:nvPr/>
        </p:nvPicPr>
        <p:blipFill>
          <a:blip r:embed="rId4" cstate="print"/>
          <a:srcRect l="9894" t="20588" r="9192" b="14706"/>
          <a:stretch>
            <a:fillRect/>
          </a:stretch>
        </p:blipFill>
        <p:spPr bwMode="auto">
          <a:xfrm>
            <a:off x="2057400" y="1320800"/>
            <a:ext cx="6248400" cy="2108200"/>
          </a:xfrm>
          <a:prstGeom prst="rect">
            <a:avLst/>
          </a:prstGeom>
          <a:noFill/>
          <a:ln w="9525">
            <a:noFill/>
            <a:miter lim="800000"/>
            <a:headEnd/>
            <a:tailEnd/>
          </a:ln>
        </p:spPr>
      </p:pic>
      <p:pic>
        <p:nvPicPr>
          <p:cNvPr id="5" name="4 Imagen"/>
          <p:cNvPicPr/>
          <p:nvPr/>
        </p:nvPicPr>
        <p:blipFill>
          <a:blip r:embed="rId5" cstate="print"/>
          <a:srcRect l="9665" t="20956" r="9192" b="14706"/>
          <a:stretch>
            <a:fillRect/>
          </a:stretch>
        </p:blipFill>
        <p:spPr bwMode="auto">
          <a:xfrm>
            <a:off x="2057400" y="3429000"/>
            <a:ext cx="6248400" cy="1581150"/>
          </a:xfrm>
          <a:prstGeom prst="rect">
            <a:avLst/>
          </a:prstGeom>
          <a:noFill/>
          <a:ln w="9525">
            <a:noFill/>
            <a:miter lim="800000"/>
            <a:headEnd/>
            <a:tailEnd/>
          </a:ln>
        </p:spPr>
      </p:pic>
      <p:pic>
        <p:nvPicPr>
          <p:cNvPr id="6" name="5 Imagen"/>
          <p:cNvPicPr/>
          <p:nvPr/>
        </p:nvPicPr>
        <p:blipFill>
          <a:blip r:embed="rId6" cstate="print"/>
          <a:srcRect l="1286" r="3315"/>
          <a:stretch>
            <a:fillRect/>
          </a:stretch>
        </p:blipFill>
        <p:spPr bwMode="auto">
          <a:xfrm>
            <a:off x="2057400" y="5029200"/>
            <a:ext cx="6248400" cy="17653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dirty="0" smtClean="0"/>
              <a:t>OBJETIVO DE LA IDENTIFICACIÓN</a:t>
            </a:r>
            <a:endParaRPr lang="en-US" dirty="0"/>
          </a:p>
        </p:txBody>
      </p:sp>
      <p:pic>
        <p:nvPicPr>
          <p:cNvPr id="4" name="3 Imagen"/>
          <p:cNvPicPr/>
          <p:nvPr/>
        </p:nvPicPr>
        <p:blipFill>
          <a:blip r:embed="rId4" cstate="print"/>
          <a:srcRect l="9998" t="18561" r="36876" b="45012"/>
          <a:stretch>
            <a:fillRect/>
          </a:stretch>
        </p:blipFill>
        <p:spPr bwMode="auto">
          <a:xfrm>
            <a:off x="2057400" y="2057400"/>
            <a:ext cx="5943600" cy="3276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792162"/>
          </a:xfrm>
        </p:spPr>
        <p:txBody>
          <a:bodyPr>
            <a:normAutofit fontScale="90000"/>
          </a:bodyPr>
          <a:lstStyle/>
          <a:p>
            <a:r>
              <a:rPr lang="es-EC" dirty="0" smtClean="0"/>
              <a:t>PROCESO DE IDENTIFICACIÓN</a:t>
            </a:r>
            <a:endParaRPr lang="en-US" dirty="0"/>
          </a:p>
        </p:txBody>
      </p:sp>
      <p:graphicFrame>
        <p:nvGraphicFramePr>
          <p:cNvPr id="41986" name="Object 2"/>
          <p:cNvGraphicFramePr>
            <a:graphicFrameLocks noChangeAspect="1"/>
          </p:cNvGraphicFramePr>
          <p:nvPr/>
        </p:nvGraphicFramePr>
        <p:xfrm>
          <a:off x="2819400" y="990600"/>
          <a:ext cx="4343400" cy="5562601"/>
        </p:xfrm>
        <a:graphic>
          <a:graphicData uri="http://schemas.openxmlformats.org/presentationml/2006/ole">
            <p:oleObj spid="_x0000_s41986" r:id="rId5" imgW="5036820" imgH="8493760" progId="Visio.Drawing.11">
              <p:embed/>
            </p:oleObj>
          </a:graphicData>
        </a:graphic>
      </p:graphicFrame>
    </p:spTree>
  </p:cSld>
  <p:clrMapOvr>
    <a:masterClrMapping/>
  </p:clrMapOvr>
  <p:transition spd="slow">
    <p:zoom/>
    <p:sndAc>
      <p:stSnd>
        <p:snd r:embed="rId4" name="camera.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OBJETIVOS</a:t>
            </a:r>
            <a:endParaRPr lang="en-US" dirty="0"/>
          </a:p>
        </p:txBody>
      </p:sp>
      <p:sp>
        <p:nvSpPr>
          <p:cNvPr id="3" name="2 Marcador de contenido"/>
          <p:cNvSpPr>
            <a:spLocks noGrp="1"/>
          </p:cNvSpPr>
          <p:nvPr>
            <p:ph idx="1"/>
          </p:nvPr>
        </p:nvSpPr>
        <p:spPr/>
        <p:txBody>
          <a:bodyPr/>
          <a:lstStyle/>
          <a:p>
            <a:pPr lvl="0"/>
            <a:r>
              <a:rPr lang="es-EC" dirty="0"/>
              <a:t>Demostrar la validez, utilidad y conveniencia de la técnica de identificación de sistemas, aplicada a un proceso real.</a:t>
            </a:r>
            <a:endParaRPr lang="en-US" dirty="0"/>
          </a:p>
          <a:p>
            <a:pPr lvl="0"/>
            <a:r>
              <a:rPr lang="es-EC" dirty="0"/>
              <a:t>Aplicar técnicas para modelación y simulación de un sistema dinámico mediante MATLAB.</a:t>
            </a:r>
            <a:endParaRPr lang="en-US" dirty="0"/>
          </a:p>
          <a:p>
            <a:pPr lvl="0"/>
            <a:r>
              <a:rPr lang="es-EC" dirty="0"/>
              <a:t>Diseñar un controlador optimo, basado en la identificación</a:t>
            </a:r>
            <a:endParaRPr lang="en-US" dirty="0"/>
          </a:p>
          <a:p>
            <a:endParaRPr lang="en-US" dirty="0"/>
          </a:p>
        </p:txBody>
      </p:sp>
    </p:spTree>
  </p:cSld>
  <p:clrMapOvr>
    <a:masterClrMapping/>
  </p:clrMapOvr>
  <p:transition spd="slow">
    <p:zoom/>
    <p:sndAc>
      <p:stSnd>
        <p:snd r:embed="rId3" name="camera.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b="1" dirty="0" smtClean="0"/>
              <a:t>Métodos de Identificación Paramétrica</a:t>
            </a:r>
            <a:endParaRPr lang="en-US" dirty="0"/>
          </a:p>
        </p:txBody>
      </p:sp>
      <p:sp>
        <p:nvSpPr>
          <p:cNvPr id="3" name="2 Marcador de contenido"/>
          <p:cNvSpPr>
            <a:spLocks noGrp="1"/>
          </p:cNvSpPr>
          <p:nvPr>
            <p:ph idx="1"/>
          </p:nvPr>
        </p:nvSpPr>
        <p:spPr>
          <a:xfrm>
            <a:off x="1435608" y="1447800"/>
            <a:ext cx="7498080" cy="1600200"/>
          </a:xfrm>
        </p:spPr>
        <p:txBody>
          <a:bodyPr/>
          <a:lstStyle/>
          <a:p>
            <a:r>
              <a:rPr lang="es-EC" dirty="0" smtClean="0"/>
              <a:t>Los métodos de identificación paramétrica utilizan una estructura de modelo definida:</a:t>
            </a:r>
            <a:endParaRPr lang="en-US" dirty="0" smtClean="0"/>
          </a:p>
          <a:p>
            <a:endParaRPr lang="en-US" dirty="0"/>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168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438400" y="2971800"/>
            <a:ext cx="5257800" cy="1143000"/>
          </a:xfrm>
          <a:prstGeom prst="rect">
            <a:avLst/>
          </a:prstGeom>
          <a:noFill/>
        </p:spPr>
      </p:pic>
      <p:graphicFrame>
        <p:nvGraphicFramePr>
          <p:cNvPr id="6" name="5 Tabla"/>
          <p:cNvGraphicFramePr>
            <a:graphicFrameLocks noGrp="1"/>
          </p:cNvGraphicFramePr>
          <p:nvPr/>
        </p:nvGraphicFramePr>
        <p:xfrm>
          <a:off x="3048000" y="4191003"/>
          <a:ext cx="3766820" cy="2560320"/>
        </p:xfrm>
        <a:graphic>
          <a:graphicData uri="http://schemas.openxmlformats.org/drawingml/2006/table">
            <a:tbl>
              <a:tblPr/>
              <a:tblGrid>
                <a:gridCol w="1033108"/>
                <a:gridCol w="2733712"/>
              </a:tblGrid>
              <a:tr h="326571">
                <a:tc>
                  <a:txBody>
                    <a:bodyPr/>
                    <a:lstStyle/>
                    <a:p>
                      <a:pPr marL="0" marR="0" algn="ctr">
                        <a:lnSpc>
                          <a:spcPct val="150000"/>
                        </a:lnSpc>
                        <a:spcBef>
                          <a:spcPts val="0"/>
                        </a:spcBef>
                        <a:spcAft>
                          <a:spcPts val="0"/>
                        </a:spcAft>
                      </a:pPr>
                      <a:r>
                        <a:rPr lang="es-EC" sz="1600" b="1" dirty="0">
                          <a:latin typeface="Arial"/>
                          <a:ea typeface="Calibri"/>
                          <a:cs typeface="Times New Roman"/>
                        </a:rPr>
                        <a:t>Nombre</a:t>
                      </a:r>
                      <a:endParaRPr lang="en-US" sz="16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s-EC" sz="1600" b="1">
                          <a:latin typeface="Arial"/>
                          <a:ea typeface="Calibri"/>
                          <a:cs typeface="Times New Roman"/>
                        </a:rPr>
                        <a:t>Significado</a:t>
                      </a:r>
                      <a:endParaRPr lang="en-US" sz="16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1">
                <a:tc>
                  <a:txBody>
                    <a:bodyPr/>
                    <a:lstStyle/>
                    <a:p>
                      <a:pPr marL="0" marR="0" algn="ctr">
                        <a:lnSpc>
                          <a:spcPct val="150000"/>
                        </a:lnSpc>
                        <a:spcBef>
                          <a:spcPts val="0"/>
                        </a:spcBef>
                        <a:spcAft>
                          <a:spcPts val="0"/>
                        </a:spcAft>
                      </a:pPr>
                      <a:r>
                        <a:rPr lang="es-EC" sz="1600" dirty="0" err="1">
                          <a:latin typeface="Arial"/>
                          <a:ea typeface="Calibri"/>
                          <a:cs typeface="Times New Roman"/>
                        </a:rPr>
                        <a:t>na</a:t>
                      </a:r>
                      <a:endParaRPr lang="en-US" sz="16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s-EC" sz="1600">
                          <a:latin typeface="Arial"/>
                          <a:ea typeface="Calibri"/>
                          <a:cs typeface="Times New Roman"/>
                        </a:rPr>
                        <a:t>Numero de Polos Comunes</a:t>
                      </a:r>
                      <a:endParaRPr lang="en-US" sz="16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1">
                <a:tc>
                  <a:txBody>
                    <a:bodyPr/>
                    <a:lstStyle/>
                    <a:p>
                      <a:pPr marL="0" marR="0" algn="ctr">
                        <a:lnSpc>
                          <a:spcPct val="150000"/>
                        </a:lnSpc>
                        <a:spcBef>
                          <a:spcPts val="0"/>
                        </a:spcBef>
                        <a:spcAft>
                          <a:spcPts val="0"/>
                        </a:spcAft>
                      </a:pPr>
                      <a:r>
                        <a:rPr lang="es-EC" sz="1600" dirty="0" err="1">
                          <a:latin typeface="Arial"/>
                          <a:ea typeface="Calibri"/>
                          <a:cs typeface="Times New Roman"/>
                        </a:rPr>
                        <a:t>nb</a:t>
                      </a:r>
                      <a:endParaRPr lang="en-US" sz="16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s-EC" sz="1600" dirty="0">
                          <a:latin typeface="Arial"/>
                          <a:ea typeface="Calibri"/>
                          <a:cs typeface="Times New Roman"/>
                        </a:rPr>
                        <a:t>Numero de </a:t>
                      </a:r>
                      <a:r>
                        <a:rPr lang="es-EC" sz="1600" dirty="0" err="1">
                          <a:latin typeface="Arial"/>
                          <a:ea typeface="Calibri"/>
                          <a:cs typeface="Times New Roman"/>
                        </a:rPr>
                        <a:t>Zeros</a:t>
                      </a:r>
                      <a:r>
                        <a:rPr lang="es-EC" sz="1600" dirty="0">
                          <a:latin typeface="Arial"/>
                          <a:ea typeface="Calibri"/>
                          <a:cs typeface="Times New Roman"/>
                        </a:rPr>
                        <a:t> + 1</a:t>
                      </a:r>
                      <a:endParaRPr lang="en-US" sz="16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1">
                <a:tc>
                  <a:txBody>
                    <a:bodyPr/>
                    <a:lstStyle/>
                    <a:p>
                      <a:pPr marL="0" marR="0" algn="ctr">
                        <a:lnSpc>
                          <a:spcPct val="150000"/>
                        </a:lnSpc>
                        <a:spcBef>
                          <a:spcPts val="0"/>
                        </a:spcBef>
                        <a:spcAft>
                          <a:spcPts val="0"/>
                        </a:spcAft>
                      </a:pPr>
                      <a:r>
                        <a:rPr lang="es-EC" sz="1600">
                          <a:latin typeface="Arial"/>
                          <a:ea typeface="Calibri"/>
                          <a:cs typeface="Times New Roman"/>
                        </a:rPr>
                        <a:t>nc</a:t>
                      </a:r>
                      <a:endParaRPr lang="en-US" sz="16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s-EC" sz="1600" dirty="0">
                          <a:latin typeface="Arial"/>
                          <a:ea typeface="Calibri"/>
                          <a:cs typeface="Times New Roman"/>
                        </a:rPr>
                        <a:t>Entrada de Ruido </a:t>
                      </a:r>
                      <a:r>
                        <a:rPr lang="es-EC" sz="1600" dirty="0" err="1">
                          <a:latin typeface="Arial"/>
                          <a:ea typeface="Calibri"/>
                          <a:cs typeface="Times New Roman"/>
                        </a:rPr>
                        <a:t>Zeros</a:t>
                      </a:r>
                      <a:endParaRPr lang="en-US" sz="16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1">
                <a:tc>
                  <a:txBody>
                    <a:bodyPr/>
                    <a:lstStyle/>
                    <a:p>
                      <a:pPr marL="0" marR="0" algn="ctr">
                        <a:lnSpc>
                          <a:spcPct val="150000"/>
                        </a:lnSpc>
                        <a:spcBef>
                          <a:spcPts val="0"/>
                        </a:spcBef>
                        <a:spcAft>
                          <a:spcPts val="0"/>
                        </a:spcAft>
                      </a:pPr>
                      <a:r>
                        <a:rPr lang="es-EC" sz="1600">
                          <a:latin typeface="Arial"/>
                          <a:ea typeface="Calibri"/>
                          <a:cs typeface="Times New Roman"/>
                        </a:rPr>
                        <a:t>nd</a:t>
                      </a:r>
                      <a:endParaRPr lang="en-US" sz="16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s-EC" sz="1600" dirty="0">
                          <a:latin typeface="Arial"/>
                          <a:ea typeface="Calibri"/>
                          <a:cs typeface="Times New Roman"/>
                        </a:rPr>
                        <a:t>Entrada de Ruido Polo</a:t>
                      </a:r>
                      <a:endParaRPr lang="en-US" sz="16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1">
                <a:tc>
                  <a:txBody>
                    <a:bodyPr/>
                    <a:lstStyle/>
                    <a:p>
                      <a:pPr marL="0" marR="0" algn="ctr">
                        <a:lnSpc>
                          <a:spcPct val="150000"/>
                        </a:lnSpc>
                        <a:spcBef>
                          <a:spcPts val="0"/>
                        </a:spcBef>
                        <a:spcAft>
                          <a:spcPts val="0"/>
                        </a:spcAft>
                      </a:pPr>
                      <a:r>
                        <a:rPr lang="es-EC" sz="1600">
                          <a:latin typeface="Arial"/>
                          <a:ea typeface="Calibri"/>
                          <a:cs typeface="Times New Roman"/>
                        </a:rPr>
                        <a:t>nf</a:t>
                      </a:r>
                      <a:endParaRPr lang="en-US" sz="16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s-EC" sz="1600" dirty="0">
                          <a:latin typeface="Arial"/>
                          <a:ea typeface="Calibri"/>
                          <a:cs typeface="Times New Roman"/>
                        </a:rPr>
                        <a:t>Numero de Polos</a:t>
                      </a:r>
                      <a:endParaRPr lang="en-US" sz="16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71">
                <a:tc>
                  <a:txBody>
                    <a:bodyPr/>
                    <a:lstStyle/>
                    <a:p>
                      <a:pPr marL="0" marR="0" algn="ctr">
                        <a:lnSpc>
                          <a:spcPct val="150000"/>
                        </a:lnSpc>
                        <a:spcBef>
                          <a:spcPts val="0"/>
                        </a:spcBef>
                        <a:spcAft>
                          <a:spcPts val="0"/>
                        </a:spcAft>
                      </a:pPr>
                      <a:r>
                        <a:rPr lang="es-EC" sz="1600">
                          <a:latin typeface="Arial"/>
                          <a:ea typeface="Calibri"/>
                          <a:cs typeface="Times New Roman"/>
                        </a:rPr>
                        <a:t>nk</a:t>
                      </a:r>
                      <a:endParaRPr lang="en-US" sz="16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s-EC" sz="1600" dirty="0">
                          <a:latin typeface="Arial"/>
                          <a:ea typeface="Calibri"/>
                          <a:cs typeface="Times New Roman"/>
                        </a:rPr>
                        <a:t>Retardo</a:t>
                      </a:r>
                      <a:endParaRPr lang="en-US" sz="16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zoom/>
    <p:sndAc>
      <p:stSnd>
        <p:snd r:embed="rId3" name="camera.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563562"/>
          </a:xfrm>
        </p:spPr>
        <p:txBody>
          <a:bodyPr>
            <a:normAutofit fontScale="90000"/>
          </a:bodyPr>
          <a:lstStyle/>
          <a:p>
            <a:pPr algn="ctr"/>
            <a:r>
              <a:rPr lang="es-ES" dirty="0" smtClean="0"/>
              <a:t>Análisis con el Modelo ARX</a:t>
            </a:r>
            <a:endParaRPr lang="en-US" dirty="0"/>
          </a:p>
        </p:txBody>
      </p:sp>
      <p:pic>
        <p:nvPicPr>
          <p:cNvPr id="70660" name="Imagen 19"/>
          <p:cNvPicPr>
            <a:picLocks noChangeAspect="1" noChangeArrowheads="1"/>
          </p:cNvPicPr>
          <p:nvPr/>
        </p:nvPicPr>
        <p:blipFill>
          <a:blip r:embed="rId4" cstate="print"/>
          <a:srcRect r="49332" b="47548"/>
          <a:stretch>
            <a:fillRect/>
          </a:stretch>
        </p:blipFill>
        <p:spPr bwMode="auto">
          <a:xfrm>
            <a:off x="1219200" y="1818409"/>
            <a:ext cx="7621859" cy="4734791"/>
          </a:xfrm>
          <a:prstGeom prst="rect">
            <a:avLst/>
          </a:prstGeom>
          <a:noFill/>
          <a:ln w="9525">
            <a:noFill/>
            <a:miter lim="800000"/>
            <a:headEnd/>
            <a:tailEnd/>
          </a:ln>
        </p:spPr>
      </p:pic>
      <p:sp>
        <p:nvSpPr>
          <p:cNvPr id="706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0661"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352800" y="1066800"/>
            <a:ext cx="3810000" cy="457200"/>
          </a:xfrm>
          <a:prstGeom prst="rect">
            <a:avLst/>
          </a:prstGeom>
          <a:noFill/>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Análisis con el Modelo ARX</a:t>
            </a:r>
            <a:endParaRPr lang="en-US" dirty="0"/>
          </a:p>
        </p:txBody>
      </p:sp>
      <p:graphicFrame>
        <p:nvGraphicFramePr>
          <p:cNvPr id="4" name="3 Marcador de contenido"/>
          <p:cNvGraphicFramePr>
            <a:graphicFrameLocks noGrp="1"/>
          </p:cNvGraphicFramePr>
          <p:nvPr>
            <p:ph idx="1"/>
          </p:nvPr>
        </p:nvGraphicFramePr>
        <p:xfrm>
          <a:off x="3276600" y="1965960"/>
          <a:ext cx="3657282" cy="3749040"/>
        </p:xfrm>
        <a:graphic>
          <a:graphicData uri="http://schemas.openxmlformats.org/drawingml/2006/table">
            <a:tbl>
              <a:tblPr/>
              <a:tblGrid>
                <a:gridCol w="1924365"/>
                <a:gridCol w="1732917"/>
              </a:tblGrid>
              <a:tr h="416560">
                <a:tc>
                  <a:txBody>
                    <a:bodyPr/>
                    <a:lstStyle/>
                    <a:p>
                      <a:pPr marL="0" marR="0" algn="ctr">
                        <a:lnSpc>
                          <a:spcPct val="150000"/>
                        </a:lnSpc>
                        <a:spcBef>
                          <a:spcPts val="0"/>
                        </a:spcBef>
                        <a:spcAft>
                          <a:spcPts val="0"/>
                        </a:spcAft>
                      </a:pPr>
                      <a:r>
                        <a:rPr lang="es-EC" sz="1800" b="1" dirty="0">
                          <a:latin typeface="Arial"/>
                          <a:ea typeface="Times New Roman"/>
                          <a:cs typeface="Times New Roman"/>
                        </a:rPr>
                        <a:t>ARX: [</a:t>
                      </a:r>
                      <a:r>
                        <a:rPr lang="es-EC" sz="1800" b="1" dirty="0" err="1">
                          <a:latin typeface="Arial"/>
                          <a:ea typeface="Times New Roman"/>
                          <a:cs typeface="Times New Roman"/>
                        </a:rPr>
                        <a:t>na</a:t>
                      </a:r>
                      <a:r>
                        <a:rPr lang="es-EC" sz="1800" b="1" dirty="0">
                          <a:latin typeface="Arial"/>
                          <a:ea typeface="Times New Roman"/>
                          <a:cs typeface="Times New Roman"/>
                        </a:rPr>
                        <a:t> </a:t>
                      </a:r>
                      <a:r>
                        <a:rPr lang="es-EC" sz="1800" b="1" dirty="0" err="1">
                          <a:latin typeface="Arial"/>
                          <a:ea typeface="Times New Roman"/>
                          <a:cs typeface="Times New Roman"/>
                        </a:rPr>
                        <a:t>nb</a:t>
                      </a:r>
                      <a:r>
                        <a:rPr lang="es-EC" sz="1800" b="1" dirty="0">
                          <a:latin typeface="Arial"/>
                          <a:ea typeface="Times New Roman"/>
                          <a:cs typeface="Times New Roman"/>
                        </a:rPr>
                        <a:t> </a:t>
                      </a:r>
                      <a:r>
                        <a:rPr lang="es-EC" sz="1800" b="1" dirty="0" err="1">
                          <a:latin typeface="Arial"/>
                          <a:ea typeface="Times New Roman"/>
                          <a:cs typeface="Times New Roman"/>
                        </a:rPr>
                        <a:t>nk</a:t>
                      </a:r>
                      <a:r>
                        <a:rPr lang="es-EC" sz="1800" b="1" dirty="0">
                          <a:latin typeface="Arial"/>
                          <a:ea typeface="Times New Roman"/>
                          <a:cs typeface="Times New Roman"/>
                        </a:rPr>
                        <a:t>]</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0" algn="ctr">
                        <a:lnSpc>
                          <a:spcPct val="150000"/>
                        </a:lnSpc>
                        <a:spcBef>
                          <a:spcPts val="0"/>
                        </a:spcBef>
                        <a:spcAft>
                          <a:spcPts val="0"/>
                        </a:spcAft>
                      </a:pPr>
                      <a:r>
                        <a:rPr lang="es-EC" sz="1800" b="1">
                          <a:latin typeface="Arial"/>
                          <a:ea typeface="Times New Roman"/>
                          <a:cs typeface="Times New Roman"/>
                        </a:rPr>
                        <a:t>Aproximación</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560">
                <a:tc>
                  <a:txBody>
                    <a:bodyPr/>
                    <a:lstStyle/>
                    <a:p>
                      <a:pPr marL="0" marR="0" algn="ctr">
                        <a:lnSpc>
                          <a:spcPct val="150000"/>
                        </a:lnSpc>
                        <a:spcBef>
                          <a:spcPts val="0"/>
                        </a:spcBef>
                        <a:spcAft>
                          <a:spcPts val="0"/>
                        </a:spcAft>
                      </a:pPr>
                      <a:r>
                        <a:rPr lang="es-EC" sz="1800" dirty="0">
                          <a:latin typeface="Arial"/>
                          <a:ea typeface="Times New Roman"/>
                          <a:cs typeface="Times New Roman"/>
                        </a:rPr>
                        <a:t>arx211</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0" algn="ctr">
                        <a:lnSpc>
                          <a:spcPct val="150000"/>
                        </a:lnSpc>
                        <a:spcBef>
                          <a:spcPts val="0"/>
                        </a:spcBef>
                        <a:spcAft>
                          <a:spcPts val="0"/>
                        </a:spcAft>
                      </a:pPr>
                      <a:r>
                        <a:rPr lang="es-EC" sz="1800">
                          <a:latin typeface="Arial"/>
                          <a:ea typeface="Times New Roman"/>
                          <a:cs typeface="Times New Roman"/>
                        </a:rPr>
                        <a:t>87.03%</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560">
                <a:tc>
                  <a:txBody>
                    <a:bodyPr/>
                    <a:lstStyle/>
                    <a:p>
                      <a:pPr marL="0" marR="0" algn="ctr">
                        <a:lnSpc>
                          <a:spcPct val="150000"/>
                        </a:lnSpc>
                        <a:spcBef>
                          <a:spcPts val="0"/>
                        </a:spcBef>
                        <a:spcAft>
                          <a:spcPts val="0"/>
                        </a:spcAft>
                      </a:pPr>
                      <a:r>
                        <a:rPr lang="es-EC" sz="1800" dirty="0">
                          <a:latin typeface="Arial"/>
                          <a:ea typeface="Times New Roman"/>
                          <a:cs typeface="Times New Roman"/>
                        </a:rPr>
                        <a:t>arx221</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0" algn="ctr">
                        <a:lnSpc>
                          <a:spcPct val="150000"/>
                        </a:lnSpc>
                        <a:spcBef>
                          <a:spcPts val="0"/>
                        </a:spcBef>
                        <a:spcAft>
                          <a:spcPts val="0"/>
                        </a:spcAft>
                      </a:pPr>
                      <a:r>
                        <a:rPr lang="es-EC" sz="1800">
                          <a:latin typeface="Arial"/>
                          <a:ea typeface="Times New Roman"/>
                          <a:cs typeface="Times New Roman"/>
                        </a:rPr>
                        <a:t>78.78%</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560">
                <a:tc>
                  <a:txBody>
                    <a:bodyPr/>
                    <a:lstStyle/>
                    <a:p>
                      <a:pPr marL="0" marR="0" algn="ctr">
                        <a:lnSpc>
                          <a:spcPct val="150000"/>
                        </a:lnSpc>
                        <a:spcBef>
                          <a:spcPts val="0"/>
                        </a:spcBef>
                        <a:spcAft>
                          <a:spcPts val="0"/>
                        </a:spcAft>
                      </a:pPr>
                      <a:r>
                        <a:rPr lang="es-EC" sz="1800" dirty="0">
                          <a:latin typeface="Arial"/>
                          <a:ea typeface="Times New Roman"/>
                          <a:cs typeface="Times New Roman"/>
                        </a:rPr>
                        <a:t>arx222</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0" algn="ctr">
                        <a:lnSpc>
                          <a:spcPct val="150000"/>
                        </a:lnSpc>
                        <a:spcBef>
                          <a:spcPts val="0"/>
                        </a:spcBef>
                        <a:spcAft>
                          <a:spcPts val="0"/>
                        </a:spcAft>
                      </a:pPr>
                      <a:r>
                        <a:rPr lang="es-EC" sz="1800">
                          <a:latin typeface="Arial"/>
                          <a:ea typeface="Times New Roman"/>
                          <a:cs typeface="Times New Roman"/>
                        </a:rPr>
                        <a:t>87.25%</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560">
                <a:tc>
                  <a:txBody>
                    <a:bodyPr/>
                    <a:lstStyle/>
                    <a:p>
                      <a:pPr marL="0" marR="0" algn="ctr">
                        <a:lnSpc>
                          <a:spcPct val="150000"/>
                        </a:lnSpc>
                        <a:spcBef>
                          <a:spcPts val="0"/>
                        </a:spcBef>
                        <a:spcAft>
                          <a:spcPts val="0"/>
                        </a:spcAft>
                      </a:pPr>
                      <a:r>
                        <a:rPr lang="es-EC" sz="1800" dirty="0">
                          <a:latin typeface="Arial"/>
                          <a:ea typeface="Times New Roman"/>
                          <a:cs typeface="Times New Roman"/>
                        </a:rPr>
                        <a:t>arx311</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0" algn="ctr">
                        <a:lnSpc>
                          <a:spcPct val="150000"/>
                        </a:lnSpc>
                        <a:spcBef>
                          <a:spcPts val="0"/>
                        </a:spcBef>
                        <a:spcAft>
                          <a:spcPts val="0"/>
                        </a:spcAft>
                      </a:pPr>
                      <a:r>
                        <a:rPr lang="es-EC" sz="1800" dirty="0">
                          <a:latin typeface="Arial"/>
                          <a:ea typeface="Times New Roman"/>
                          <a:cs typeface="Times New Roman"/>
                        </a:rPr>
                        <a:t>82.82%</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560">
                <a:tc>
                  <a:txBody>
                    <a:bodyPr/>
                    <a:lstStyle/>
                    <a:p>
                      <a:pPr marL="0" marR="0" algn="ctr">
                        <a:lnSpc>
                          <a:spcPct val="150000"/>
                        </a:lnSpc>
                        <a:spcBef>
                          <a:spcPts val="0"/>
                        </a:spcBef>
                        <a:spcAft>
                          <a:spcPts val="0"/>
                        </a:spcAft>
                      </a:pPr>
                      <a:r>
                        <a:rPr lang="es-EC" sz="1800">
                          <a:latin typeface="Arial"/>
                          <a:ea typeface="Times New Roman"/>
                          <a:cs typeface="Times New Roman"/>
                        </a:rPr>
                        <a:t>arx321</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0" algn="ctr">
                        <a:lnSpc>
                          <a:spcPct val="150000"/>
                        </a:lnSpc>
                        <a:spcBef>
                          <a:spcPts val="0"/>
                        </a:spcBef>
                        <a:spcAft>
                          <a:spcPts val="0"/>
                        </a:spcAft>
                      </a:pPr>
                      <a:r>
                        <a:rPr lang="es-EC" sz="1800" dirty="0">
                          <a:latin typeface="Arial"/>
                          <a:ea typeface="Times New Roman"/>
                          <a:cs typeface="Times New Roman"/>
                        </a:rPr>
                        <a:t>87.36%</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560">
                <a:tc>
                  <a:txBody>
                    <a:bodyPr/>
                    <a:lstStyle/>
                    <a:p>
                      <a:pPr marL="0" marR="0" algn="ctr">
                        <a:lnSpc>
                          <a:spcPct val="150000"/>
                        </a:lnSpc>
                        <a:spcBef>
                          <a:spcPts val="0"/>
                        </a:spcBef>
                        <a:spcAft>
                          <a:spcPts val="0"/>
                        </a:spcAft>
                      </a:pPr>
                      <a:r>
                        <a:rPr lang="es-EC" sz="1800">
                          <a:latin typeface="Arial"/>
                          <a:ea typeface="Times New Roman"/>
                          <a:cs typeface="Times New Roman"/>
                        </a:rPr>
                        <a:t>arx322</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0" algn="ctr">
                        <a:lnSpc>
                          <a:spcPct val="150000"/>
                        </a:lnSpc>
                        <a:spcBef>
                          <a:spcPts val="0"/>
                        </a:spcBef>
                        <a:spcAft>
                          <a:spcPts val="0"/>
                        </a:spcAft>
                      </a:pPr>
                      <a:r>
                        <a:rPr lang="es-EC" sz="1800" dirty="0">
                          <a:latin typeface="Arial"/>
                          <a:ea typeface="Times New Roman"/>
                          <a:cs typeface="Times New Roman"/>
                        </a:rPr>
                        <a:t>82.78%</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560">
                <a:tc>
                  <a:txBody>
                    <a:bodyPr/>
                    <a:lstStyle/>
                    <a:p>
                      <a:pPr marL="0" marR="0" algn="ctr">
                        <a:lnSpc>
                          <a:spcPct val="150000"/>
                        </a:lnSpc>
                        <a:spcBef>
                          <a:spcPts val="0"/>
                        </a:spcBef>
                        <a:spcAft>
                          <a:spcPts val="0"/>
                        </a:spcAft>
                      </a:pPr>
                      <a:r>
                        <a:rPr lang="es-EC" sz="1800">
                          <a:latin typeface="Arial"/>
                          <a:ea typeface="Times New Roman"/>
                          <a:cs typeface="Times New Roman"/>
                        </a:rPr>
                        <a:t>arx441</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0" algn="ctr">
                        <a:lnSpc>
                          <a:spcPct val="150000"/>
                        </a:lnSpc>
                        <a:spcBef>
                          <a:spcPts val="0"/>
                        </a:spcBef>
                        <a:spcAft>
                          <a:spcPts val="0"/>
                        </a:spcAft>
                      </a:pPr>
                      <a:r>
                        <a:rPr lang="es-EC" sz="1800" dirty="0">
                          <a:latin typeface="Arial"/>
                          <a:ea typeface="Times New Roman"/>
                          <a:cs typeface="Times New Roman"/>
                        </a:rPr>
                        <a:t>88.8%</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560">
                <a:tc>
                  <a:txBody>
                    <a:bodyPr/>
                    <a:lstStyle/>
                    <a:p>
                      <a:pPr marL="0" marR="0" algn="ctr">
                        <a:lnSpc>
                          <a:spcPct val="150000"/>
                        </a:lnSpc>
                        <a:spcBef>
                          <a:spcPts val="0"/>
                        </a:spcBef>
                        <a:spcAft>
                          <a:spcPts val="0"/>
                        </a:spcAft>
                      </a:pPr>
                      <a:r>
                        <a:rPr lang="es-EC" sz="1800">
                          <a:latin typeface="Arial"/>
                          <a:ea typeface="Times New Roman"/>
                          <a:cs typeface="Times New Roman"/>
                        </a:rPr>
                        <a:t>arx532</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0" algn="ctr">
                        <a:lnSpc>
                          <a:spcPct val="150000"/>
                        </a:lnSpc>
                        <a:spcBef>
                          <a:spcPts val="0"/>
                        </a:spcBef>
                        <a:spcAft>
                          <a:spcPts val="0"/>
                        </a:spcAft>
                      </a:pPr>
                      <a:r>
                        <a:rPr lang="es-EC" sz="1800" dirty="0">
                          <a:latin typeface="Arial"/>
                          <a:ea typeface="Times New Roman"/>
                          <a:cs typeface="Times New Roman"/>
                        </a:rPr>
                        <a:t>89.82%</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zoom/>
    <p:sndAc>
      <p:stSnd>
        <p:snd r:embed="rId3" name="camera.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Análisis con el Modelo ARX</a:t>
            </a:r>
            <a:endParaRPr lang="en-US" dirty="0"/>
          </a:p>
        </p:txBody>
      </p:sp>
      <p:graphicFrame>
        <p:nvGraphicFramePr>
          <p:cNvPr id="4" name="3 Marcador de contenido"/>
          <p:cNvGraphicFramePr>
            <a:graphicFrameLocks noGrp="1"/>
          </p:cNvGraphicFramePr>
          <p:nvPr>
            <p:ph idx="1"/>
          </p:nvPr>
        </p:nvGraphicFramePr>
        <p:xfrm>
          <a:off x="2971800" y="1676400"/>
          <a:ext cx="4267200" cy="845820"/>
        </p:xfrm>
        <a:graphic>
          <a:graphicData uri="http://schemas.openxmlformats.org/drawingml/2006/table">
            <a:tbl>
              <a:tblPr/>
              <a:tblGrid>
                <a:gridCol w="2442515"/>
                <a:gridCol w="1824685"/>
              </a:tblGrid>
              <a:tr h="422910">
                <a:tc>
                  <a:txBody>
                    <a:bodyPr/>
                    <a:lstStyle/>
                    <a:p>
                      <a:pPr marL="0" marR="0" algn="ctr">
                        <a:lnSpc>
                          <a:spcPct val="150000"/>
                        </a:lnSpc>
                        <a:spcBef>
                          <a:spcPts val="0"/>
                        </a:spcBef>
                        <a:spcAft>
                          <a:spcPts val="0"/>
                        </a:spcAft>
                      </a:pPr>
                      <a:r>
                        <a:rPr lang="es-EC" sz="1800" b="1" dirty="0">
                          <a:latin typeface="Arial"/>
                          <a:ea typeface="Times New Roman"/>
                          <a:cs typeface="Times New Roman"/>
                        </a:rPr>
                        <a:t>ARX: [</a:t>
                      </a:r>
                      <a:r>
                        <a:rPr lang="es-EC" sz="1800" b="1" dirty="0" err="1">
                          <a:latin typeface="Arial"/>
                          <a:ea typeface="Times New Roman"/>
                          <a:cs typeface="Times New Roman"/>
                        </a:rPr>
                        <a:t>na</a:t>
                      </a:r>
                      <a:r>
                        <a:rPr lang="es-EC" sz="1800" b="1" dirty="0">
                          <a:latin typeface="Arial"/>
                          <a:ea typeface="Times New Roman"/>
                          <a:cs typeface="Times New Roman"/>
                        </a:rPr>
                        <a:t> </a:t>
                      </a:r>
                      <a:r>
                        <a:rPr lang="es-EC" sz="1800" b="1" dirty="0" err="1">
                          <a:latin typeface="Arial"/>
                          <a:ea typeface="Times New Roman"/>
                          <a:cs typeface="Times New Roman"/>
                        </a:rPr>
                        <a:t>nb</a:t>
                      </a:r>
                      <a:r>
                        <a:rPr lang="es-EC" sz="1800" b="1" dirty="0">
                          <a:latin typeface="Arial"/>
                          <a:ea typeface="Times New Roman"/>
                          <a:cs typeface="Times New Roman"/>
                        </a:rPr>
                        <a:t> </a:t>
                      </a:r>
                      <a:r>
                        <a:rPr lang="es-EC" sz="1800" b="1" dirty="0" err="1">
                          <a:latin typeface="Arial"/>
                          <a:ea typeface="Times New Roman"/>
                          <a:cs typeface="Times New Roman"/>
                        </a:rPr>
                        <a:t>nk</a:t>
                      </a:r>
                      <a:r>
                        <a:rPr lang="es-EC" sz="1800" b="1" dirty="0">
                          <a:latin typeface="Arial"/>
                          <a:ea typeface="Times New Roman"/>
                          <a:cs typeface="Times New Roman"/>
                        </a:rPr>
                        <a:t>]</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800" b="1">
                          <a:latin typeface="Arial"/>
                          <a:ea typeface="Times New Roman"/>
                          <a:cs typeface="Times New Roman"/>
                        </a:rPr>
                        <a:t>Aproximación</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910">
                <a:tc>
                  <a:txBody>
                    <a:bodyPr/>
                    <a:lstStyle/>
                    <a:p>
                      <a:pPr marL="0" marR="0" algn="ctr">
                        <a:lnSpc>
                          <a:spcPct val="150000"/>
                        </a:lnSpc>
                        <a:spcBef>
                          <a:spcPts val="0"/>
                        </a:spcBef>
                        <a:spcAft>
                          <a:spcPts val="0"/>
                        </a:spcAft>
                      </a:pPr>
                      <a:r>
                        <a:rPr lang="es-EC" sz="1800" dirty="0">
                          <a:latin typeface="Arial"/>
                          <a:ea typeface="Times New Roman"/>
                          <a:cs typeface="Times New Roman"/>
                        </a:rPr>
                        <a:t>arx532</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800" dirty="0">
                          <a:latin typeface="Arial"/>
                          <a:ea typeface="Times New Roman"/>
                          <a:cs typeface="Times New Roman"/>
                        </a:rPr>
                        <a:t>89.82%</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4 Imagen"/>
          <p:cNvPicPr/>
          <p:nvPr/>
        </p:nvPicPr>
        <p:blipFill>
          <a:blip r:embed="rId4" cstate="print"/>
          <a:srcRect l="10425" t="11601" b="17625"/>
          <a:stretch>
            <a:fillRect/>
          </a:stretch>
        </p:blipFill>
        <p:spPr bwMode="auto">
          <a:xfrm>
            <a:off x="1600200" y="2819400"/>
            <a:ext cx="6934200" cy="35052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Análisis con el Modelo ARX</a:t>
            </a:r>
            <a:endParaRPr lang="en-US" dirty="0"/>
          </a:p>
        </p:txBody>
      </p:sp>
      <p:pic>
        <p:nvPicPr>
          <p:cNvPr id="4" name="3 Imagen"/>
          <p:cNvPicPr/>
          <p:nvPr/>
        </p:nvPicPr>
        <p:blipFill>
          <a:blip r:embed="rId4" cstate="print"/>
          <a:srcRect l="11584" t="11601" r="8275" b="14804"/>
          <a:stretch>
            <a:fillRect/>
          </a:stretch>
        </p:blipFill>
        <p:spPr bwMode="auto">
          <a:xfrm>
            <a:off x="2286000" y="1219200"/>
            <a:ext cx="5715000" cy="2438400"/>
          </a:xfrm>
          <a:prstGeom prst="rect">
            <a:avLst/>
          </a:prstGeom>
          <a:noFill/>
          <a:ln w="9525">
            <a:noFill/>
            <a:miter lim="800000"/>
            <a:headEnd/>
            <a:tailEnd/>
          </a:ln>
        </p:spPr>
      </p:pic>
      <p:pic>
        <p:nvPicPr>
          <p:cNvPr id="5" name="4 Imagen"/>
          <p:cNvPicPr/>
          <p:nvPr/>
        </p:nvPicPr>
        <p:blipFill>
          <a:blip r:embed="rId5" cstate="print"/>
          <a:srcRect l="11568" t="11833" r="8711" b="12508"/>
          <a:stretch>
            <a:fillRect/>
          </a:stretch>
        </p:blipFill>
        <p:spPr bwMode="auto">
          <a:xfrm>
            <a:off x="2362200" y="3962400"/>
            <a:ext cx="5638800" cy="2514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Análisis con el Modelo ARX</a:t>
            </a:r>
            <a:endParaRPr lang="en-US" dirty="0"/>
          </a:p>
        </p:txBody>
      </p:sp>
      <p:pic>
        <p:nvPicPr>
          <p:cNvPr id="4" name="3 Imagen"/>
          <p:cNvPicPr/>
          <p:nvPr/>
        </p:nvPicPr>
        <p:blipFill>
          <a:blip r:embed="rId4" cstate="print"/>
          <a:srcRect l="8681" t="11833" r="8566" b="13889"/>
          <a:stretch>
            <a:fillRect/>
          </a:stretch>
        </p:blipFill>
        <p:spPr bwMode="auto">
          <a:xfrm>
            <a:off x="2057400" y="1219200"/>
            <a:ext cx="6019800" cy="2514600"/>
          </a:xfrm>
          <a:prstGeom prst="rect">
            <a:avLst/>
          </a:prstGeom>
          <a:noFill/>
          <a:ln w="9525">
            <a:noFill/>
            <a:miter lim="800000"/>
            <a:headEnd/>
            <a:tailEnd/>
          </a:ln>
        </p:spPr>
      </p:pic>
      <p:pic>
        <p:nvPicPr>
          <p:cNvPr id="5" name="4 Imagen"/>
          <p:cNvPicPr/>
          <p:nvPr/>
        </p:nvPicPr>
        <p:blipFill>
          <a:blip r:embed="rId5" cstate="print"/>
          <a:srcRect l="10416" t="11833" r="8711" b="14848"/>
          <a:stretch>
            <a:fillRect/>
          </a:stretch>
        </p:blipFill>
        <p:spPr bwMode="auto">
          <a:xfrm>
            <a:off x="2209800" y="3886200"/>
            <a:ext cx="5867400" cy="27432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Análisis con el Modelo ARX</a:t>
            </a:r>
            <a:endParaRPr lang="en-US" dirty="0"/>
          </a:p>
        </p:txBody>
      </p:sp>
      <p:pic>
        <p:nvPicPr>
          <p:cNvPr id="4" name="3 Imagen"/>
          <p:cNvPicPr/>
          <p:nvPr/>
        </p:nvPicPr>
        <p:blipFill>
          <a:blip r:embed="rId4" cstate="print"/>
          <a:srcRect l="45501" t="40551" r="20556" b="42126"/>
          <a:stretch>
            <a:fillRect/>
          </a:stretch>
        </p:blipFill>
        <p:spPr bwMode="auto">
          <a:xfrm>
            <a:off x="3352800" y="1444924"/>
            <a:ext cx="3897714" cy="1526876"/>
          </a:xfrm>
          <a:prstGeom prst="rect">
            <a:avLst/>
          </a:prstGeom>
          <a:noFill/>
          <a:ln w="9525">
            <a:noFill/>
            <a:miter lim="800000"/>
            <a:headEnd/>
            <a:tailEnd/>
          </a:ln>
        </p:spPr>
      </p:pic>
      <p:pic>
        <p:nvPicPr>
          <p:cNvPr id="5" name="4 Imagen"/>
          <p:cNvPicPr/>
          <p:nvPr/>
        </p:nvPicPr>
        <p:blipFill>
          <a:blip r:embed="rId5" cstate="print"/>
          <a:srcRect l="3003" t="22047" r="3693" b="16142"/>
          <a:stretch>
            <a:fillRect/>
          </a:stretch>
        </p:blipFill>
        <p:spPr bwMode="auto">
          <a:xfrm>
            <a:off x="2133600" y="3200400"/>
            <a:ext cx="6096000" cy="32004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200" y="274638"/>
            <a:ext cx="7714488" cy="868362"/>
          </a:xfrm>
        </p:spPr>
        <p:txBody>
          <a:bodyPr>
            <a:normAutofit fontScale="90000"/>
          </a:bodyPr>
          <a:lstStyle/>
          <a:p>
            <a:pPr algn="ctr"/>
            <a:r>
              <a:rPr lang="es-EC" b="1" dirty="0" smtClean="0"/>
              <a:t>Análisis con el  Modelo ARMAX</a:t>
            </a:r>
            <a:endParaRPr lang="en-US" dirty="0"/>
          </a:p>
        </p:txBody>
      </p:sp>
      <p:sp>
        <p:nvSpPr>
          <p:cNvPr id="634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3489"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90800" y="1143000"/>
            <a:ext cx="4724400" cy="533400"/>
          </a:xfrm>
          <a:prstGeom prst="rect">
            <a:avLst/>
          </a:prstGeom>
          <a:noFill/>
        </p:spPr>
      </p:pic>
      <p:pic>
        <p:nvPicPr>
          <p:cNvPr id="63491" name="Imagen 31"/>
          <p:cNvPicPr>
            <a:picLocks noChangeAspect="1" noChangeArrowheads="1"/>
          </p:cNvPicPr>
          <p:nvPr/>
        </p:nvPicPr>
        <p:blipFill>
          <a:blip r:embed="rId5" cstate="print"/>
          <a:srcRect r="49836" b="48397"/>
          <a:stretch>
            <a:fillRect/>
          </a:stretch>
        </p:blipFill>
        <p:spPr bwMode="auto">
          <a:xfrm>
            <a:off x="1279358" y="1981200"/>
            <a:ext cx="7559842" cy="4419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790688" cy="868362"/>
          </a:xfrm>
        </p:spPr>
        <p:txBody>
          <a:bodyPr>
            <a:normAutofit fontScale="90000"/>
          </a:bodyPr>
          <a:lstStyle/>
          <a:p>
            <a:pPr algn="ctr"/>
            <a:r>
              <a:rPr lang="es-EC" b="1" dirty="0" smtClean="0"/>
              <a:t>Análisis con el  Modelo ARMAX</a:t>
            </a:r>
            <a:endParaRPr lang="en-US" dirty="0"/>
          </a:p>
        </p:txBody>
      </p:sp>
      <p:graphicFrame>
        <p:nvGraphicFramePr>
          <p:cNvPr id="4" name="3 Tabla"/>
          <p:cNvGraphicFramePr>
            <a:graphicFrameLocks noGrp="1"/>
          </p:cNvGraphicFramePr>
          <p:nvPr/>
        </p:nvGraphicFramePr>
        <p:xfrm>
          <a:off x="2362200" y="1524000"/>
          <a:ext cx="5334000" cy="4114800"/>
        </p:xfrm>
        <a:graphic>
          <a:graphicData uri="http://schemas.openxmlformats.org/drawingml/2006/table">
            <a:tbl>
              <a:tblPr/>
              <a:tblGrid>
                <a:gridCol w="2962235"/>
                <a:gridCol w="2371765"/>
              </a:tblGrid>
              <a:tr h="190500">
                <a:tc>
                  <a:txBody>
                    <a:bodyPr/>
                    <a:lstStyle/>
                    <a:p>
                      <a:pPr marL="0" marR="0" algn="ctr">
                        <a:lnSpc>
                          <a:spcPct val="150000"/>
                        </a:lnSpc>
                        <a:spcBef>
                          <a:spcPts val="0"/>
                        </a:spcBef>
                        <a:spcAft>
                          <a:spcPts val="0"/>
                        </a:spcAft>
                      </a:pPr>
                      <a:r>
                        <a:rPr lang="es-EC" sz="2000" b="1" dirty="0">
                          <a:latin typeface="Arial"/>
                          <a:ea typeface="Times New Roman"/>
                          <a:cs typeface="Times New Roman"/>
                        </a:rPr>
                        <a:t>ARMAX: [</a:t>
                      </a:r>
                      <a:r>
                        <a:rPr lang="es-EC" sz="2000" b="1" dirty="0" err="1">
                          <a:latin typeface="Arial"/>
                          <a:ea typeface="Times New Roman"/>
                          <a:cs typeface="Times New Roman"/>
                        </a:rPr>
                        <a:t>na</a:t>
                      </a:r>
                      <a:r>
                        <a:rPr lang="es-EC" sz="2000" b="1" dirty="0">
                          <a:latin typeface="Arial"/>
                          <a:ea typeface="Times New Roman"/>
                          <a:cs typeface="Times New Roman"/>
                        </a:rPr>
                        <a:t> </a:t>
                      </a:r>
                      <a:r>
                        <a:rPr lang="es-EC" sz="2000" b="1" dirty="0" err="1">
                          <a:latin typeface="Arial"/>
                          <a:ea typeface="Times New Roman"/>
                          <a:cs typeface="Times New Roman"/>
                        </a:rPr>
                        <a:t>nb</a:t>
                      </a:r>
                      <a:r>
                        <a:rPr lang="es-EC" sz="2000" b="1" dirty="0">
                          <a:latin typeface="Arial"/>
                          <a:ea typeface="Times New Roman"/>
                          <a:cs typeface="Times New Roman"/>
                        </a:rPr>
                        <a:t> </a:t>
                      </a:r>
                      <a:r>
                        <a:rPr lang="es-EC" sz="2000" b="1" dirty="0" err="1">
                          <a:latin typeface="Arial"/>
                          <a:ea typeface="Times New Roman"/>
                          <a:cs typeface="Times New Roman"/>
                        </a:rPr>
                        <a:t>nc</a:t>
                      </a:r>
                      <a:r>
                        <a:rPr lang="es-EC" sz="2000" b="1" dirty="0">
                          <a:latin typeface="Arial"/>
                          <a:ea typeface="Times New Roman"/>
                          <a:cs typeface="Times New Roman"/>
                        </a:rPr>
                        <a:t> </a:t>
                      </a:r>
                      <a:r>
                        <a:rPr lang="es-EC" sz="2000" b="1" dirty="0" err="1">
                          <a:latin typeface="Arial"/>
                          <a:ea typeface="Times New Roman"/>
                          <a:cs typeface="Times New Roman"/>
                        </a:rPr>
                        <a:t>nk</a:t>
                      </a:r>
                      <a:r>
                        <a:rPr lang="es-EC" sz="2000" b="1" dirty="0">
                          <a:latin typeface="Arial"/>
                          <a:ea typeface="Times New Roman"/>
                          <a:cs typeface="Times New Roman"/>
                        </a:rPr>
                        <a:t>]</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000" b="1">
                          <a:latin typeface="Arial"/>
                          <a:ea typeface="Times New Roman"/>
                          <a:cs typeface="Times New Roman"/>
                        </a:rPr>
                        <a:t>Aproximación</a:t>
                      </a:r>
                      <a:endParaRPr lang="en-US" sz="20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000" dirty="0">
                          <a:latin typeface="Arial"/>
                          <a:ea typeface="Times New Roman"/>
                          <a:cs typeface="Times New Roman"/>
                        </a:rPr>
                        <a:t>amx2121</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000">
                          <a:latin typeface="Arial"/>
                          <a:ea typeface="Times New Roman"/>
                          <a:cs typeface="Times New Roman"/>
                        </a:rPr>
                        <a:t>89.23%</a:t>
                      </a:r>
                      <a:endParaRPr lang="en-US" sz="20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000" dirty="0" err="1">
                          <a:latin typeface="Arial"/>
                          <a:ea typeface="Times New Roman"/>
                          <a:cs typeface="Times New Roman"/>
                        </a:rPr>
                        <a:t>amx</a:t>
                      </a:r>
                      <a:r>
                        <a:rPr lang="es-EC" sz="2000" dirty="0">
                          <a:latin typeface="Arial"/>
                          <a:ea typeface="Times New Roman"/>
                          <a:cs typeface="Times New Roman"/>
                        </a:rPr>
                        <a:t> 3121</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000">
                          <a:latin typeface="Arial"/>
                          <a:ea typeface="Times New Roman"/>
                          <a:cs typeface="Times New Roman"/>
                        </a:rPr>
                        <a:t>89.17%</a:t>
                      </a:r>
                      <a:endParaRPr lang="en-US" sz="20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000" dirty="0" err="1">
                          <a:latin typeface="Arial"/>
                          <a:ea typeface="Times New Roman"/>
                          <a:cs typeface="Times New Roman"/>
                        </a:rPr>
                        <a:t>amx</a:t>
                      </a:r>
                      <a:r>
                        <a:rPr lang="es-EC" sz="2000" dirty="0">
                          <a:latin typeface="Arial"/>
                          <a:ea typeface="Times New Roman"/>
                          <a:cs typeface="Times New Roman"/>
                        </a:rPr>
                        <a:t> 4321</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000">
                          <a:latin typeface="Arial"/>
                          <a:ea typeface="Times New Roman"/>
                          <a:cs typeface="Times New Roman"/>
                        </a:rPr>
                        <a:t>89.11%</a:t>
                      </a:r>
                      <a:endParaRPr lang="en-US" sz="20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000" dirty="0" err="1">
                          <a:latin typeface="Arial"/>
                          <a:ea typeface="Times New Roman"/>
                          <a:cs typeface="Times New Roman"/>
                        </a:rPr>
                        <a:t>amx</a:t>
                      </a:r>
                      <a:r>
                        <a:rPr lang="es-EC" sz="2000" dirty="0">
                          <a:latin typeface="Arial"/>
                          <a:ea typeface="Times New Roman"/>
                          <a:cs typeface="Times New Roman"/>
                        </a:rPr>
                        <a:t> 4221</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000" dirty="0">
                          <a:latin typeface="Arial"/>
                          <a:ea typeface="Times New Roman"/>
                          <a:cs typeface="Times New Roman"/>
                        </a:rPr>
                        <a:t>88.23%</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000">
                          <a:latin typeface="Arial"/>
                          <a:ea typeface="Times New Roman"/>
                          <a:cs typeface="Times New Roman"/>
                        </a:rPr>
                        <a:t>amx 2111</a:t>
                      </a:r>
                      <a:endParaRPr lang="en-US" sz="20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000" dirty="0">
                          <a:latin typeface="Arial"/>
                          <a:ea typeface="Times New Roman"/>
                          <a:cs typeface="Times New Roman"/>
                        </a:rPr>
                        <a:t>87.50%</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000">
                          <a:latin typeface="Arial"/>
                          <a:ea typeface="Times New Roman"/>
                          <a:cs typeface="Times New Roman"/>
                        </a:rPr>
                        <a:t>amx 3221</a:t>
                      </a:r>
                      <a:endParaRPr lang="en-US" sz="20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000" dirty="0">
                          <a:latin typeface="Arial"/>
                          <a:ea typeface="Times New Roman"/>
                          <a:cs typeface="Times New Roman"/>
                        </a:rPr>
                        <a:t>87.35%</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000">
                          <a:latin typeface="Arial"/>
                          <a:ea typeface="Times New Roman"/>
                          <a:cs typeface="Times New Roman"/>
                        </a:rPr>
                        <a:t>amx 4121</a:t>
                      </a:r>
                      <a:endParaRPr lang="en-US" sz="20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000" dirty="0">
                          <a:latin typeface="Arial"/>
                          <a:ea typeface="Times New Roman"/>
                          <a:cs typeface="Times New Roman"/>
                        </a:rPr>
                        <a:t>83.72%</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000">
                          <a:latin typeface="Arial"/>
                          <a:ea typeface="Times New Roman"/>
                          <a:cs typeface="Times New Roman"/>
                        </a:rPr>
                        <a:t>amx 2221</a:t>
                      </a:r>
                      <a:endParaRPr lang="en-US" sz="20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000" dirty="0">
                          <a:latin typeface="Arial"/>
                          <a:ea typeface="Times New Roman"/>
                          <a:cs typeface="Times New Roman"/>
                        </a:rPr>
                        <a:t>82.84%</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zoom/>
    <p:sndAc>
      <p:stSnd>
        <p:snd r:embed="rId3" name="camera.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790688" cy="792162"/>
          </a:xfrm>
        </p:spPr>
        <p:txBody>
          <a:bodyPr>
            <a:normAutofit fontScale="90000"/>
          </a:bodyPr>
          <a:lstStyle/>
          <a:p>
            <a:pPr algn="ctr"/>
            <a:r>
              <a:rPr lang="es-EC" b="1" dirty="0" smtClean="0"/>
              <a:t>Análisis con el  Modelo ARMAX</a:t>
            </a:r>
            <a:endParaRPr lang="en-US" dirty="0"/>
          </a:p>
        </p:txBody>
      </p:sp>
      <p:graphicFrame>
        <p:nvGraphicFramePr>
          <p:cNvPr id="4" name="3 Tabla"/>
          <p:cNvGraphicFramePr>
            <a:graphicFrameLocks noGrp="1"/>
          </p:cNvGraphicFramePr>
          <p:nvPr/>
        </p:nvGraphicFramePr>
        <p:xfrm>
          <a:off x="2286000" y="1143000"/>
          <a:ext cx="5181600" cy="822960"/>
        </p:xfrm>
        <a:graphic>
          <a:graphicData uri="http://schemas.openxmlformats.org/drawingml/2006/table">
            <a:tbl>
              <a:tblPr/>
              <a:tblGrid>
                <a:gridCol w="2913176"/>
                <a:gridCol w="2268424"/>
              </a:tblGrid>
              <a:tr h="190500">
                <a:tc>
                  <a:txBody>
                    <a:bodyPr/>
                    <a:lstStyle/>
                    <a:p>
                      <a:pPr marL="10160" marR="0" algn="ctr">
                        <a:lnSpc>
                          <a:spcPct val="150000"/>
                        </a:lnSpc>
                        <a:spcBef>
                          <a:spcPts val="0"/>
                        </a:spcBef>
                        <a:spcAft>
                          <a:spcPts val="0"/>
                        </a:spcAft>
                      </a:pPr>
                      <a:r>
                        <a:rPr lang="es-EC" sz="1800" b="1" dirty="0">
                          <a:latin typeface="Arial"/>
                          <a:ea typeface="Times New Roman"/>
                          <a:cs typeface="Times New Roman"/>
                        </a:rPr>
                        <a:t>ARMAX: [</a:t>
                      </a:r>
                      <a:r>
                        <a:rPr lang="es-EC" sz="1800" b="1" dirty="0" err="1">
                          <a:latin typeface="Arial"/>
                          <a:ea typeface="Times New Roman"/>
                          <a:cs typeface="Times New Roman"/>
                        </a:rPr>
                        <a:t>na</a:t>
                      </a:r>
                      <a:r>
                        <a:rPr lang="es-EC" sz="1800" b="1" dirty="0">
                          <a:latin typeface="Arial"/>
                          <a:ea typeface="Times New Roman"/>
                          <a:cs typeface="Times New Roman"/>
                        </a:rPr>
                        <a:t> </a:t>
                      </a:r>
                      <a:r>
                        <a:rPr lang="es-EC" sz="1800" b="1" dirty="0" err="1">
                          <a:latin typeface="Arial"/>
                          <a:ea typeface="Times New Roman"/>
                          <a:cs typeface="Times New Roman"/>
                        </a:rPr>
                        <a:t>nb</a:t>
                      </a:r>
                      <a:r>
                        <a:rPr lang="es-EC" sz="1800" b="1" dirty="0">
                          <a:latin typeface="Arial"/>
                          <a:ea typeface="Times New Roman"/>
                          <a:cs typeface="Times New Roman"/>
                        </a:rPr>
                        <a:t> </a:t>
                      </a:r>
                      <a:r>
                        <a:rPr lang="es-EC" sz="1800" b="1" dirty="0" err="1">
                          <a:latin typeface="Arial"/>
                          <a:ea typeface="Times New Roman"/>
                          <a:cs typeface="Times New Roman"/>
                        </a:rPr>
                        <a:t>nk</a:t>
                      </a:r>
                      <a:r>
                        <a:rPr lang="es-EC" sz="1800" b="1" dirty="0">
                          <a:latin typeface="Arial"/>
                          <a:ea typeface="Times New Roman"/>
                          <a:cs typeface="Times New Roman"/>
                        </a:rPr>
                        <a:t>]</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lnSpc>
                          <a:spcPct val="150000"/>
                        </a:lnSpc>
                        <a:spcBef>
                          <a:spcPts val="0"/>
                        </a:spcBef>
                        <a:spcAft>
                          <a:spcPts val="0"/>
                        </a:spcAft>
                      </a:pPr>
                      <a:r>
                        <a:rPr lang="es-EC" sz="1800" b="1">
                          <a:latin typeface="Arial"/>
                          <a:ea typeface="Times New Roman"/>
                          <a:cs typeface="Times New Roman"/>
                        </a:rPr>
                        <a:t>Aproximación</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10160" marR="0" algn="ctr">
                        <a:lnSpc>
                          <a:spcPct val="150000"/>
                        </a:lnSpc>
                        <a:spcBef>
                          <a:spcPts val="0"/>
                        </a:spcBef>
                        <a:spcAft>
                          <a:spcPts val="0"/>
                        </a:spcAft>
                      </a:pPr>
                      <a:r>
                        <a:rPr lang="es-EC" sz="1800" dirty="0">
                          <a:latin typeface="Arial"/>
                          <a:ea typeface="Times New Roman"/>
                          <a:cs typeface="Times New Roman"/>
                        </a:rPr>
                        <a:t>amx2121</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marR="0" algn="ctr">
                        <a:lnSpc>
                          <a:spcPct val="150000"/>
                        </a:lnSpc>
                        <a:spcBef>
                          <a:spcPts val="0"/>
                        </a:spcBef>
                        <a:spcAft>
                          <a:spcPts val="0"/>
                        </a:spcAft>
                      </a:pPr>
                      <a:r>
                        <a:rPr lang="es-EC" sz="1800" dirty="0">
                          <a:latin typeface="Arial"/>
                          <a:ea typeface="Times New Roman"/>
                          <a:cs typeface="Times New Roman"/>
                        </a:rPr>
                        <a:t>89.23%</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4 Imagen"/>
          <p:cNvPicPr/>
          <p:nvPr/>
        </p:nvPicPr>
        <p:blipFill>
          <a:blip r:embed="rId4" cstate="print"/>
          <a:srcRect l="10419" t="12761" r="8421" b="11137"/>
          <a:stretch>
            <a:fillRect/>
          </a:stretch>
        </p:blipFill>
        <p:spPr bwMode="auto">
          <a:xfrm>
            <a:off x="2057400" y="2057400"/>
            <a:ext cx="5582369" cy="2053087"/>
          </a:xfrm>
          <a:prstGeom prst="rect">
            <a:avLst/>
          </a:prstGeom>
          <a:noFill/>
          <a:ln w="9525">
            <a:noFill/>
            <a:miter lim="800000"/>
            <a:headEnd/>
            <a:tailEnd/>
          </a:ln>
        </p:spPr>
      </p:pic>
      <p:pic>
        <p:nvPicPr>
          <p:cNvPr id="6" name="5 Imagen"/>
          <p:cNvPicPr/>
          <p:nvPr/>
        </p:nvPicPr>
        <p:blipFill>
          <a:blip r:embed="rId5" cstate="print"/>
          <a:srcRect l="11440" t="12529" r="9146" b="13921"/>
          <a:stretch>
            <a:fillRect/>
          </a:stretch>
        </p:blipFill>
        <p:spPr bwMode="auto">
          <a:xfrm>
            <a:off x="2133600" y="4267200"/>
            <a:ext cx="5486400" cy="2449902"/>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dirty="0" smtClean="0"/>
              <a:t>SISTEMA A IDENTIFICAR</a:t>
            </a:r>
            <a:endParaRPr lang="en-US" dirty="0"/>
          </a:p>
        </p:txBody>
      </p:sp>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625" name="Object 1"/>
          <p:cNvGraphicFramePr>
            <a:graphicFrameLocks noChangeAspect="1"/>
          </p:cNvGraphicFramePr>
          <p:nvPr/>
        </p:nvGraphicFramePr>
        <p:xfrm>
          <a:off x="1143000" y="1676400"/>
          <a:ext cx="6172200" cy="4572000"/>
        </p:xfrm>
        <a:graphic>
          <a:graphicData uri="http://schemas.openxmlformats.org/presentationml/2006/ole">
            <p:oleObj spid="_x0000_s26625" r:id="rId5" imgW="6184743" imgH="4663602" progId="Visio.Drawing.11">
              <p:embed/>
            </p:oleObj>
          </a:graphicData>
        </a:graphic>
      </p:graphicFrame>
    </p:spTree>
  </p:cSld>
  <p:clrMapOvr>
    <a:masterClrMapping/>
  </p:clrMapOvr>
  <p:transition spd="slow">
    <p:zoom/>
    <p:sndAc>
      <p:stSnd>
        <p:snd r:embed="rId4" name="camera.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9200" y="274638"/>
            <a:ext cx="7714488" cy="715962"/>
          </a:xfrm>
        </p:spPr>
        <p:txBody>
          <a:bodyPr>
            <a:normAutofit fontScale="90000"/>
          </a:bodyPr>
          <a:lstStyle/>
          <a:p>
            <a:pPr algn="ctr"/>
            <a:r>
              <a:rPr lang="es-EC" b="1" dirty="0" smtClean="0"/>
              <a:t>Análisis con el  Modelo ARMAX</a:t>
            </a:r>
            <a:endParaRPr lang="en-US" dirty="0"/>
          </a:p>
        </p:txBody>
      </p:sp>
      <p:pic>
        <p:nvPicPr>
          <p:cNvPr id="4" name="3 Imagen"/>
          <p:cNvPicPr/>
          <p:nvPr/>
        </p:nvPicPr>
        <p:blipFill>
          <a:blip r:embed="rId4" cstate="print"/>
          <a:srcRect l="8685" t="12529" r="9001" b="12761"/>
          <a:stretch>
            <a:fillRect/>
          </a:stretch>
        </p:blipFill>
        <p:spPr bwMode="auto">
          <a:xfrm>
            <a:off x="2286000" y="990600"/>
            <a:ext cx="5562600" cy="2605177"/>
          </a:xfrm>
          <a:prstGeom prst="rect">
            <a:avLst/>
          </a:prstGeom>
          <a:noFill/>
          <a:ln w="9525">
            <a:noFill/>
            <a:miter lim="800000"/>
            <a:headEnd/>
            <a:tailEnd/>
          </a:ln>
        </p:spPr>
      </p:pic>
      <p:pic>
        <p:nvPicPr>
          <p:cNvPr id="5" name="4 Imagen"/>
          <p:cNvPicPr/>
          <p:nvPr/>
        </p:nvPicPr>
        <p:blipFill>
          <a:blip r:embed="rId5" cstate="print"/>
          <a:srcRect l="10429" t="12993" r="9001" b="13921"/>
          <a:stretch>
            <a:fillRect/>
          </a:stretch>
        </p:blipFill>
        <p:spPr bwMode="auto">
          <a:xfrm>
            <a:off x="2438400" y="3810000"/>
            <a:ext cx="5410200" cy="26670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790688" cy="868362"/>
          </a:xfrm>
        </p:spPr>
        <p:txBody>
          <a:bodyPr>
            <a:normAutofit fontScale="90000"/>
          </a:bodyPr>
          <a:lstStyle/>
          <a:p>
            <a:pPr algn="ctr"/>
            <a:r>
              <a:rPr lang="es-EC" b="1" dirty="0" smtClean="0"/>
              <a:t>Análisis con el  Modelo ARMAX</a:t>
            </a:r>
            <a:endParaRPr lang="en-US" dirty="0"/>
          </a:p>
        </p:txBody>
      </p:sp>
      <p:pic>
        <p:nvPicPr>
          <p:cNvPr id="4" name="3 Imagen"/>
          <p:cNvPicPr/>
          <p:nvPr/>
        </p:nvPicPr>
        <p:blipFill>
          <a:blip r:embed="rId4" cstate="print"/>
          <a:srcRect l="45624" t="40595" r="20556" b="42458"/>
          <a:stretch>
            <a:fillRect/>
          </a:stretch>
        </p:blipFill>
        <p:spPr bwMode="auto">
          <a:xfrm>
            <a:off x="2895600" y="1371601"/>
            <a:ext cx="4267200" cy="1600200"/>
          </a:xfrm>
          <a:prstGeom prst="rect">
            <a:avLst/>
          </a:prstGeom>
          <a:noFill/>
          <a:ln w="9525">
            <a:noFill/>
            <a:miter lim="800000"/>
            <a:headEnd/>
            <a:tailEnd/>
          </a:ln>
        </p:spPr>
      </p:pic>
      <p:pic>
        <p:nvPicPr>
          <p:cNvPr id="5" name="4 Imagen"/>
          <p:cNvPicPr/>
          <p:nvPr/>
        </p:nvPicPr>
        <p:blipFill>
          <a:blip r:embed="rId5" cstate="print"/>
          <a:srcRect l="4235" t="22258" r="4308" b="14515"/>
          <a:stretch>
            <a:fillRect/>
          </a:stretch>
        </p:blipFill>
        <p:spPr bwMode="auto">
          <a:xfrm>
            <a:off x="2057400" y="3276600"/>
            <a:ext cx="5897737" cy="3276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1020762"/>
          </a:xfrm>
        </p:spPr>
        <p:txBody>
          <a:bodyPr>
            <a:normAutofit/>
          </a:bodyPr>
          <a:lstStyle/>
          <a:p>
            <a:pPr algn="ctr"/>
            <a:r>
              <a:rPr lang="es-EC" b="1" dirty="0" smtClean="0"/>
              <a:t>Análisis con el  Modelo OE</a:t>
            </a:r>
            <a:endParaRPr lang="en-US" dirty="0"/>
          </a:p>
        </p:txBody>
      </p:sp>
      <p:sp>
        <p:nvSpPr>
          <p:cNvPr id="737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3729"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76600" y="1143000"/>
            <a:ext cx="3657600" cy="914400"/>
          </a:xfrm>
          <a:prstGeom prst="rect">
            <a:avLst/>
          </a:prstGeom>
          <a:noFill/>
        </p:spPr>
      </p:pic>
      <p:pic>
        <p:nvPicPr>
          <p:cNvPr id="73731" name="Picture 3"/>
          <p:cNvPicPr>
            <a:picLocks noChangeAspect="1" noChangeArrowheads="1"/>
          </p:cNvPicPr>
          <p:nvPr/>
        </p:nvPicPr>
        <p:blipFill>
          <a:blip r:embed="rId5" cstate="print"/>
          <a:srcRect r="49756" b="48991"/>
          <a:stretch>
            <a:fillRect/>
          </a:stretch>
        </p:blipFill>
        <p:spPr bwMode="auto">
          <a:xfrm>
            <a:off x="1295400" y="2438400"/>
            <a:ext cx="7575176" cy="39624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71600" y="228600"/>
            <a:ext cx="7498080" cy="914400"/>
          </a:xfrm>
        </p:spPr>
        <p:txBody>
          <a:bodyPr/>
          <a:lstStyle/>
          <a:p>
            <a:pPr algn="ctr"/>
            <a:r>
              <a:rPr lang="es-EC" b="1" dirty="0" smtClean="0"/>
              <a:t>Análisis con el  Modelo OE</a:t>
            </a:r>
            <a:endParaRPr lang="en-US" dirty="0"/>
          </a:p>
        </p:txBody>
      </p:sp>
      <p:graphicFrame>
        <p:nvGraphicFramePr>
          <p:cNvPr id="4" name="3 Tabla"/>
          <p:cNvGraphicFramePr>
            <a:graphicFrameLocks noGrp="1"/>
          </p:cNvGraphicFramePr>
          <p:nvPr/>
        </p:nvGraphicFramePr>
        <p:xfrm>
          <a:off x="2743200" y="1600200"/>
          <a:ext cx="4724400" cy="4937760"/>
        </p:xfrm>
        <a:graphic>
          <a:graphicData uri="http://schemas.openxmlformats.org/drawingml/2006/table">
            <a:tbl>
              <a:tblPr/>
              <a:tblGrid>
                <a:gridCol w="2704213"/>
                <a:gridCol w="2020187"/>
              </a:tblGrid>
              <a:tr h="190500">
                <a:tc>
                  <a:txBody>
                    <a:bodyPr/>
                    <a:lstStyle/>
                    <a:p>
                      <a:pPr marL="0" marR="0" algn="ctr">
                        <a:lnSpc>
                          <a:spcPct val="150000"/>
                        </a:lnSpc>
                        <a:spcBef>
                          <a:spcPts val="0"/>
                        </a:spcBef>
                        <a:spcAft>
                          <a:spcPts val="0"/>
                        </a:spcAft>
                      </a:pPr>
                      <a:r>
                        <a:rPr lang="es-EC" sz="2400" b="1" dirty="0">
                          <a:latin typeface="Times New Roman"/>
                          <a:ea typeface="Times New Roman"/>
                          <a:cs typeface="Times New Roman"/>
                        </a:rPr>
                        <a:t>OE: [</a:t>
                      </a:r>
                      <a:r>
                        <a:rPr lang="es-EC" sz="2400" b="1" dirty="0" err="1">
                          <a:latin typeface="Times New Roman"/>
                          <a:ea typeface="Times New Roman"/>
                          <a:cs typeface="Times New Roman"/>
                        </a:rPr>
                        <a:t>nb</a:t>
                      </a:r>
                      <a:r>
                        <a:rPr lang="es-EC" sz="2400" b="1" dirty="0">
                          <a:latin typeface="Times New Roman"/>
                          <a:ea typeface="Times New Roman"/>
                          <a:cs typeface="Times New Roman"/>
                        </a:rPr>
                        <a:t> </a:t>
                      </a:r>
                      <a:r>
                        <a:rPr lang="es-EC" sz="2400" b="1" dirty="0" err="1">
                          <a:latin typeface="Times New Roman"/>
                          <a:ea typeface="Times New Roman"/>
                          <a:cs typeface="Times New Roman"/>
                        </a:rPr>
                        <a:t>nf</a:t>
                      </a:r>
                      <a:r>
                        <a:rPr lang="es-EC" sz="2400" b="1" dirty="0">
                          <a:latin typeface="Times New Roman"/>
                          <a:ea typeface="Times New Roman"/>
                          <a:cs typeface="Times New Roman"/>
                        </a:rPr>
                        <a:t> </a:t>
                      </a:r>
                      <a:r>
                        <a:rPr lang="es-EC" sz="2400" b="1" dirty="0" err="1">
                          <a:latin typeface="Times New Roman"/>
                          <a:ea typeface="Times New Roman"/>
                          <a:cs typeface="Times New Roman"/>
                        </a:rPr>
                        <a:t>nk</a:t>
                      </a:r>
                      <a:r>
                        <a:rPr lang="es-EC" sz="2400" b="1" dirty="0">
                          <a:latin typeface="Times New Roman"/>
                          <a:ea typeface="Times New Roman"/>
                          <a:cs typeface="Times New Roman"/>
                        </a:rPr>
                        <a:t>]</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400" b="1">
                          <a:latin typeface="Times New Roman"/>
                          <a:ea typeface="Times New Roman"/>
                          <a:cs typeface="Times New Roman"/>
                        </a:rPr>
                        <a:t>Aproximación</a:t>
                      </a:r>
                      <a:endParaRPr lang="en-US" sz="24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400" dirty="0">
                          <a:latin typeface="Times New Roman"/>
                          <a:ea typeface="Times New Roman"/>
                          <a:cs typeface="Times New Roman"/>
                        </a:rPr>
                        <a:t>Oe131</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400">
                          <a:latin typeface="Times New Roman"/>
                          <a:ea typeface="Times New Roman"/>
                          <a:cs typeface="Times New Roman"/>
                        </a:rPr>
                        <a:t>91.58%</a:t>
                      </a:r>
                      <a:endParaRPr lang="en-US" sz="24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400" dirty="0">
                          <a:latin typeface="Times New Roman"/>
                          <a:ea typeface="Times New Roman"/>
                          <a:cs typeface="Times New Roman"/>
                        </a:rPr>
                        <a:t>Oe212</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400" dirty="0">
                          <a:latin typeface="Times New Roman"/>
                          <a:ea typeface="Times New Roman"/>
                          <a:cs typeface="Times New Roman"/>
                        </a:rPr>
                        <a:t>91.58%</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400" dirty="0">
                          <a:latin typeface="Times New Roman"/>
                          <a:ea typeface="Times New Roman"/>
                          <a:cs typeface="Times New Roman"/>
                        </a:rPr>
                        <a:t>Oe141</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400" dirty="0">
                          <a:latin typeface="Times New Roman"/>
                          <a:ea typeface="Times New Roman"/>
                          <a:cs typeface="Times New Roman"/>
                        </a:rPr>
                        <a:t>91.55%</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400">
                          <a:latin typeface="Times New Roman"/>
                          <a:ea typeface="Times New Roman"/>
                          <a:cs typeface="Times New Roman"/>
                        </a:rPr>
                        <a:t>Oe132</a:t>
                      </a:r>
                      <a:endParaRPr lang="en-US" sz="24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400" dirty="0">
                          <a:latin typeface="Times New Roman"/>
                          <a:ea typeface="Times New Roman"/>
                          <a:cs typeface="Times New Roman"/>
                        </a:rPr>
                        <a:t>91.51%</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400">
                          <a:latin typeface="Times New Roman"/>
                          <a:ea typeface="Times New Roman"/>
                          <a:cs typeface="Times New Roman"/>
                        </a:rPr>
                        <a:t>Oe151</a:t>
                      </a:r>
                      <a:endParaRPr lang="en-US" sz="24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400" dirty="0">
                          <a:latin typeface="Times New Roman"/>
                          <a:ea typeface="Times New Roman"/>
                          <a:cs typeface="Times New Roman"/>
                        </a:rPr>
                        <a:t>91.50%</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400">
                          <a:latin typeface="Times New Roman"/>
                          <a:ea typeface="Times New Roman"/>
                          <a:cs typeface="Times New Roman"/>
                        </a:rPr>
                        <a:t>Oe411</a:t>
                      </a:r>
                      <a:endParaRPr lang="en-US" sz="24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400" dirty="0">
                          <a:latin typeface="Times New Roman"/>
                          <a:ea typeface="Times New Roman"/>
                          <a:cs typeface="Times New Roman"/>
                        </a:rPr>
                        <a:t>91.50%</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400">
                          <a:latin typeface="Times New Roman"/>
                          <a:ea typeface="Times New Roman"/>
                          <a:cs typeface="Times New Roman"/>
                        </a:rPr>
                        <a:t>Oe412</a:t>
                      </a:r>
                      <a:endParaRPr lang="en-US" sz="24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400" dirty="0">
                          <a:latin typeface="Times New Roman"/>
                          <a:ea typeface="Times New Roman"/>
                          <a:cs typeface="Times New Roman"/>
                        </a:rPr>
                        <a:t>91.49%</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2400" dirty="0">
                          <a:latin typeface="Times New Roman"/>
                          <a:ea typeface="Times New Roman"/>
                          <a:cs typeface="Times New Roman"/>
                        </a:rPr>
                        <a:t>Oe221</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2400" dirty="0">
                          <a:latin typeface="Times New Roman"/>
                          <a:ea typeface="Times New Roman"/>
                          <a:cs typeface="Times New Roman"/>
                        </a:rPr>
                        <a:t>91.56%</a:t>
                      </a:r>
                      <a:endParaRPr lang="en-US" sz="24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zoom/>
    <p:sndAc>
      <p:stSnd>
        <p:snd r:embed="rId3" name="camera.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792162"/>
          </a:xfrm>
        </p:spPr>
        <p:txBody>
          <a:bodyPr/>
          <a:lstStyle/>
          <a:p>
            <a:pPr algn="ctr"/>
            <a:r>
              <a:rPr lang="es-EC" b="1" dirty="0" smtClean="0"/>
              <a:t>Análisis con el  Modelo OE</a:t>
            </a:r>
            <a:endParaRPr lang="en-US" dirty="0"/>
          </a:p>
        </p:txBody>
      </p:sp>
      <p:graphicFrame>
        <p:nvGraphicFramePr>
          <p:cNvPr id="4" name="3 Tabla"/>
          <p:cNvGraphicFramePr>
            <a:graphicFrameLocks noGrp="1"/>
          </p:cNvGraphicFramePr>
          <p:nvPr/>
        </p:nvGraphicFramePr>
        <p:xfrm>
          <a:off x="2743200" y="990600"/>
          <a:ext cx="4876800" cy="822960"/>
        </p:xfrm>
        <a:graphic>
          <a:graphicData uri="http://schemas.openxmlformats.org/drawingml/2006/table">
            <a:tbl>
              <a:tblPr/>
              <a:tblGrid>
                <a:gridCol w="2791446"/>
                <a:gridCol w="2085354"/>
              </a:tblGrid>
              <a:tr h="190500">
                <a:tc>
                  <a:txBody>
                    <a:bodyPr/>
                    <a:lstStyle/>
                    <a:p>
                      <a:pPr marL="0" marR="0" algn="ctr">
                        <a:lnSpc>
                          <a:spcPct val="150000"/>
                        </a:lnSpc>
                        <a:spcBef>
                          <a:spcPts val="0"/>
                        </a:spcBef>
                        <a:spcAft>
                          <a:spcPts val="0"/>
                        </a:spcAft>
                      </a:pPr>
                      <a:r>
                        <a:rPr lang="es-EC" sz="1800" b="1" dirty="0">
                          <a:latin typeface="Arial"/>
                          <a:ea typeface="Times New Roman"/>
                          <a:cs typeface="Times New Roman"/>
                        </a:rPr>
                        <a:t>OE: [</a:t>
                      </a:r>
                      <a:r>
                        <a:rPr lang="es-EC" sz="1800" b="1" dirty="0" err="1">
                          <a:latin typeface="Arial"/>
                          <a:ea typeface="Times New Roman"/>
                          <a:cs typeface="Times New Roman"/>
                        </a:rPr>
                        <a:t>nb</a:t>
                      </a:r>
                      <a:r>
                        <a:rPr lang="es-EC" sz="1800" b="1" dirty="0">
                          <a:latin typeface="Arial"/>
                          <a:ea typeface="Times New Roman"/>
                          <a:cs typeface="Times New Roman"/>
                        </a:rPr>
                        <a:t> </a:t>
                      </a:r>
                      <a:r>
                        <a:rPr lang="es-EC" sz="1800" b="1" dirty="0" err="1">
                          <a:latin typeface="Arial"/>
                          <a:ea typeface="Times New Roman"/>
                          <a:cs typeface="Times New Roman"/>
                        </a:rPr>
                        <a:t>nf</a:t>
                      </a:r>
                      <a:r>
                        <a:rPr lang="es-EC" sz="1800" b="1" dirty="0">
                          <a:latin typeface="Arial"/>
                          <a:ea typeface="Times New Roman"/>
                          <a:cs typeface="Times New Roman"/>
                        </a:rPr>
                        <a:t> </a:t>
                      </a:r>
                      <a:r>
                        <a:rPr lang="es-EC" sz="1800" b="1" dirty="0" err="1">
                          <a:latin typeface="Arial"/>
                          <a:ea typeface="Times New Roman"/>
                          <a:cs typeface="Times New Roman"/>
                        </a:rPr>
                        <a:t>nk</a:t>
                      </a:r>
                      <a:r>
                        <a:rPr lang="es-EC" sz="1800" b="1" dirty="0">
                          <a:latin typeface="Arial"/>
                          <a:ea typeface="Times New Roman"/>
                          <a:cs typeface="Times New Roman"/>
                        </a:rPr>
                        <a:t>]</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800" b="1">
                          <a:latin typeface="Arial"/>
                          <a:ea typeface="Times New Roman"/>
                          <a:cs typeface="Times New Roman"/>
                        </a:rPr>
                        <a:t>Aproximación</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gn="ctr">
                        <a:lnSpc>
                          <a:spcPct val="150000"/>
                        </a:lnSpc>
                        <a:spcBef>
                          <a:spcPts val="0"/>
                        </a:spcBef>
                        <a:spcAft>
                          <a:spcPts val="0"/>
                        </a:spcAft>
                      </a:pPr>
                      <a:r>
                        <a:rPr lang="es-EC" sz="1800">
                          <a:latin typeface="Arial"/>
                          <a:ea typeface="Times New Roman"/>
                          <a:cs typeface="Times New Roman"/>
                        </a:rPr>
                        <a:t>Oe131</a:t>
                      </a:r>
                      <a:endParaRPr lang="en-US" sz="18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800" dirty="0">
                          <a:latin typeface="Arial"/>
                          <a:ea typeface="Times New Roman"/>
                          <a:cs typeface="Times New Roman"/>
                        </a:rPr>
                        <a:t>91.58%</a:t>
                      </a:r>
                      <a:endParaRPr lang="en-US" sz="18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4 Imagen"/>
          <p:cNvPicPr/>
          <p:nvPr/>
        </p:nvPicPr>
        <p:blipFill>
          <a:blip r:embed="rId4" cstate="print"/>
          <a:srcRect l="11192" t="12787" r="8720" b="11385"/>
          <a:stretch>
            <a:fillRect/>
          </a:stretch>
        </p:blipFill>
        <p:spPr bwMode="auto">
          <a:xfrm>
            <a:off x="2438400" y="1905000"/>
            <a:ext cx="5638800" cy="2493034"/>
          </a:xfrm>
          <a:prstGeom prst="rect">
            <a:avLst/>
          </a:prstGeom>
          <a:noFill/>
          <a:ln w="9525">
            <a:noFill/>
            <a:miter lim="800000"/>
            <a:headEnd/>
            <a:tailEnd/>
          </a:ln>
        </p:spPr>
      </p:pic>
      <p:pic>
        <p:nvPicPr>
          <p:cNvPr id="6" name="5 Imagen"/>
          <p:cNvPicPr/>
          <p:nvPr/>
        </p:nvPicPr>
        <p:blipFill>
          <a:blip r:embed="rId5" cstate="print"/>
          <a:srcRect l="11192" t="11862" r="9009" b="13489"/>
          <a:stretch>
            <a:fillRect/>
          </a:stretch>
        </p:blipFill>
        <p:spPr bwMode="auto">
          <a:xfrm>
            <a:off x="2438400" y="4419600"/>
            <a:ext cx="5638800" cy="2327695"/>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792162"/>
          </a:xfrm>
        </p:spPr>
        <p:txBody>
          <a:bodyPr/>
          <a:lstStyle/>
          <a:p>
            <a:pPr algn="ctr"/>
            <a:r>
              <a:rPr lang="es-EC" b="1" dirty="0" smtClean="0"/>
              <a:t>Análisis con el  Modelo OE</a:t>
            </a:r>
            <a:endParaRPr lang="en-US" dirty="0"/>
          </a:p>
        </p:txBody>
      </p:sp>
      <p:pic>
        <p:nvPicPr>
          <p:cNvPr id="4" name="3 Imagen"/>
          <p:cNvPicPr/>
          <p:nvPr/>
        </p:nvPicPr>
        <p:blipFill>
          <a:blip r:embed="rId4" cstate="print"/>
          <a:srcRect l="8856" t="12547" r="8859" b="13029"/>
          <a:stretch>
            <a:fillRect/>
          </a:stretch>
        </p:blipFill>
        <p:spPr bwMode="auto">
          <a:xfrm>
            <a:off x="2133600" y="1066800"/>
            <a:ext cx="6172200" cy="2743200"/>
          </a:xfrm>
          <a:prstGeom prst="rect">
            <a:avLst/>
          </a:prstGeom>
          <a:noFill/>
          <a:ln w="9525">
            <a:noFill/>
            <a:miter lim="800000"/>
            <a:headEnd/>
            <a:tailEnd/>
          </a:ln>
        </p:spPr>
      </p:pic>
      <p:pic>
        <p:nvPicPr>
          <p:cNvPr id="5" name="4 Imagen"/>
          <p:cNvPicPr/>
          <p:nvPr/>
        </p:nvPicPr>
        <p:blipFill>
          <a:blip r:embed="rId5" cstate="print"/>
          <a:srcRect l="10326" t="13026" r="8720" b="13489"/>
          <a:stretch>
            <a:fillRect/>
          </a:stretch>
        </p:blipFill>
        <p:spPr bwMode="auto">
          <a:xfrm>
            <a:off x="2286000" y="3886200"/>
            <a:ext cx="6019800" cy="2895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792162"/>
          </a:xfrm>
        </p:spPr>
        <p:txBody>
          <a:bodyPr>
            <a:normAutofit/>
          </a:bodyPr>
          <a:lstStyle/>
          <a:p>
            <a:pPr algn="ctr"/>
            <a:r>
              <a:rPr lang="es-EC" b="1" dirty="0" smtClean="0"/>
              <a:t>Análisis con el  Modelo OE</a:t>
            </a:r>
            <a:endParaRPr lang="en-US" dirty="0"/>
          </a:p>
        </p:txBody>
      </p:sp>
      <p:pic>
        <p:nvPicPr>
          <p:cNvPr id="4" name="3 Imagen"/>
          <p:cNvPicPr/>
          <p:nvPr/>
        </p:nvPicPr>
        <p:blipFill>
          <a:blip r:embed="rId4" cstate="print"/>
          <a:srcRect l="45624" t="40398" r="20556" b="42261"/>
          <a:stretch>
            <a:fillRect/>
          </a:stretch>
        </p:blipFill>
        <p:spPr bwMode="auto">
          <a:xfrm>
            <a:off x="3124200" y="1219200"/>
            <a:ext cx="4129621" cy="1524000"/>
          </a:xfrm>
          <a:prstGeom prst="rect">
            <a:avLst/>
          </a:prstGeom>
          <a:noFill/>
          <a:ln w="9525">
            <a:noFill/>
            <a:miter lim="800000"/>
            <a:headEnd/>
            <a:tailEnd/>
          </a:ln>
        </p:spPr>
      </p:pic>
      <p:pic>
        <p:nvPicPr>
          <p:cNvPr id="5" name="4 Imagen"/>
          <p:cNvPicPr/>
          <p:nvPr/>
        </p:nvPicPr>
        <p:blipFill>
          <a:blip r:embed="rId5" cstate="print"/>
          <a:srcRect l="2512" t="22047" r="2575" b="11392"/>
          <a:stretch>
            <a:fillRect/>
          </a:stretch>
        </p:blipFill>
        <p:spPr bwMode="auto">
          <a:xfrm>
            <a:off x="2057400" y="3048000"/>
            <a:ext cx="6172200" cy="32004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868362"/>
          </a:xfrm>
        </p:spPr>
        <p:txBody>
          <a:bodyPr>
            <a:normAutofit/>
          </a:bodyPr>
          <a:lstStyle/>
          <a:p>
            <a:pPr algn="ctr"/>
            <a:r>
              <a:rPr lang="es-EC" b="1" dirty="0" smtClean="0"/>
              <a:t>Análisis con el Modelo BJ</a:t>
            </a:r>
            <a:endParaRPr lang="en-US" dirty="0"/>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9873"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71800" y="1219200"/>
            <a:ext cx="4114800" cy="762000"/>
          </a:xfrm>
          <a:prstGeom prst="rect">
            <a:avLst/>
          </a:prstGeom>
          <a:noFill/>
        </p:spPr>
      </p:pic>
      <p:pic>
        <p:nvPicPr>
          <p:cNvPr id="6" name="5 Imagen"/>
          <p:cNvPicPr/>
          <p:nvPr/>
        </p:nvPicPr>
        <p:blipFill>
          <a:blip r:embed="rId5" cstate="print"/>
          <a:srcRect r="49253" b="47728"/>
          <a:stretch>
            <a:fillRect/>
          </a:stretch>
        </p:blipFill>
        <p:spPr bwMode="auto">
          <a:xfrm>
            <a:off x="1524000" y="2351965"/>
            <a:ext cx="7086600" cy="4201235"/>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868362"/>
          </a:xfrm>
        </p:spPr>
        <p:txBody>
          <a:bodyPr/>
          <a:lstStyle/>
          <a:p>
            <a:pPr algn="ctr"/>
            <a:r>
              <a:rPr lang="es-EC" b="1" dirty="0" smtClean="0"/>
              <a:t>Análisis con el Modelo BJ</a:t>
            </a:r>
            <a:endParaRPr lang="en-US" dirty="0"/>
          </a:p>
        </p:txBody>
      </p:sp>
      <p:graphicFrame>
        <p:nvGraphicFramePr>
          <p:cNvPr id="4" name="3 Tabla"/>
          <p:cNvGraphicFramePr>
            <a:graphicFrameLocks noGrp="1"/>
          </p:cNvGraphicFramePr>
          <p:nvPr/>
        </p:nvGraphicFramePr>
        <p:xfrm>
          <a:off x="2819400" y="1600200"/>
          <a:ext cx="5029200" cy="4114800"/>
        </p:xfrm>
        <a:graphic>
          <a:graphicData uri="http://schemas.openxmlformats.org/drawingml/2006/table">
            <a:tbl>
              <a:tblPr/>
              <a:tblGrid>
                <a:gridCol w="2878678"/>
                <a:gridCol w="2150522"/>
              </a:tblGrid>
              <a:tr h="36195">
                <a:tc>
                  <a:txBody>
                    <a:bodyPr/>
                    <a:lstStyle/>
                    <a:p>
                      <a:pPr marL="0" marR="0" algn="ctr">
                        <a:lnSpc>
                          <a:spcPct val="150000"/>
                        </a:lnSpc>
                        <a:spcBef>
                          <a:spcPts val="0"/>
                        </a:spcBef>
                        <a:spcAft>
                          <a:spcPts val="0"/>
                        </a:spcAft>
                      </a:pPr>
                      <a:r>
                        <a:rPr lang="en-US" sz="2000" b="1" dirty="0">
                          <a:latin typeface="Arial"/>
                          <a:ea typeface="Times New Roman"/>
                          <a:cs typeface="Times New Roman"/>
                        </a:rPr>
                        <a:t>BJ: [</a:t>
                      </a:r>
                      <a:r>
                        <a:rPr lang="en-US" sz="2000" b="1" dirty="0" err="1">
                          <a:latin typeface="Arial"/>
                          <a:ea typeface="Times New Roman"/>
                          <a:cs typeface="Times New Roman"/>
                        </a:rPr>
                        <a:t>nb</a:t>
                      </a:r>
                      <a:r>
                        <a:rPr lang="en-US" sz="2000" b="1" dirty="0">
                          <a:latin typeface="Arial"/>
                          <a:ea typeface="Times New Roman"/>
                          <a:cs typeface="Times New Roman"/>
                        </a:rPr>
                        <a:t> </a:t>
                      </a:r>
                      <a:r>
                        <a:rPr lang="en-US" sz="2000" b="1" dirty="0" err="1">
                          <a:latin typeface="Arial"/>
                          <a:ea typeface="Times New Roman"/>
                          <a:cs typeface="Times New Roman"/>
                        </a:rPr>
                        <a:t>nc</a:t>
                      </a:r>
                      <a:r>
                        <a:rPr lang="en-US" sz="2000" b="1" dirty="0">
                          <a:latin typeface="Arial"/>
                          <a:ea typeface="Times New Roman"/>
                          <a:cs typeface="Times New Roman"/>
                        </a:rPr>
                        <a:t> </a:t>
                      </a:r>
                      <a:r>
                        <a:rPr lang="en-US" sz="2000" b="1" dirty="0" err="1">
                          <a:latin typeface="Arial"/>
                          <a:ea typeface="Times New Roman"/>
                          <a:cs typeface="Times New Roman"/>
                        </a:rPr>
                        <a:t>nd</a:t>
                      </a:r>
                      <a:r>
                        <a:rPr lang="en-US" sz="2000" b="1" dirty="0">
                          <a:latin typeface="Arial"/>
                          <a:ea typeface="Times New Roman"/>
                          <a:cs typeface="Times New Roman"/>
                        </a:rPr>
                        <a:t> </a:t>
                      </a:r>
                      <a:r>
                        <a:rPr lang="en-US" sz="2000" b="1" dirty="0" err="1">
                          <a:latin typeface="Arial"/>
                          <a:ea typeface="Times New Roman"/>
                          <a:cs typeface="Times New Roman"/>
                        </a:rPr>
                        <a:t>nf</a:t>
                      </a:r>
                      <a:r>
                        <a:rPr lang="en-US" sz="2000" b="1" dirty="0">
                          <a:latin typeface="Arial"/>
                          <a:ea typeface="Times New Roman"/>
                          <a:cs typeface="Times New Roman"/>
                        </a:rPr>
                        <a:t> </a:t>
                      </a:r>
                      <a:r>
                        <a:rPr lang="en-US" sz="2000" b="1" dirty="0" err="1">
                          <a:latin typeface="Arial"/>
                          <a:ea typeface="Times New Roman"/>
                          <a:cs typeface="Times New Roman"/>
                        </a:rPr>
                        <a:t>nk</a:t>
                      </a:r>
                      <a:r>
                        <a:rPr lang="en-US" sz="2000" b="1" dirty="0">
                          <a:latin typeface="Arial"/>
                          <a:ea typeface="Times New Roman"/>
                          <a:cs typeface="Times New Roman"/>
                        </a:rPr>
                        <a:t>]</a:t>
                      </a:r>
                      <a:endParaRPr lang="en-US" sz="20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marR="0" algn="ctr">
                        <a:lnSpc>
                          <a:spcPct val="150000"/>
                        </a:lnSpc>
                        <a:spcBef>
                          <a:spcPts val="0"/>
                        </a:spcBef>
                        <a:spcAft>
                          <a:spcPts val="0"/>
                        </a:spcAft>
                      </a:pPr>
                      <a:r>
                        <a:rPr lang="es-EC" sz="2000" b="1">
                          <a:latin typeface="Arial"/>
                          <a:ea typeface="Times New Roman"/>
                          <a:cs typeface="Times New Roman"/>
                        </a:rPr>
                        <a:t>Aproximación</a:t>
                      </a:r>
                      <a:endParaRPr lang="en-US" sz="20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95">
                <a:tc>
                  <a:txBody>
                    <a:bodyPr/>
                    <a:lstStyle/>
                    <a:p>
                      <a:pPr marL="0" marR="0" algn="ctr">
                        <a:lnSpc>
                          <a:spcPct val="150000"/>
                        </a:lnSpc>
                        <a:spcBef>
                          <a:spcPts val="0"/>
                        </a:spcBef>
                        <a:spcAft>
                          <a:spcPts val="0"/>
                        </a:spcAft>
                      </a:pPr>
                      <a:r>
                        <a:rPr lang="es-EC" sz="2000" dirty="0">
                          <a:latin typeface="Arial"/>
                          <a:ea typeface="Times New Roman"/>
                          <a:cs typeface="Times New Roman"/>
                        </a:rPr>
                        <a:t>Bj21111</a:t>
                      </a:r>
                      <a:endParaRPr lang="en-US" sz="20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marR="0" algn="ctr">
                        <a:lnSpc>
                          <a:spcPct val="150000"/>
                        </a:lnSpc>
                        <a:spcBef>
                          <a:spcPts val="0"/>
                        </a:spcBef>
                        <a:spcAft>
                          <a:spcPts val="0"/>
                        </a:spcAft>
                      </a:pPr>
                      <a:r>
                        <a:rPr lang="es-EC" sz="2000">
                          <a:latin typeface="Arial"/>
                          <a:ea typeface="Times New Roman"/>
                          <a:cs typeface="Times New Roman"/>
                        </a:rPr>
                        <a:t>90.56%</a:t>
                      </a:r>
                      <a:endParaRPr lang="en-US" sz="20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95">
                <a:tc>
                  <a:txBody>
                    <a:bodyPr/>
                    <a:lstStyle/>
                    <a:p>
                      <a:pPr marL="0" marR="0" algn="ctr">
                        <a:lnSpc>
                          <a:spcPct val="150000"/>
                        </a:lnSpc>
                        <a:spcBef>
                          <a:spcPts val="0"/>
                        </a:spcBef>
                        <a:spcAft>
                          <a:spcPts val="0"/>
                        </a:spcAft>
                      </a:pPr>
                      <a:r>
                        <a:rPr lang="es-EC" sz="2000" dirty="0">
                          <a:latin typeface="Arial"/>
                          <a:ea typeface="Times New Roman"/>
                          <a:cs typeface="Times New Roman"/>
                        </a:rPr>
                        <a:t>Bj22111</a:t>
                      </a:r>
                      <a:endParaRPr lang="en-US" sz="20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marR="0" algn="ctr">
                        <a:lnSpc>
                          <a:spcPct val="150000"/>
                        </a:lnSpc>
                        <a:spcBef>
                          <a:spcPts val="0"/>
                        </a:spcBef>
                        <a:spcAft>
                          <a:spcPts val="0"/>
                        </a:spcAft>
                      </a:pPr>
                      <a:r>
                        <a:rPr lang="es-EC" sz="2000">
                          <a:latin typeface="Arial"/>
                          <a:ea typeface="Times New Roman"/>
                          <a:cs typeface="Times New Roman"/>
                        </a:rPr>
                        <a:t>90.46%</a:t>
                      </a:r>
                      <a:endParaRPr lang="en-US" sz="200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95">
                <a:tc>
                  <a:txBody>
                    <a:bodyPr/>
                    <a:lstStyle/>
                    <a:p>
                      <a:pPr marL="0" marR="0" algn="ctr">
                        <a:lnSpc>
                          <a:spcPct val="150000"/>
                        </a:lnSpc>
                        <a:spcBef>
                          <a:spcPts val="0"/>
                        </a:spcBef>
                        <a:spcAft>
                          <a:spcPts val="0"/>
                        </a:spcAft>
                      </a:pPr>
                      <a:r>
                        <a:rPr lang="es-EC" sz="2000" dirty="0">
                          <a:latin typeface="Arial"/>
                          <a:ea typeface="Times New Roman"/>
                          <a:cs typeface="Times New Roman"/>
                        </a:rPr>
                        <a:t>Bj22222</a:t>
                      </a:r>
                      <a:endParaRPr lang="en-US" sz="20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marR="0" algn="ctr">
                        <a:lnSpc>
                          <a:spcPct val="150000"/>
                        </a:lnSpc>
                        <a:spcBef>
                          <a:spcPts val="0"/>
                        </a:spcBef>
                        <a:spcAft>
                          <a:spcPts val="0"/>
                        </a:spcAft>
                      </a:pPr>
                      <a:r>
                        <a:rPr lang="es-EC" sz="2000" dirty="0">
                          <a:latin typeface="Arial"/>
                          <a:ea typeface="Times New Roman"/>
                          <a:cs typeface="Times New Roman"/>
                        </a:rPr>
                        <a:t>90.24%</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95">
                <a:tc>
                  <a:txBody>
                    <a:bodyPr/>
                    <a:lstStyle/>
                    <a:p>
                      <a:pPr marL="0" marR="0" algn="ctr">
                        <a:lnSpc>
                          <a:spcPct val="150000"/>
                        </a:lnSpc>
                        <a:spcBef>
                          <a:spcPts val="0"/>
                        </a:spcBef>
                        <a:spcAft>
                          <a:spcPts val="0"/>
                        </a:spcAft>
                      </a:pPr>
                      <a:r>
                        <a:rPr lang="es-EC" sz="2000">
                          <a:latin typeface="Arial"/>
                          <a:ea typeface="Times New Roman"/>
                          <a:cs typeface="Times New Roman"/>
                        </a:rPr>
                        <a:t>Bj11121</a:t>
                      </a:r>
                      <a:endParaRPr lang="en-US" sz="20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marR="0" algn="ctr">
                        <a:lnSpc>
                          <a:spcPct val="150000"/>
                        </a:lnSpc>
                        <a:spcBef>
                          <a:spcPts val="0"/>
                        </a:spcBef>
                        <a:spcAft>
                          <a:spcPts val="0"/>
                        </a:spcAft>
                      </a:pPr>
                      <a:r>
                        <a:rPr lang="es-EC" sz="2000" dirty="0">
                          <a:latin typeface="Arial"/>
                          <a:ea typeface="Times New Roman"/>
                          <a:cs typeface="Times New Roman"/>
                        </a:rPr>
                        <a:t>90.22%</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95">
                <a:tc>
                  <a:txBody>
                    <a:bodyPr/>
                    <a:lstStyle/>
                    <a:p>
                      <a:pPr marL="0" marR="0" algn="ctr">
                        <a:lnSpc>
                          <a:spcPct val="150000"/>
                        </a:lnSpc>
                        <a:spcBef>
                          <a:spcPts val="0"/>
                        </a:spcBef>
                        <a:spcAft>
                          <a:spcPts val="0"/>
                        </a:spcAft>
                      </a:pPr>
                      <a:r>
                        <a:rPr lang="es-EC" sz="2000">
                          <a:latin typeface="Arial"/>
                          <a:ea typeface="Times New Roman"/>
                          <a:cs typeface="Times New Roman"/>
                        </a:rPr>
                        <a:t>Bj22221</a:t>
                      </a:r>
                      <a:endParaRPr lang="en-US" sz="20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marR="0" algn="ctr">
                        <a:lnSpc>
                          <a:spcPct val="150000"/>
                        </a:lnSpc>
                        <a:spcBef>
                          <a:spcPts val="0"/>
                        </a:spcBef>
                        <a:spcAft>
                          <a:spcPts val="0"/>
                        </a:spcAft>
                      </a:pPr>
                      <a:r>
                        <a:rPr lang="es-EC" sz="2000" dirty="0">
                          <a:latin typeface="Arial"/>
                          <a:ea typeface="Times New Roman"/>
                          <a:cs typeface="Times New Roman"/>
                        </a:rPr>
                        <a:t>90.02%</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95">
                <a:tc>
                  <a:txBody>
                    <a:bodyPr/>
                    <a:lstStyle/>
                    <a:p>
                      <a:pPr marL="0" marR="0" algn="ctr">
                        <a:lnSpc>
                          <a:spcPct val="150000"/>
                        </a:lnSpc>
                        <a:spcBef>
                          <a:spcPts val="0"/>
                        </a:spcBef>
                        <a:spcAft>
                          <a:spcPts val="0"/>
                        </a:spcAft>
                      </a:pPr>
                      <a:r>
                        <a:rPr lang="es-EC" sz="2000">
                          <a:latin typeface="Arial"/>
                          <a:ea typeface="Times New Roman"/>
                          <a:cs typeface="Times New Roman"/>
                        </a:rPr>
                        <a:t>Bj22211</a:t>
                      </a:r>
                      <a:endParaRPr lang="en-US" sz="20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marR="0" algn="ctr">
                        <a:lnSpc>
                          <a:spcPct val="150000"/>
                        </a:lnSpc>
                        <a:spcBef>
                          <a:spcPts val="0"/>
                        </a:spcBef>
                        <a:spcAft>
                          <a:spcPts val="0"/>
                        </a:spcAft>
                      </a:pPr>
                      <a:r>
                        <a:rPr lang="es-EC" sz="2000" dirty="0">
                          <a:latin typeface="Arial"/>
                          <a:ea typeface="Times New Roman"/>
                          <a:cs typeface="Times New Roman"/>
                        </a:rPr>
                        <a:t>89.96%</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95">
                <a:tc>
                  <a:txBody>
                    <a:bodyPr/>
                    <a:lstStyle/>
                    <a:p>
                      <a:pPr marL="0" marR="0" algn="ctr">
                        <a:lnSpc>
                          <a:spcPct val="150000"/>
                        </a:lnSpc>
                        <a:spcBef>
                          <a:spcPts val="0"/>
                        </a:spcBef>
                        <a:spcAft>
                          <a:spcPts val="0"/>
                        </a:spcAft>
                      </a:pPr>
                      <a:r>
                        <a:rPr lang="es-EC" sz="2000">
                          <a:latin typeface="Arial"/>
                          <a:ea typeface="Times New Roman"/>
                          <a:cs typeface="Times New Roman"/>
                        </a:rPr>
                        <a:t>Bj31111</a:t>
                      </a:r>
                      <a:endParaRPr lang="en-US" sz="20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marR="0" algn="ctr">
                        <a:lnSpc>
                          <a:spcPct val="150000"/>
                        </a:lnSpc>
                        <a:spcBef>
                          <a:spcPts val="0"/>
                        </a:spcBef>
                        <a:spcAft>
                          <a:spcPts val="0"/>
                        </a:spcAft>
                      </a:pPr>
                      <a:r>
                        <a:rPr lang="es-EC" sz="2000" dirty="0">
                          <a:latin typeface="Arial"/>
                          <a:ea typeface="Times New Roman"/>
                          <a:cs typeface="Times New Roman"/>
                        </a:rPr>
                        <a:t>89.80%</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95">
                <a:tc>
                  <a:txBody>
                    <a:bodyPr/>
                    <a:lstStyle/>
                    <a:p>
                      <a:pPr marL="0" marR="0" algn="ctr">
                        <a:lnSpc>
                          <a:spcPct val="150000"/>
                        </a:lnSpc>
                        <a:spcBef>
                          <a:spcPts val="0"/>
                        </a:spcBef>
                        <a:spcAft>
                          <a:spcPts val="0"/>
                        </a:spcAft>
                      </a:pPr>
                      <a:r>
                        <a:rPr lang="es-EC" sz="2000">
                          <a:latin typeface="Arial"/>
                          <a:ea typeface="Times New Roman"/>
                          <a:cs typeface="Times New Roman"/>
                        </a:rPr>
                        <a:t>Bj11221</a:t>
                      </a:r>
                      <a:endParaRPr lang="en-US" sz="20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marR="0" algn="ctr">
                        <a:lnSpc>
                          <a:spcPct val="150000"/>
                        </a:lnSpc>
                        <a:spcBef>
                          <a:spcPts val="0"/>
                        </a:spcBef>
                        <a:spcAft>
                          <a:spcPts val="0"/>
                        </a:spcAft>
                      </a:pPr>
                      <a:r>
                        <a:rPr lang="es-EC" sz="2000" dirty="0">
                          <a:latin typeface="Arial"/>
                          <a:ea typeface="Times New Roman"/>
                          <a:cs typeface="Times New Roman"/>
                        </a:rPr>
                        <a:t>88.35%</a:t>
                      </a:r>
                      <a:endParaRPr lang="en-US" sz="20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zoom/>
    <p:sndAc>
      <p:stSnd>
        <p:snd r:embed="rId3" name="camera.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792162"/>
          </a:xfrm>
        </p:spPr>
        <p:txBody>
          <a:bodyPr/>
          <a:lstStyle/>
          <a:p>
            <a:pPr algn="ctr"/>
            <a:r>
              <a:rPr lang="es-EC" b="1" dirty="0" smtClean="0"/>
              <a:t>Análisis con el Modelo BJ</a:t>
            </a:r>
            <a:endParaRPr lang="en-US" dirty="0"/>
          </a:p>
        </p:txBody>
      </p:sp>
      <p:graphicFrame>
        <p:nvGraphicFramePr>
          <p:cNvPr id="4" name="3 Tabla"/>
          <p:cNvGraphicFramePr>
            <a:graphicFrameLocks noGrp="1"/>
          </p:cNvGraphicFramePr>
          <p:nvPr/>
        </p:nvGraphicFramePr>
        <p:xfrm>
          <a:off x="2514600" y="1143000"/>
          <a:ext cx="5334000" cy="822960"/>
        </p:xfrm>
        <a:graphic>
          <a:graphicData uri="http://schemas.openxmlformats.org/drawingml/2006/table">
            <a:tbl>
              <a:tblPr/>
              <a:tblGrid>
                <a:gridCol w="3053144"/>
                <a:gridCol w="2280856"/>
              </a:tblGrid>
              <a:tr h="190500">
                <a:tc>
                  <a:txBody>
                    <a:bodyPr/>
                    <a:lstStyle/>
                    <a:p>
                      <a:pPr marL="360045" marR="0">
                        <a:lnSpc>
                          <a:spcPct val="150000"/>
                        </a:lnSpc>
                        <a:spcBef>
                          <a:spcPts val="0"/>
                        </a:spcBef>
                        <a:spcAft>
                          <a:spcPts val="0"/>
                        </a:spcAft>
                      </a:pPr>
                      <a:r>
                        <a:rPr lang="en-US" sz="1800" dirty="0">
                          <a:latin typeface="Arial"/>
                          <a:ea typeface="Times New Roman"/>
                          <a:cs typeface="Times New Roman"/>
                        </a:rPr>
                        <a:t>BJ: [</a:t>
                      </a:r>
                      <a:r>
                        <a:rPr lang="en-US" sz="1800" dirty="0" err="1">
                          <a:latin typeface="Arial"/>
                          <a:ea typeface="Times New Roman"/>
                          <a:cs typeface="Times New Roman"/>
                        </a:rPr>
                        <a:t>nb</a:t>
                      </a:r>
                      <a:r>
                        <a:rPr lang="en-US" sz="1800" dirty="0">
                          <a:latin typeface="Arial"/>
                          <a:ea typeface="Times New Roman"/>
                          <a:cs typeface="Times New Roman"/>
                        </a:rPr>
                        <a:t> </a:t>
                      </a:r>
                      <a:r>
                        <a:rPr lang="en-US" sz="1800" dirty="0" err="1">
                          <a:latin typeface="Arial"/>
                          <a:ea typeface="Times New Roman"/>
                          <a:cs typeface="Times New Roman"/>
                        </a:rPr>
                        <a:t>nc</a:t>
                      </a:r>
                      <a:r>
                        <a:rPr lang="en-US" sz="1800" dirty="0">
                          <a:latin typeface="Arial"/>
                          <a:ea typeface="Times New Roman"/>
                          <a:cs typeface="Times New Roman"/>
                        </a:rPr>
                        <a:t> </a:t>
                      </a:r>
                      <a:r>
                        <a:rPr lang="en-US" sz="1800" dirty="0" err="1">
                          <a:latin typeface="Arial"/>
                          <a:ea typeface="Times New Roman"/>
                          <a:cs typeface="Times New Roman"/>
                        </a:rPr>
                        <a:t>nd</a:t>
                      </a:r>
                      <a:r>
                        <a:rPr lang="en-US" sz="1800" dirty="0">
                          <a:latin typeface="Arial"/>
                          <a:ea typeface="Times New Roman"/>
                          <a:cs typeface="Times New Roman"/>
                        </a:rPr>
                        <a:t> </a:t>
                      </a:r>
                      <a:r>
                        <a:rPr lang="en-US" sz="1800" dirty="0" err="1">
                          <a:latin typeface="Arial"/>
                          <a:ea typeface="Times New Roman"/>
                          <a:cs typeface="Times New Roman"/>
                        </a:rPr>
                        <a:t>nf</a:t>
                      </a:r>
                      <a:r>
                        <a:rPr lang="en-US" sz="1800" dirty="0">
                          <a:latin typeface="Arial"/>
                          <a:ea typeface="Times New Roman"/>
                          <a:cs typeface="Times New Roman"/>
                        </a:rPr>
                        <a:t> </a:t>
                      </a:r>
                      <a:r>
                        <a:rPr lang="en-US" sz="1800" dirty="0" err="1">
                          <a:latin typeface="Arial"/>
                          <a:ea typeface="Times New Roman"/>
                          <a:cs typeface="Times New Roman"/>
                        </a:rPr>
                        <a:t>nk</a:t>
                      </a:r>
                      <a:r>
                        <a:rPr lang="en-US" sz="1800" dirty="0">
                          <a:latin typeface="Arial"/>
                          <a:ea typeface="Times New Roman"/>
                          <a:cs typeface="Times New Roman"/>
                        </a:rPr>
                        <a:t>]</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45" marR="0">
                        <a:lnSpc>
                          <a:spcPct val="150000"/>
                        </a:lnSpc>
                        <a:spcBef>
                          <a:spcPts val="0"/>
                        </a:spcBef>
                        <a:spcAft>
                          <a:spcPts val="0"/>
                        </a:spcAft>
                      </a:pPr>
                      <a:r>
                        <a:rPr lang="es-EC" sz="1800">
                          <a:latin typeface="Arial"/>
                          <a:ea typeface="Times New Roman"/>
                          <a:cs typeface="Times New Roman"/>
                        </a:rPr>
                        <a:t>Aproximación</a:t>
                      </a:r>
                      <a:endParaRPr lang="en-US" sz="180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360045" marR="0">
                        <a:lnSpc>
                          <a:spcPct val="150000"/>
                        </a:lnSpc>
                        <a:spcBef>
                          <a:spcPts val="0"/>
                        </a:spcBef>
                        <a:spcAft>
                          <a:spcPts val="0"/>
                        </a:spcAft>
                      </a:pPr>
                      <a:r>
                        <a:rPr lang="es-EC" sz="1800" dirty="0">
                          <a:latin typeface="Arial"/>
                          <a:ea typeface="Times New Roman"/>
                          <a:cs typeface="Times New Roman"/>
                        </a:rPr>
                        <a:t>Bj21111</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45" marR="0">
                        <a:lnSpc>
                          <a:spcPct val="150000"/>
                        </a:lnSpc>
                        <a:spcBef>
                          <a:spcPts val="0"/>
                        </a:spcBef>
                        <a:spcAft>
                          <a:spcPts val="0"/>
                        </a:spcAft>
                      </a:pPr>
                      <a:r>
                        <a:rPr lang="es-EC" sz="1800" dirty="0">
                          <a:latin typeface="Arial"/>
                          <a:ea typeface="Times New Roman"/>
                          <a:cs typeface="Times New Roman"/>
                        </a:rPr>
                        <a:t>90.56%</a:t>
                      </a:r>
                      <a:endParaRPr lang="en-US" sz="18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4 Imagen"/>
          <p:cNvPicPr/>
          <p:nvPr/>
        </p:nvPicPr>
        <p:blipFill>
          <a:blip r:embed="rId4" cstate="print"/>
          <a:srcRect l="11218" t="12787" r="8859" b="11400"/>
          <a:stretch>
            <a:fillRect/>
          </a:stretch>
        </p:blipFill>
        <p:spPr bwMode="auto">
          <a:xfrm>
            <a:off x="2362200" y="1981201"/>
            <a:ext cx="5562600" cy="2286000"/>
          </a:xfrm>
          <a:prstGeom prst="rect">
            <a:avLst/>
          </a:prstGeom>
          <a:noFill/>
          <a:ln w="9525">
            <a:noFill/>
            <a:miter lim="800000"/>
            <a:headEnd/>
            <a:tailEnd/>
          </a:ln>
        </p:spPr>
      </p:pic>
      <p:pic>
        <p:nvPicPr>
          <p:cNvPr id="6" name="5 Imagen"/>
          <p:cNvPicPr/>
          <p:nvPr/>
        </p:nvPicPr>
        <p:blipFill>
          <a:blip r:embed="rId5" cstate="print"/>
          <a:srcRect l="11192" t="12564" r="9009" b="13951"/>
          <a:stretch>
            <a:fillRect/>
          </a:stretch>
        </p:blipFill>
        <p:spPr bwMode="auto">
          <a:xfrm>
            <a:off x="2362200" y="4267201"/>
            <a:ext cx="5562600" cy="25908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dirty="0" smtClean="0"/>
              <a:t>MODELO TEÓRICO</a:t>
            </a:r>
            <a:endParaRPr lang="en-US" dirty="0"/>
          </a:p>
        </p:txBody>
      </p:sp>
      <p:pic>
        <p:nvPicPr>
          <p:cNvPr id="5" name="4 Imagen"/>
          <p:cNvPicPr/>
          <p:nvPr/>
        </p:nvPicPr>
        <p:blipFill>
          <a:blip r:embed="rId4" cstate="print"/>
          <a:srcRect l="32166" t="73819" r="46898" b="21457"/>
          <a:stretch>
            <a:fillRect/>
          </a:stretch>
        </p:blipFill>
        <p:spPr bwMode="auto">
          <a:xfrm>
            <a:off x="2667000" y="1524000"/>
            <a:ext cx="3733800" cy="621182"/>
          </a:xfrm>
          <a:prstGeom prst="rect">
            <a:avLst/>
          </a:prstGeom>
          <a:noFill/>
          <a:ln w="9525">
            <a:noFill/>
            <a:miter lim="800000"/>
            <a:headEnd/>
            <a:tailEnd/>
          </a:ln>
        </p:spPr>
      </p:pic>
      <p:pic>
        <p:nvPicPr>
          <p:cNvPr id="6" name="5 Imagen"/>
          <p:cNvPicPr/>
          <p:nvPr/>
        </p:nvPicPr>
        <p:blipFill>
          <a:blip r:embed="rId5" cstate="print"/>
          <a:srcRect l="42052" t="29528" r="38733" b="51173"/>
          <a:stretch>
            <a:fillRect/>
          </a:stretch>
        </p:blipFill>
        <p:spPr bwMode="auto">
          <a:xfrm>
            <a:off x="2743200" y="2133600"/>
            <a:ext cx="3276600" cy="1981200"/>
          </a:xfrm>
          <a:prstGeom prst="rect">
            <a:avLst/>
          </a:prstGeom>
          <a:noFill/>
          <a:ln w="9525">
            <a:noFill/>
            <a:miter lim="800000"/>
            <a:headEnd/>
            <a:tailEnd/>
          </a:ln>
        </p:spPr>
      </p:pic>
      <p:pic>
        <p:nvPicPr>
          <p:cNvPr id="7" name="6 Imagen"/>
          <p:cNvPicPr/>
          <p:nvPr/>
        </p:nvPicPr>
        <p:blipFill>
          <a:blip r:embed="rId6" cstate="print"/>
          <a:srcRect l="42279" t="54168" r="44794" b="40907"/>
          <a:stretch>
            <a:fillRect/>
          </a:stretch>
        </p:blipFill>
        <p:spPr bwMode="auto">
          <a:xfrm>
            <a:off x="2743200" y="4038600"/>
            <a:ext cx="1905000" cy="609600"/>
          </a:xfrm>
          <a:prstGeom prst="rect">
            <a:avLst/>
          </a:prstGeom>
          <a:noFill/>
          <a:ln w="9525">
            <a:noFill/>
            <a:miter lim="800000"/>
            <a:headEnd/>
            <a:tailEnd/>
          </a:ln>
        </p:spPr>
      </p:pic>
      <p:pic>
        <p:nvPicPr>
          <p:cNvPr id="8" name="7 Imagen"/>
          <p:cNvPicPr/>
          <p:nvPr/>
        </p:nvPicPr>
        <p:blipFill>
          <a:blip r:embed="rId7" cstate="print"/>
          <a:srcRect l="34761" t="33858" r="44436" b="61418"/>
          <a:stretch>
            <a:fillRect/>
          </a:stretch>
        </p:blipFill>
        <p:spPr bwMode="auto">
          <a:xfrm>
            <a:off x="2895600" y="4953000"/>
            <a:ext cx="2743200" cy="609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792162"/>
          </a:xfrm>
        </p:spPr>
        <p:txBody>
          <a:bodyPr/>
          <a:lstStyle/>
          <a:p>
            <a:pPr algn="ctr"/>
            <a:r>
              <a:rPr lang="es-EC" b="1" dirty="0" smtClean="0"/>
              <a:t>Análisis con el Modelo BJ</a:t>
            </a:r>
            <a:endParaRPr lang="en-US" dirty="0"/>
          </a:p>
        </p:txBody>
      </p:sp>
      <p:pic>
        <p:nvPicPr>
          <p:cNvPr id="4" name="3 Imagen"/>
          <p:cNvPicPr/>
          <p:nvPr/>
        </p:nvPicPr>
        <p:blipFill>
          <a:blip r:embed="rId4" cstate="print"/>
          <a:srcRect l="8827" t="12787" r="8720" b="13029"/>
          <a:stretch>
            <a:fillRect/>
          </a:stretch>
        </p:blipFill>
        <p:spPr bwMode="auto">
          <a:xfrm>
            <a:off x="1905000" y="1209136"/>
            <a:ext cx="6324600" cy="2600864"/>
          </a:xfrm>
          <a:prstGeom prst="rect">
            <a:avLst/>
          </a:prstGeom>
          <a:noFill/>
          <a:ln w="9525">
            <a:noFill/>
            <a:miter lim="800000"/>
            <a:headEnd/>
            <a:tailEnd/>
          </a:ln>
        </p:spPr>
      </p:pic>
      <p:pic>
        <p:nvPicPr>
          <p:cNvPr id="5" name="4 Imagen"/>
          <p:cNvPicPr/>
          <p:nvPr/>
        </p:nvPicPr>
        <p:blipFill>
          <a:blip r:embed="rId5" cstate="print"/>
          <a:srcRect l="10326" t="12787" r="8720" b="10683"/>
          <a:stretch>
            <a:fillRect/>
          </a:stretch>
        </p:blipFill>
        <p:spPr bwMode="auto">
          <a:xfrm>
            <a:off x="2057400" y="3899139"/>
            <a:ext cx="6172200" cy="2882661"/>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944562"/>
          </a:xfrm>
        </p:spPr>
        <p:txBody>
          <a:bodyPr>
            <a:normAutofit/>
          </a:bodyPr>
          <a:lstStyle/>
          <a:p>
            <a:pPr algn="ctr"/>
            <a:r>
              <a:rPr lang="es-EC" b="1" dirty="0" smtClean="0"/>
              <a:t>Análisis con el Modelo BJ</a:t>
            </a:r>
            <a:endParaRPr lang="en-US" dirty="0"/>
          </a:p>
        </p:txBody>
      </p:sp>
      <p:pic>
        <p:nvPicPr>
          <p:cNvPr id="4" name="3 Imagen"/>
          <p:cNvPicPr/>
          <p:nvPr/>
        </p:nvPicPr>
        <p:blipFill>
          <a:blip r:embed="rId4" cstate="print"/>
          <a:srcRect l="45470" t="40354" r="20433" b="42520"/>
          <a:stretch>
            <a:fillRect/>
          </a:stretch>
        </p:blipFill>
        <p:spPr bwMode="auto">
          <a:xfrm>
            <a:off x="2809695" y="1295400"/>
            <a:ext cx="4581705" cy="1676400"/>
          </a:xfrm>
          <a:prstGeom prst="rect">
            <a:avLst/>
          </a:prstGeom>
          <a:noFill/>
          <a:ln w="9525">
            <a:noFill/>
            <a:miter lim="800000"/>
            <a:headEnd/>
            <a:tailEnd/>
          </a:ln>
        </p:spPr>
      </p:pic>
      <p:pic>
        <p:nvPicPr>
          <p:cNvPr id="5" name="4 Imagen"/>
          <p:cNvPicPr/>
          <p:nvPr/>
        </p:nvPicPr>
        <p:blipFill>
          <a:blip r:embed="rId5" cstate="print"/>
          <a:srcRect l="2265" t="20669" r="2451" b="12795"/>
          <a:stretch>
            <a:fillRect/>
          </a:stretch>
        </p:blipFill>
        <p:spPr bwMode="auto">
          <a:xfrm>
            <a:off x="2133600" y="3124200"/>
            <a:ext cx="6019800" cy="33528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0" y="274638"/>
            <a:ext cx="7790688" cy="944562"/>
          </a:xfrm>
        </p:spPr>
        <p:txBody>
          <a:bodyPr>
            <a:normAutofit/>
          </a:bodyPr>
          <a:lstStyle/>
          <a:p>
            <a:pPr algn="ctr"/>
            <a:r>
              <a:rPr lang="es-ES" sz="2400" b="1" dirty="0" smtClean="0"/>
              <a:t>Análisis de los Diferentes Modelos de Identificación Paramétrica</a:t>
            </a:r>
            <a:r>
              <a:rPr lang="es-EC" sz="2400" b="1" dirty="0" smtClean="0"/>
              <a:t> con Mejor Aproximación</a:t>
            </a:r>
            <a:endParaRPr lang="en-US" sz="2400" dirty="0"/>
          </a:p>
        </p:txBody>
      </p:sp>
      <p:graphicFrame>
        <p:nvGraphicFramePr>
          <p:cNvPr id="4" name="3 Marcador de contenido"/>
          <p:cNvGraphicFramePr>
            <a:graphicFrameLocks noGrp="1"/>
          </p:cNvGraphicFramePr>
          <p:nvPr>
            <p:ph idx="1"/>
          </p:nvPr>
        </p:nvGraphicFramePr>
        <p:xfrm>
          <a:off x="1143000" y="1143000"/>
          <a:ext cx="7848600" cy="5486400"/>
        </p:xfrm>
        <a:graphic>
          <a:graphicData uri="http://schemas.openxmlformats.org/drawingml/2006/table">
            <a:tbl>
              <a:tblPr/>
              <a:tblGrid>
                <a:gridCol w="1920173"/>
                <a:gridCol w="1285647"/>
                <a:gridCol w="1882103"/>
                <a:gridCol w="2760677"/>
              </a:tblGrid>
              <a:tr h="670560">
                <a:tc>
                  <a:txBody>
                    <a:bodyPr/>
                    <a:lstStyle/>
                    <a:p>
                      <a:pPr marL="0" marR="0" algn="ctr">
                        <a:lnSpc>
                          <a:spcPct val="150000"/>
                        </a:lnSpc>
                        <a:spcBef>
                          <a:spcPts val="0"/>
                        </a:spcBef>
                        <a:spcAft>
                          <a:spcPts val="0"/>
                        </a:spcAft>
                      </a:pPr>
                      <a:r>
                        <a:rPr lang="es-EC" sz="1600" b="1" dirty="0">
                          <a:latin typeface="Arial"/>
                          <a:ea typeface="Times New Roman"/>
                          <a:cs typeface="Times New Roman"/>
                        </a:rPr>
                        <a:t>Estructuras Paramétricas</a:t>
                      </a:r>
                      <a:endParaRPr lang="en-US" sz="16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600" b="1">
                          <a:latin typeface="Arial"/>
                          <a:ea typeface="Times New Roman"/>
                          <a:cs typeface="Times New Roman"/>
                        </a:rPr>
                        <a:t>Estructura Escogida</a:t>
                      </a:r>
                      <a:endParaRPr lang="en-US" sz="16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600" b="1" dirty="0" smtClean="0">
                          <a:latin typeface="Arial"/>
                          <a:ea typeface="Times New Roman"/>
                          <a:cs typeface="Times New Roman"/>
                        </a:rPr>
                        <a:t>Aproximaciones</a:t>
                      </a:r>
                      <a:endParaRPr lang="en-US" sz="16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600" b="1">
                          <a:latin typeface="Arial"/>
                          <a:ea typeface="Times New Roman"/>
                          <a:cs typeface="Times New Roman"/>
                        </a:rPr>
                        <a:t>Comentarios</a:t>
                      </a:r>
                      <a:endParaRPr lang="en-US" sz="16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6400">
                <a:tc>
                  <a:txBody>
                    <a:bodyPr/>
                    <a:lstStyle/>
                    <a:p>
                      <a:pPr marL="0" marR="0" algn="ctr">
                        <a:lnSpc>
                          <a:spcPct val="150000"/>
                        </a:lnSpc>
                        <a:spcBef>
                          <a:spcPts val="0"/>
                        </a:spcBef>
                        <a:spcAft>
                          <a:spcPts val="0"/>
                        </a:spcAft>
                      </a:pPr>
                      <a:r>
                        <a:rPr lang="es-EC" sz="1600" dirty="0">
                          <a:latin typeface="Arial"/>
                          <a:ea typeface="Times New Roman"/>
                          <a:cs typeface="Times New Roman"/>
                        </a:rPr>
                        <a:t>ARX: [</a:t>
                      </a:r>
                      <a:r>
                        <a:rPr lang="es-EC" sz="1600" dirty="0" err="1">
                          <a:latin typeface="Arial"/>
                          <a:ea typeface="Times New Roman"/>
                          <a:cs typeface="Times New Roman"/>
                        </a:rPr>
                        <a:t>na</a:t>
                      </a:r>
                      <a:r>
                        <a:rPr lang="es-EC" sz="1600" dirty="0">
                          <a:latin typeface="Arial"/>
                          <a:ea typeface="Times New Roman"/>
                          <a:cs typeface="Times New Roman"/>
                        </a:rPr>
                        <a:t> </a:t>
                      </a:r>
                      <a:r>
                        <a:rPr lang="es-EC" sz="1600" dirty="0" err="1">
                          <a:latin typeface="Arial"/>
                          <a:ea typeface="Times New Roman"/>
                          <a:cs typeface="Times New Roman"/>
                        </a:rPr>
                        <a:t>nb</a:t>
                      </a:r>
                      <a:r>
                        <a:rPr lang="es-EC" sz="1600" dirty="0">
                          <a:latin typeface="Arial"/>
                          <a:ea typeface="Times New Roman"/>
                          <a:cs typeface="Times New Roman"/>
                        </a:rPr>
                        <a:t> </a:t>
                      </a:r>
                      <a:r>
                        <a:rPr lang="es-EC" sz="1600" dirty="0" err="1">
                          <a:latin typeface="Arial"/>
                          <a:ea typeface="Times New Roman"/>
                          <a:cs typeface="Times New Roman"/>
                        </a:rPr>
                        <a:t>nk</a:t>
                      </a:r>
                      <a:r>
                        <a:rPr lang="es-EC" sz="1600" dirty="0">
                          <a:latin typeface="Arial"/>
                          <a:ea typeface="Times New Roman"/>
                          <a:cs typeface="Times New Roman"/>
                        </a:rPr>
                        <a:t>]</a:t>
                      </a:r>
                      <a:endParaRPr lang="en-US" sz="16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600" dirty="0">
                          <a:latin typeface="Arial"/>
                          <a:ea typeface="Times New Roman"/>
                          <a:cs typeface="Times New Roman"/>
                        </a:rPr>
                        <a:t>arx532</a:t>
                      </a:r>
                      <a:endParaRPr lang="en-US" sz="16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600">
                          <a:latin typeface="Arial"/>
                          <a:ea typeface="Times New Roman"/>
                          <a:cs typeface="Times New Roman"/>
                        </a:rPr>
                        <a:t>89.82%</a:t>
                      </a:r>
                      <a:endParaRPr lang="en-US" sz="16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s-EC" sz="1600">
                          <a:latin typeface="Arial"/>
                          <a:ea typeface="Times New Roman"/>
                          <a:cs typeface="Times New Roman"/>
                        </a:rPr>
                        <a:t>Buena estimación con el modelo real pero se excede un poco los limites de confianza en la autocorrelacion.</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41120">
                <a:tc>
                  <a:txBody>
                    <a:bodyPr/>
                    <a:lstStyle/>
                    <a:p>
                      <a:pPr marL="0" marR="0" algn="ctr">
                        <a:lnSpc>
                          <a:spcPct val="150000"/>
                        </a:lnSpc>
                        <a:spcBef>
                          <a:spcPts val="0"/>
                        </a:spcBef>
                        <a:spcAft>
                          <a:spcPts val="0"/>
                        </a:spcAft>
                      </a:pPr>
                      <a:r>
                        <a:rPr lang="es-EC" sz="1600">
                          <a:latin typeface="Arial"/>
                          <a:ea typeface="Times New Roman"/>
                          <a:cs typeface="Times New Roman"/>
                        </a:rPr>
                        <a:t>ARMAX: [na nb nk]</a:t>
                      </a:r>
                      <a:endParaRPr lang="en-US" sz="16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600" dirty="0">
                          <a:latin typeface="Arial"/>
                          <a:ea typeface="Times New Roman"/>
                          <a:cs typeface="Times New Roman"/>
                        </a:rPr>
                        <a:t>amx2121</a:t>
                      </a:r>
                      <a:endParaRPr lang="en-US" sz="16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600" dirty="0">
                          <a:latin typeface="Arial"/>
                          <a:ea typeface="Times New Roman"/>
                          <a:cs typeface="Times New Roman"/>
                        </a:rPr>
                        <a:t>89.23%</a:t>
                      </a:r>
                      <a:endParaRPr lang="en-US" sz="16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s-EC" sz="1600">
                          <a:latin typeface="Arial"/>
                          <a:ea typeface="Times New Roman"/>
                          <a:cs typeface="Times New Roman"/>
                        </a:rPr>
                        <a:t>Buena estimación con el modelo real pero excede un mínimo en los límites de autocorrelacion.</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0560">
                <a:tc>
                  <a:txBody>
                    <a:bodyPr/>
                    <a:lstStyle/>
                    <a:p>
                      <a:pPr marL="0" marR="0" algn="ctr">
                        <a:lnSpc>
                          <a:spcPct val="150000"/>
                        </a:lnSpc>
                        <a:spcBef>
                          <a:spcPts val="0"/>
                        </a:spcBef>
                        <a:spcAft>
                          <a:spcPts val="0"/>
                        </a:spcAft>
                      </a:pPr>
                      <a:r>
                        <a:rPr lang="es-EC" sz="1600">
                          <a:latin typeface="Arial"/>
                          <a:ea typeface="Times New Roman"/>
                          <a:cs typeface="Times New Roman"/>
                        </a:rPr>
                        <a:t>OE: [nb nf nk]</a:t>
                      </a:r>
                      <a:endParaRPr lang="en-US" sz="16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600">
                          <a:latin typeface="Arial"/>
                          <a:ea typeface="Times New Roman"/>
                          <a:cs typeface="Times New Roman"/>
                        </a:rPr>
                        <a:t>Oe131</a:t>
                      </a:r>
                      <a:endParaRPr lang="en-US" sz="16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600" dirty="0">
                          <a:latin typeface="Arial"/>
                          <a:ea typeface="Times New Roman"/>
                          <a:cs typeface="Times New Roman"/>
                        </a:rPr>
                        <a:t>91.58%</a:t>
                      </a:r>
                      <a:endParaRPr lang="en-US" sz="16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s-EC" sz="1600">
                          <a:latin typeface="Arial"/>
                          <a:ea typeface="Times New Roman"/>
                          <a:cs typeface="Times New Roman"/>
                        </a:rPr>
                        <a:t>Muy buena estimación con el modelo real. </a:t>
                      </a:r>
                      <a:endParaRPr lang="en-US"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0560">
                <a:tc>
                  <a:txBody>
                    <a:bodyPr/>
                    <a:lstStyle/>
                    <a:p>
                      <a:pPr marL="0" marR="0" algn="ctr">
                        <a:lnSpc>
                          <a:spcPct val="150000"/>
                        </a:lnSpc>
                        <a:spcBef>
                          <a:spcPts val="0"/>
                        </a:spcBef>
                        <a:spcAft>
                          <a:spcPts val="0"/>
                        </a:spcAft>
                      </a:pPr>
                      <a:r>
                        <a:rPr lang="en-US" sz="1600">
                          <a:latin typeface="Arial"/>
                          <a:ea typeface="Times New Roman"/>
                          <a:cs typeface="Times New Roman"/>
                        </a:rPr>
                        <a:t>BJ: [nb nc nd nf nk]</a:t>
                      </a:r>
                      <a:endParaRPr lang="en-US" sz="16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600">
                          <a:latin typeface="Arial"/>
                          <a:ea typeface="Times New Roman"/>
                          <a:cs typeface="Times New Roman"/>
                        </a:rPr>
                        <a:t>Bj21111</a:t>
                      </a:r>
                      <a:endParaRPr lang="en-US" sz="16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s-EC" sz="1600" dirty="0">
                          <a:latin typeface="Arial"/>
                          <a:ea typeface="Times New Roman"/>
                          <a:cs typeface="Times New Roman"/>
                        </a:rPr>
                        <a:t>90.56%</a:t>
                      </a:r>
                      <a:endParaRPr lang="en-US" sz="16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s-EC" sz="1600" dirty="0">
                          <a:latin typeface="Arial"/>
                          <a:ea typeface="Times New Roman"/>
                          <a:cs typeface="Times New Roman"/>
                        </a:rPr>
                        <a:t>Muy buena estimación con el modelo real.</a:t>
                      </a:r>
                      <a:endParaRPr lang="en-US"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zoom/>
    <p:sndAc>
      <p:stSnd>
        <p:snd r:embed="rId3" name="camera.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1401762"/>
          </a:xfrm>
        </p:spPr>
        <p:txBody>
          <a:bodyPr>
            <a:normAutofit/>
          </a:bodyPr>
          <a:lstStyle/>
          <a:p>
            <a:pPr algn="ctr"/>
            <a:r>
              <a:rPr lang="es-EC" sz="2800" dirty="0" smtClean="0"/>
              <a:t>Diseño del controlador </a:t>
            </a:r>
            <a:br>
              <a:rPr lang="es-EC" sz="2800" dirty="0" smtClean="0"/>
            </a:br>
            <a:r>
              <a:rPr lang="es-EC" sz="2800" b="1" dirty="0" smtClean="0"/>
              <a:t>Análisis del proceso simulado en lazo abierto</a:t>
            </a:r>
            <a:endParaRPr lang="en-US" sz="2800" dirty="0"/>
          </a:p>
        </p:txBody>
      </p:sp>
      <p:pic>
        <p:nvPicPr>
          <p:cNvPr id="80897" name="Picture 1"/>
          <p:cNvPicPr>
            <a:picLocks noChangeAspect="1" noChangeArrowheads="1"/>
          </p:cNvPicPr>
          <p:nvPr/>
        </p:nvPicPr>
        <p:blipFill>
          <a:blip r:embed="rId4" cstate="print"/>
          <a:srcRect/>
          <a:stretch>
            <a:fillRect/>
          </a:stretch>
        </p:blipFill>
        <p:spPr bwMode="auto">
          <a:xfrm>
            <a:off x="2971800" y="1657350"/>
            <a:ext cx="4800600" cy="2152650"/>
          </a:xfrm>
          <a:prstGeom prst="rect">
            <a:avLst/>
          </a:prstGeom>
          <a:noFill/>
          <a:ln w="9525">
            <a:noFill/>
            <a:miter lim="800000"/>
            <a:headEnd/>
            <a:tailEnd/>
          </a:ln>
        </p:spPr>
      </p:pic>
      <p:pic>
        <p:nvPicPr>
          <p:cNvPr id="5" name="4 Imagen"/>
          <p:cNvPicPr/>
          <p:nvPr/>
        </p:nvPicPr>
        <p:blipFill>
          <a:blip r:embed="rId5" cstate="print"/>
          <a:srcRect l="3426" t="20985" r="4105" b="14561"/>
          <a:stretch>
            <a:fillRect/>
          </a:stretch>
        </p:blipFill>
        <p:spPr bwMode="auto">
          <a:xfrm>
            <a:off x="3048000" y="3657600"/>
            <a:ext cx="4876800" cy="28194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1477962"/>
          </a:xfrm>
        </p:spPr>
        <p:txBody>
          <a:bodyPr>
            <a:normAutofit/>
          </a:bodyPr>
          <a:lstStyle/>
          <a:p>
            <a:pPr algn="ctr"/>
            <a:r>
              <a:rPr lang="es-EC" sz="2800" dirty="0" smtClean="0"/>
              <a:t>Diseño del controlador </a:t>
            </a:r>
            <a:br>
              <a:rPr lang="es-EC" sz="2800" dirty="0" smtClean="0"/>
            </a:br>
            <a:r>
              <a:rPr lang="es-EC" sz="2800" b="1" dirty="0" smtClean="0"/>
              <a:t>Análisis del proceso simulado en lazo abierto</a:t>
            </a:r>
            <a:endParaRPr lang="en-US" sz="2800" dirty="0"/>
          </a:p>
        </p:txBody>
      </p:sp>
      <p:pic>
        <p:nvPicPr>
          <p:cNvPr id="4" name="3 Imagen"/>
          <p:cNvPicPr/>
          <p:nvPr/>
        </p:nvPicPr>
        <p:blipFill>
          <a:blip r:embed="rId4" cstate="print"/>
          <a:srcRect l="9170" t="23126" r="9054" b="11544"/>
          <a:stretch>
            <a:fillRect/>
          </a:stretch>
        </p:blipFill>
        <p:spPr bwMode="auto">
          <a:xfrm>
            <a:off x="1981200" y="2133600"/>
            <a:ext cx="6172200" cy="34290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1401762"/>
          </a:xfrm>
        </p:spPr>
        <p:txBody>
          <a:bodyPr>
            <a:normAutofit/>
          </a:bodyPr>
          <a:lstStyle/>
          <a:p>
            <a:pPr algn="ctr"/>
            <a:r>
              <a:rPr lang="es-EC" sz="2800" dirty="0" smtClean="0"/>
              <a:t>Diseño del controlador </a:t>
            </a:r>
            <a:r>
              <a:rPr lang="es-EC" sz="2800" b="1" dirty="0" smtClean="0"/>
              <a:t/>
            </a:r>
            <a:br>
              <a:rPr lang="es-EC" sz="2800" b="1" dirty="0" smtClean="0"/>
            </a:br>
            <a:r>
              <a:rPr lang="es-EC" sz="2800" b="1" dirty="0" smtClean="0"/>
              <a:t>Análisis del proceso simulado en lazo cerrado</a:t>
            </a:r>
            <a:endParaRPr lang="en-US" sz="2800" dirty="0"/>
          </a:p>
        </p:txBody>
      </p:sp>
      <p:pic>
        <p:nvPicPr>
          <p:cNvPr id="4" name="3 Imagen"/>
          <p:cNvPicPr/>
          <p:nvPr/>
        </p:nvPicPr>
        <p:blipFill>
          <a:blip r:embed="rId4" cstate="print"/>
          <a:srcRect l="39685" t="36614" r="20433" b="38780"/>
          <a:stretch>
            <a:fillRect/>
          </a:stretch>
        </p:blipFill>
        <p:spPr bwMode="auto">
          <a:xfrm>
            <a:off x="2514600" y="1600200"/>
            <a:ext cx="5562600" cy="1905000"/>
          </a:xfrm>
          <a:prstGeom prst="rect">
            <a:avLst/>
          </a:prstGeom>
          <a:noFill/>
          <a:ln w="9525">
            <a:noFill/>
            <a:miter lim="800000"/>
            <a:headEnd/>
            <a:tailEnd/>
          </a:ln>
        </p:spPr>
      </p:pic>
      <p:pic>
        <p:nvPicPr>
          <p:cNvPr id="5" name="4 Imagen"/>
          <p:cNvPicPr/>
          <p:nvPr/>
        </p:nvPicPr>
        <p:blipFill>
          <a:blip r:embed="rId5" cstate="print"/>
          <a:srcRect l="1649" t="21850" r="3447" b="11811"/>
          <a:stretch>
            <a:fillRect/>
          </a:stretch>
        </p:blipFill>
        <p:spPr bwMode="auto">
          <a:xfrm>
            <a:off x="2057400" y="3657600"/>
            <a:ext cx="6096000" cy="30480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868362"/>
          </a:xfrm>
        </p:spPr>
        <p:txBody>
          <a:bodyPr/>
          <a:lstStyle/>
          <a:p>
            <a:pPr algn="ctr"/>
            <a:r>
              <a:rPr lang="es-EC" sz="4400" dirty="0" smtClean="0"/>
              <a:t>Diseño del controlador PI</a:t>
            </a:r>
            <a:endParaRPr lang="en-US" dirty="0"/>
          </a:p>
        </p:txBody>
      </p:sp>
      <p:pic>
        <p:nvPicPr>
          <p:cNvPr id="6" name="5 Imagen"/>
          <p:cNvPicPr/>
          <p:nvPr/>
        </p:nvPicPr>
        <p:blipFill>
          <a:blip r:embed="rId4" cstate="print"/>
          <a:srcRect/>
          <a:stretch>
            <a:fillRect/>
          </a:stretch>
        </p:blipFill>
        <p:spPr bwMode="auto">
          <a:xfrm>
            <a:off x="2362200" y="1752600"/>
            <a:ext cx="5562600" cy="35814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sz="4000" dirty="0" smtClean="0"/>
              <a:t>Diseño del controlador PI</a:t>
            </a:r>
            <a:endParaRPr lang="en-US" dirty="0"/>
          </a:p>
        </p:txBody>
      </p:sp>
      <p:pic>
        <p:nvPicPr>
          <p:cNvPr id="4" name="3 Imagen"/>
          <p:cNvPicPr/>
          <p:nvPr/>
        </p:nvPicPr>
        <p:blipFill>
          <a:blip r:embed="rId4" cstate="print"/>
          <a:srcRect/>
          <a:stretch>
            <a:fillRect/>
          </a:stretch>
        </p:blipFill>
        <p:spPr bwMode="auto">
          <a:xfrm>
            <a:off x="1981200" y="1905000"/>
            <a:ext cx="6019800" cy="37338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sz="4400" dirty="0" smtClean="0"/>
              <a:t>Diseño del controlador PI</a:t>
            </a:r>
            <a:endParaRPr lang="en-US" dirty="0"/>
          </a:p>
        </p:txBody>
      </p:sp>
      <p:pic>
        <p:nvPicPr>
          <p:cNvPr id="4" name="3 Imagen"/>
          <p:cNvPicPr/>
          <p:nvPr/>
        </p:nvPicPr>
        <p:blipFill>
          <a:blip r:embed="rId4" cstate="print"/>
          <a:srcRect l="34150" t="21909" r="18238" b="20256"/>
          <a:stretch>
            <a:fillRect/>
          </a:stretch>
        </p:blipFill>
        <p:spPr bwMode="auto">
          <a:xfrm>
            <a:off x="2057400" y="1524000"/>
            <a:ext cx="6019800" cy="41148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274638"/>
            <a:ext cx="7409688" cy="792162"/>
          </a:xfrm>
        </p:spPr>
        <p:txBody>
          <a:bodyPr>
            <a:normAutofit/>
          </a:bodyPr>
          <a:lstStyle/>
          <a:p>
            <a:pPr algn="ctr"/>
            <a:r>
              <a:rPr lang="es-EC" sz="3200" b="1" dirty="0" smtClean="0"/>
              <a:t>Proceso simulado con realimentación</a:t>
            </a:r>
            <a:endParaRPr lang="en-US" sz="3200" dirty="0"/>
          </a:p>
        </p:txBody>
      </p:sp>
      <p:pic>
        <p:nvPicPr>
          <p:cNvPr id="4" name="3 Imagen"/>
          <p:cNvPicPr/>
          <p:nvPr/>
        </p:nvPicPr>
        <p:blipFill>
          <a:blip r:embed="rId4" cstate="print"/>
          <a:srcRect l="38462" t="27863" r="2991" b="36923"/>
          <a:stretch>
            <a:fillRect/>
          </a:stretch>
        </p:blipFill>
        <p:spPr bwMode="auto">
          <a:xfrm>
            <a:off x="1905000" y="1066800"/>
            <a:ext cx="6248400" cy="1981200"/>
          </a:xfrm>
          <a:prstGeom prst="rect">
            <a:avLst/>
          </a:prstGeom>
          <a:noFill/>
          <a:ln w="9525">
            <a:noFill/>
            <a:miter lim="800000"/>
            <a:headEnd/>
            <a:tailEnd/>
          </a:ln>
        </p:spPr>
      </p:pic>
      <p:pic>
        <p:nvPicPr>
          <p:cNvPr id="5" name="4 Imagen"/>
          <p:cNvPicPr/>
          <p:nvPr/>
        </p:nvPicPr>
        <p:blipFill>
          <a:blip r:embed="rId5" cstate="print"/>
          <a:srcRect l="2350" t="22051" r="5021" b="15214"/>
          <a:stretch>
            <a:fillRect/>
          </a:stretch>
        </p:blipFill>
        <p:spPr bwMode="auto">
          <a:xfrm>
            <a:off x="1600200" y="3352800"/>
            <a:ext cx="6934200" cy="3276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dirty="0" smtClean="0"/>
              <a:t>MODELO TEÓRICO SIMULADO</a:t>
            </a:r>
            <a:br>
              <a:rPr lang="es-EC" dirty="0" smtClean="0"/>
            </a:br>
            <a:r>
              <a:rPr lang="es-EC" dirty="0" smtClean="0"/>
              <a:t>(planta)</a:t>
            </a:r>
            <a:endParaRPr lang="en-US" dirty="0"/>
          </a:p>
        </p:txBody>
      </p:sp>
      <p:pic>
        <p:nvPicPr>
          <p:cNvPr id="4" name="3 Imagen"/>
          <p:cNvPicPr/>
          <p:nvPr/>
        </p:nvPicPr>
        <p:blipFill>
          <a:blip r:embed="rId4" cstate="print"/>
          <a:srcRect l="34761" t="33858" r="44436" b="61418"/>
          <a:stretch>
            <a:fillRect/>
          </a:stretch>
        </p:blipFill>
        <p:spPr bwMode="auto">
          <a:xfrm>
            <a:off x="3733800" y="1524000"/>
            <a:ext cx="2743200" cy="609600"/>
          </a:xfrm>
          <a:prstGeom prst="rect">
            <a:avLst/>
          </a:prstGeom>
          <a:noFill/>
          <a:ln w="9525">
            <a:noFill/>
            <a:miter lim="800000"/>
            <a:headEnd/>
            <a:tailEnd/>
          </a:ln>
        </p:spPr>
      </p:pic>
      <p:pic>
        <p:nvPicPr>
          <p:cNvPr id="5" name="4 Imagen"/>
          <p:cNvPicPr/>
          <p:nvPr/>
        </p:nvPicPr>
        <p:blipFill>
          <a:blip r:embed="rId5" cstate="print"/>
          <a:srcRect l="34725" t="31692" r="33306" b="28694"/>
          <a:stretch>
            <a:fillRect/>
          </a:stretch>
        </p:blipFill>
        <p:spPr bwMode="auto">
          <a:xfrm>
            <a:off x="2514600" y="2286000"/>
            <a:ext cx="5334000" cy="39624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563562"/>
          </a:xfrm>
        </p:spPr>
        <p:txBody>
          <a:bodyPr>
            <a:normAutofit fontScale="90000"/>
          </a:bodyPr>
          <a:lstStyle/>
          <a:p>
            <a:pPr algn="ctr"/>
            <a:r>
              <a:rPr lang="es-EC" b="1" dirty="0" smtClean="0"/>
              <a:t>Análisis de Resultados</a:t>
            </a:r>
            <a:endParaRPr lang="en-US" dirty="0"/>
          </a:p>
        </p:txBody>
      </p:sp>
      <p:sp>
        <p:nvSpPr>
          <p:cNvPr id="4" name="3 Rectángulo"/>
          <p:cNvSpPr/>
          <p:nvPr/>
        </p:nvSpPr>
        <p:spPr>
          <a:xfrm>
            <a:off x="3200400" y="838200"/>
            <a:ext cx="3548536" cy="523220"/>
          </a:xfrm>
          <a:prstGeom prst="rect">
            <a:avLst/>
          </a:prstGeom>
        </p:spPr>
        <p:txBody>
          <a:bodyPr wrap="square">
            <a:spAutoFit/>
          </a:bodyPr>
          <a:lstStyle/>
          <a:p>
            <a:r>
              <a:rPr lang="es-EC" sz="2800" b="1" dirty="0" smtClean="0"/>
              <a:t>Sistema perturbado</a:t>
            </a:r>
            <a:endParaRPr lang="en-US" sz="2800" b="1" dirty="0"/>
          </a:p>
        </p:txBody>
      </p:sp>
      <p:pic>
        <p:nvPicPr>
          <p:cNvPr id="5" name="4 Imagen"/>
          <p:cNvPicPr/>
          <p:nvPr/>
        </p:nvPicPr>
        <p:blipFill>
          <a:blip r:embed="rId4" cstate="print"/>
          <a:srcRect l="41108" t="22496" r="16152" b="30931"/>
          <a:stretch>
            <a:fillRect/>
          </a:stretch>
        </p:blipFill>
        <p:spPr bwMode="auto">
          <a:xfrm>
            <a:off x="2590800" y="1295400"/>
            <a:ext cx="4953000" cy="2895600"/>
          </a:xfrm>
          <a:prstGeom prst="rect">
            <a:avLst/>
          </a:prstGeom>
          <a:noFill/>
          <a:ln w="9525">
            <a:noFill/>
            <a:miter lim="800000"/>
            <a:headEnd/>
            <a:tailEnd/>
          </a:ln>
        </p:spPr>
      </p:pic>
      <p:pic>
        <p:nvPicPr>
          <p:cNvPr id="6" name="5 Imagen"/>
          <p:cNvPicPr/>
          <p:nvPr/>
        </p:nvPicPr>
        <p:blipFill>
          <a:blip r:embed="rId5" cstate="print"/>
          <a:srcRect l="1767" t="20035" r="1868" b="13708"/>
          <a:stretch>
            <a:fillRect/>
          </a:stretch>
        </p:blipFill>
        <p:spPr bwMode="auto">
          <a:xfrm>
            <a:off x="2286000" y="4267200"/>
            <a:ext cx="5867400" cy="2514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639762"/>
          </a:xfrm>
        </p:spPr>
        <p:txBody>
          <a:bodyPr>
            <a:normAutofit fontScale="90000"/>
          </a:bodyPr>
          <a:lstStyle/>
          <a:p>
            <a:pPr algn="ctr"/>
            <a:r>
              <a:rPr lang="es-EC" b="1" dirty="0" smtClean="0"/>
              <a:t>Análisis de Resultados</a:t>
            </a:r>
            <a:endParaRPr lang="en-US" dirty="0"/>
          </a:p>
        </p:txBody>
      </p:sp>
      <p:pic>
        <p:nvPicPr>
          <p:cNvPr id="4" name="3 Imagen"/>
          <p:cNvPicPr/>
          <p:nvPr/>
        </p:nvPicPr>
        <p:blipFill>
          <a:blip r:embed="rId4" cstate="print"/>
          <a:srcRect l="2207" t="21265" r="2527" b="10896"/>
          <a:stretch>
            <a:fillRect/>
          </a:stretch>
        </p:blipFill>
        <p:spPr bwMode="auto">
          <a:xfrm>
            <a:off x="2057400" y="3581400"/>
            <a:ext cx="6019800" cy="2931544"/>
          </a:xfrm>
          <a:prstGeom prst="rect">
            <a:avLst/>
          </a:prstGeom>
          <a:noFill/>
          <a:ln w="9525">
            <a:noFill/>
            <a:miter lim="800000"/>
            <a:headEnd/>
            <a:tailEnd/>
          </a:ln>
        </p:spPr>
      </p:pic>
      <p:pic>
        <p:nvPicPr>
          <p:cNvPr id="5" name="4 Imagen"/>
          <p:cNvPicPr/>
          <p:nvPr/>
        </p:nvPicPr>
        <p:blipFill>
          <a:blip r:embed="rId5" cstate="print"/>
          <a:srcRect l="1767" t="20035" r="1868" b="13708"/>
          <a:stretch>
            <a:fillRect/>
          </a:stretch>
        </p:blipFill>
        <p:spPr bwMode="auto">
          <a:xfrm>
            <a:off x="2133600" y="990600"/>
            <a:ext cx="5867400" cy="2514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868362"/>
          </a:xfrm>
        </p:spPr>
        <p:txBody>
          <a:bodyPr/>
          <a:lstStyle/>
          <a:p>
            <a:pPr algn="ctr"/>
            <a:r>
              <a:rPr lang="es-EC" b="1" dirty="0" smtClean="0"/>
              <a:t>Análisis de Resultados</a:t>
            </a:r>
            <a:endParaRPr lang="en-US" dirty="0"/>
          </a:p>
        </p:txBody>
      </p:sp>
      <p:pic>
        <p:nvPicPr>
          <p:cNvPr id="4" name="3 Imagen"/>
          <p:cNvPicPr/>
          <p:nvPr/>
        </p:nvPicPr>
        <p:blipFill>
          <a:blip r:embed="rId4" cstate="print"/>
          <a:srcRect l="38467" t="33040" r="6922" b="39016"/>
          <a:stretch>
            <a:fillRect/>
          </a:stretch>
        </p:blipFill>
        <p:spPr bwMode="auto">
          <a:xfrm>
            <a:off x="1828800" y="1447800"/>
            <a:ext cx="6629400" cy="2286000"/>
          </a:xfrm>
          <a:prstGeom prst="rect">
            <a:avLst/>
          </a:prstGeom>
          <a:noFill/>
          <a:ln w="9525">
            <a:noFill/>
            <a:miter lim="800000"/>
            <a:headEnd/>
            <a:tailEnd/>
          </a:ln>
        </p:spPr>
      </p:pic>
      <p:sp>
        <p:nvSpPr>
          <p:cNvPr id="5" name="4 Rectángulo"/>
          <p:cNvSpPr/>
          <p:nvPr/>
        </p:nvSpPr>
        <p:spPr>
          <a:xfrm>
            <a:off x="3048000" y="1143001"/>
            <a:ext cx="4343400" cy="369332"/>
          </a:xfrm>
          <a:prstGeom prst="rect">
            <a:avLst/>
          </a:prstGeom>
        </p:spPr>
        <p:txBody>
          <a:bodyPr wrap="square">
            <a:spAutoFit/>
          </a:bodyPr>
          <a:lstStyle/>
          <a:p>
            <a:r>
              <a:rPr lang="es-EC" b="1" dirty="0" smtClean="0"/>
              <a:t>Variación del set </a:t>
            </a:r>
            <a:r>
              <a:rPr lang="es-EC" b="1" dirty="0" err="1" smtClean="0"/>
              <a:t>point</a:t>
            </a:r>
            <a:r>
              <a:rPr lang="es-EC" b="1" dirty="0" smtClean="0"/>
              <a:t> (ROBUSTEZ)</a:t>
            </a:r>
            <a:endParaRPr lang="en-US" b="1" dirty="0"/>
          </a:p>
        </p:txBody>
      </p:sp>
      <p:pic>
        <p:nvPicPr>
          <p:cNvPr id="6" name="5 Imagen"/>
          <p:cNvPicPr/>
          <p:nvPr/>
        </p:nvPicPr>
        <p:blipFill>
          <a:blip r:embed="rId5" cstate="print"/>
          <a:srcRect l="3196" t="20914" r="3187" b="13884"/>
          <a:stretch>
            <a:fillRect/>
          </a:stretch>
        </p:blipFill>
        <p:spPr bwMode="auto">
          <a:xfrm>
            <a:off x="1524000" y="3810000"/>
            <a:ext cx="7010400" cy="2895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944562"/>
          </a:xfrm>
        </p:spPr>
        <p:txBody>
          <a:bodyPr>
            <a:noAutofit/>
          </a:bodyPr>
          <a:lstStyle/>
          <a:p>
            <a:pPr algn="ctr"/>
            <a:r>
              <a:rPr lang="es-EC" sz="3200" b="1" dirty="0" smtClean="0"/>
              <a:t>Funciones de transferencia de todo el sistema identificado.</a:t>
            </a:r>
            <a:endParaRPr lang="en-US" sz="3200" dirty="0"/>
          </a:p>
        </p:txBody>
      </p:sp>
      <p:pic>
        <p:nvPicPr>
          <p:cNvPr id="4" name="3 Imagen"/>
          <p:cNvPicPr/>
          <p:nvPr/>
        </p:nvPicPr>
        <p:blipFill>
          <a:blip r:embed="rId4" cstate="print"/>
          <a:srcRect l="25501" t="22496" r="15273" b="39367"/>
          <a:stretch>
            <a:fillRect/>
          </a:stretch>
        </p:blipFill>
        <p:spPr bwMode="auto">
          <a:xfrm>
            <a:off x="1828800" y="1219200"/>
            <a:ext cx="6400800" cy="2667000"/>
          </a:xfrm>
          <a:prstGeom prst="rect">
            <a:avLst/>
          </a:prstGeom>
          <a:noFill/>
          <a:ln w="9525">
            <a:noFill/>
            <a:miter lim="800000"/>
            <a:headEnd/>
            <a:tailEnd/>
          </a:ln>
        </p:spPr>
      </p:pic>
      <p:pic>
        <p:nvPicPr>
          <p:cNvPr id="5" name="4 Imagen"/>
          <p:cNvPicPr/>
          <p:nvPr/>
        </p:nvPicPr>
        <p:blipFill>
          <a:blip r:embed="rId5" cstate="print"/>
          <a:srcRect l="1172" t="22243" r="1961" b="11949"/>
          <a:stretch>
            <a:fillRect/>
          </a:stretch>
        </p:blipFill>
        <p:spPr bwMode="auto">
          <a:xfrm>
            <a:off x="1066800" y="3886200"/>
            <a:ext cx="7924800" cy="2971801"/>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90600" y="274638"/>
            <a:ext cx="7924800" cy="944562"/>
          </a:xfrm>
        </p:spPr>
        <p:txBody>
          <a:bodyPr>
            <a:noAutofit/>
          </a:bodyPr>
          <a:lstStyle/>
          <a:p>
            <a:pPr algn="ctr"/>
            <a:r>
              <a:rPr lang="es-EC" sz="3600" dirty="0" smtClean="0"/>
              <a:t>Proceso total simulado en tiempo continuo</a:t>
            </a:r>
            <a:endParaRPr lang="en-US" sz="3600" dirty="0"/>
          </a:p>
        </p:txBody>
      </p:sp>
      <p:pic>
        <p:nvPicPr>
          <p:cNvPr id="4" name="3 Imagen"/>
          <p:cNvPicPr/>
          <p:nvPr/>
        </p:nvPicPr>
        <p:blipFill>
          <a:blip r:embed="rId4" cstate="print"/>
          <a:srcRect l="12644" t="30053" r="3956" b="34270"/>
          <a:stretch>
            <a:fillRect/>
          </a:stretch>
        </p:blipFill>
        <p:spPr bwMode="auto">
          <a:xfrm>
            <a:off x="1143000" y="1295400"/>
            <a:ext cx="7620000" cy="2590800"/>
          </a:xfrm>
          <a:prstGeom prst="rect">
            <a:avLst/>
          </a:prstGeom>
          <a:noFill/>
          <a:ln w="9525">
            <a:noFill/>
            <a:miter lim="800000"/>
            <a:headEnd/>
            <a:tailEnd/>
          </a:ln>
        </p:spPr>
      </p:pic>
      <p:sp>
        <p:nvSpPr>
          <p:cNvPr id="83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3969"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447800" y="4343400"/>
            <a:ext cx="2819400" cy="533400"/>
          </a:xfrm>
          <a:prstGeom prst="rect">
            <a:avLst/>
          </a:prstGeom>
          <a:noFill/>
        </p:spPr>
      </p:pic>
      <p:sp>
        <p:nvSpPr>
          <p:cNvPr id="839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3971"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447800" y="4953000"/>
            <a:ext cx="2057400" cy="304800"/>
          </a:xfrm>
          <a:prstGeom prst="rect">
            <a:avLst/>
          </a:prstGeom>
          <a:noFill/>
        </p:spPr>
      </p:pic>
      <p:sp>
        <p:nvSpPr>
          <p:cNvPr id="839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3973"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438275" y="5334000"/>
            <a:ext cx="4962525" cy="685800"/>
          </a:xfrm>
          <a:prstGeom prst="rect">
            <a:avLst/>
          </a:prstGeom>
          <a:noFill/>
        </p:spPr>
      </p:pic>
      <p:sp>
        <p:nvSpPr>
          <p:cNvPr id="839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3975"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447800" y="6096000"/>
            <a:ext cx="990600" cy="381000"/>
          </a:xfrm>
          <a:prstGeom prst="rect">
            <a:avLst/>
          </a:prstGeom>
          <a:noFill/>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944562"/>
          </a:xfrm>
        </p:spPr>
        <p:txBody>
          <a:bodyPr>
            <a:noAutofit/>
          </a:bodyPr>
          <a:lstStyle/>
          <a:p>
            <a:pPr algn="ctr"/>
            <a:r>
              <a:rPr lang="es-EC" sz="3600" b="1" dirty="0" smtClean="0"/>
              <a:t>Proceso total simulado en tiempo discreto</a:t>
            </a:r>
            <a:endParaRPr lang="en-US" sz="3600" dirty="0"/>
          </a:p>
        </p:txBody>
      </p:sp>
      <p:pic>
        <p:nvPicPr>
          <p:cNvPr id="4" name="3 Imagen"/>
          <p:cNvPicPr/>
          <p:nvPr/>
        </p:nvPicPr>
        <p:blipFill>
          <a:blip r:embed="rId4" cstate="print"/>
          <a:srcRect l="9455" t="29186" r="7142" b="34772"/>
          <a:stretch>
            <a:fillRect/>
          </a:stretch>
        </p:blipFill>
        <p:spPr bwMode="auto">
          <a:xfrm>
            <a:off x="1219200" y="1295400"/>
            <a:ext cx="7391400" cy="2514600"/>
          </a:xfrm>
          <a:prstGeom prst="rect">
            <a:avLst/>
          </a:prstGeom>
          <a:noFill/>
          <a:ln w="9525">
            <a:noFill/>
            <a:miter lim="800000"/>
            <a:headEnd/>
            <a:tailEnd/>
          </a:ln>
        </p:spPr>
      </p:pic>
      <p:sp>
        <p:nvSpPr>
          <p:cNvPr id="952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5233"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66800" y="4114800"/>
            <a:ext cx="2743200" cy="914400"/>
          </a:xfrm>
          <a:prstGeom prst="rect">
            <a:avLst/>
          </a:prstGeom>
          <a:noFill/>
        </p:spPr>
      </p:pic>
      <p:sp>
        <p:nvSpPr>
          <p:cNvPr id="952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5235"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191000" y="4038600"/>
            <a:ext cx="2209800" cy="914400"/>
          </a:xfrm>
          <a:prstGeom prst="rect">
            <a:avLst/>
          </a:prstGeom>
          <a:noFill/>
        </p:spPr>
      </p:pic>
      <p:sp>
        <p:nvSpPr>
          <p:cNvPr id="9523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5237"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066800" y="5638800"/>
            <a:ext cx="5791200" cy="990600"/>
          </a:xfrm>
          <a:prstGeom prst="rect">
            <a:avLst/>
          </a:prstGeom>
          <a:noFill/>
        </p:spPr>
      </p:pic>
      <p:sp>
        <p:nvSpPr>
          <p:cNvPr id="9524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5239"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781800" y="4038600"/>
            <a:ext cx="2133600" cy="838200"/>
          </a:xfrm>
          <a:prstGeom prst="rect">
            <a:avLst/>
          </a:prstGeom>
          <a:noFill/>
        </p:spPr>
      </p:pic>
      <p:sp>
        <p:nvSpPr>
          <p:cNvPr id="9524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5241" name="Picture 9"/>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467600" y="5638800"/>
            <a:ext cx="1295400" cy="990600"/>
          </a:xfrm>
          <a:prstGeom prst="rect">
            <a:avLst/>
          </a:prstGeom>
          <a:noFill/>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1020762"/>
          </a:xfrm>
        </p:spPr>
        <p:txBody>
          <a:bodyPr>
            <a:noAutofit/>
          </a:bodyPr>
          <a:lstStyle/>
          <a:p>
            <a:pPr algn="ctr"/>
            <a:r>
              <a:rPr lang="es-EC" sz="3600" b="1" dirty="0" smtClean="0"/>
              <a:t>Proceso total simulado en tiempo discreto vs continuo</a:t>
            </a:r>
            <a:endParaRPr lang="en-US" sz="3600" dirty="0"/>
          </a:p>
        </p:txBody>
      </p:sp>
      <p:pic>
        <p:nvPicPr>
          <p:cNvPr id="5" name="4 Imagen"/>
          <p:cNvPicPr/>
          <p:nvPr/>
        </p:nvPicPr>
        <p:blipFill>
          <a:blip r:embed="rId4" cstate="print"/>
          <a:srcRect l="1656" t="21793" r="2637" b="11775"/>
          <a:stretch>
            <a:fillRect/>
          </a:stretch>
        </p:blipFill>
        <p:spPr bwMode="auto">
          <a:xfrm>
            <a:off x="1447800" y="1371600"/>
            <a:ext cx="7391400" cy="2971800"/>
          </a:xfrm>
          <a:prstGeom prst="rect">
            <a:avLst/>
          </a:prstGeom>
          <a:noFill/>
          <a:ln w="9525">
            <a:noFill/>
            <a:miter lim="800000"/>
            <a:headEnd/>
            <a:tailEnd/>
          </a:ln>
        </p:spPr>
      </p:pic>
      <p:pic>
        <p:nvPicPr>
          <p:cNvPr id="6" name="5 Imagen"/>
          <p:cNvPicPr/>
          <p:nvPr/>
        </p:nvPicPr>
        <p:blipFill>
          <a:blip r:embed="rId5" cstate="print"/>
          <a:srcRect l="1172" t="22243" r="1961" b="11949"/>
          <a:stretch>
            <a:fillRect/>
          </a:stretch>
        </p:blipFill>
        <p:spPr bwMode="auto">
          <a:xfrm>
            <a:off x="1447800" y="4343400"/>
            <a:ext cx="7391400" cy="2438401"/>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47800" y="228600"/>
            <a:ext cx="7485888" cy="990600"/>
          </a:xfrm>
        </p:spPr>
        <p:txBody>
          <a:bodyPr>
            <a:noAutofit/>
          </a:bodyPr>
          <a:lstStyle/>
          <a:p>
            <a:pPr algn="ctr"/>
            <a:r>
              <a:rPr lang="es-EC" sz="2400" b="1" dirty="0" smtClean="0"/>
              <a:t>CONCLUSIONES Y RECOMENDACIONES</a:t>
            </a:r>
            <a:endParaRPr lang="en-US" sz="2400" dirty="0"/>
          </a:p>
        </p:txBody>
      </p:sp>
      <p:sp>
        <p:nvSpPr>
          <p:cNvPr id="3" name="2 Marcador de contenido"/>
          <p:cNvSpPr>
            <a:spLocks noGrp="1"/>
          </p:cNvSpPr>
          <p:nvPr>
            <p:ph idx="1"/>
          </p:nvPr>
        </p:nvSpPr>
        <p:spPr>
          <a:xfrm>
            <a:off x="1435608" y="1447800"/>
            <a:ext cx="7498080" cy="4800600"/>
          </a:xfrm>
        </p:spPr>
        <p:txBody>
          <a:bodyPr>
            <a:noAutofit/>
          </a:bodyPr>
          <a:lstStyle/>
          <a:p>
            <a:pPr>
              <a:buNone/>
            </a:pPr>
            <a:r>
              <a:rPr lang="es-ES" sz="2000" b="1" dirty="0" smtClean="0"/>
              <a:t>Conclusiones</a:t>
            </a:r>
            <a:endParaRPr lang="en-US" sz="2000" dirty="0" smtClean="0"/>
          </a:p>
          <a:p>
            <a:pPr marL="539496" lvl="0" indent="-457200">
              <a:buFont typeface="+mj-lt"/>
              <a:buAutoNum type="arabicPeriod"/>
            </a:pPr>
            <a:r>
              <a:rPr lang="es-EC" sz="2000" dirty="0" smtClean="0"/>
              <a:t>Se describió con detalle como operaba el proceso a identificar,  sus variables, sus valores máximos y mínimos; cada parte que conformaba el proceso real, lo cual es de suma importancia para identificar cualquier sistema real.</a:t>
            </a:r>
            <a:endParaRPr lang="en-US" sz="2000" dirty="0" smtClean="0"/>
          </a:p>
          <a:p>
            <a:pPr marL="539496" indent="-457200">
              <a:buFont typeface="+mj-lt"/>
              <a:buAutoNum type="arabicPeriod"/>
            </a:pPr>
            <a:endParaRPr lang="en-US" sz="2000" dirty="0" smtClean="0"/>
          </a:p>
          <a:p>
            <a:pPr marL="539496" lvl="0" indent="-457200">
              <a:buFont typeface="+mj-lt"/>
              <a:buAutoNum type="arabicPeriod"/>
            </a:pPr>
            <a:r>
              <a:rPr lang="es-EC" sz="2000" dirty="0" smtClean="0"/>
              <a:t>Se realizó un análisis sobre el proceso real controlado, con el fin de mejorar su control y algún cambio que se hiciere.</a:t>
            </a:r>
            <a:endParaRPr lang="en-US" sz="2000" dirty="0" smtClean="0"/>
          </a:p>
          <a:p>
            <a:pPr marL="539496" indent="-457200">
              <a:buFont typeface="+mj-lt"/>
              <a:buAutoNum type="arabicPeriod"/>
            </a:pPr>
            <a:endParaRPr lang="en-US" sz="2000" dirty="0" smtClean="0"/>
          </a:p>
          <a:p>
            <a:pPr marL="539496" lvl="0" indent="-457200">
              <a:buFont typeface="+mj-lt"/>
              <a:buAutoNum type="arabicPeriod"/>
            </a:pPr>
            <a:r>
              <a:rPr lang="es-EC" sz="2000" dirty="0" smtClean="0"/>
              <a:t>Se revisó teoría sobre técnicas de identificación, mostrando al lector la mejor técnica validada y que modelos puede adaptarse a un proceso real.</a:t>
            </a:r>
            <a:endParaRPr lang="en-US" sz="2000" dirty="0" smtClean="0"/>
          </a:p>
          <a:p>
            <a:pPr>
              <a:buNone/>
            </a:pPr>
            <a:endParaRPr lang="en-US" sz="2000" dirty="0" smtClean="0"/>
          </a:p>
        </p:txBody>
      </p:sp>
    </p:spTree>
  </p:cSld>
  <p:clrMapOvr>
    <a:masterClrMapping/>
  </p:clrMapOvr>
  <p:transition spd="slow">
    <p:zoom/>
    <p:sndAc>
      <p:stSnd>
        <p:snd r:embed="rId3" name="camera.wav"/>
      </p:stSnd>
    </p:sndAc>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5608" y="685800"/>
            <a:ext cx="7498080" cy="5562600"/>
          </a:xfrm>
        </p:spPr>
        <p:txBody>
          <a:bodyPr>
            <a:normAutofit fontScale="70000" lnSpcReduction="20000"/>
          </a:bodyPr>
          <a:lstStyle/>
          <a:p>
            <a:pPr marL="596646" lvl="0" indent="-514350">
              <a:buFont typeface="+mj-lt"/>
              <a:buAutoNum type="arabicPeriod" startAt="4"/>
            </a:pPr>
            <a:r>
              <a:rPr lang="es-EC" dirty="0" smtClean="0"/>
              <a:t>Se explicó algunos fundamentos teóricos con mas temas que quizás en otros capítulos no se profundizaba, sobre todo  los temas de interés para este trabajo.</a:t>
            </a:r>
            <a:endParaRPr lang="en-US" dirty="0" smtClean="0"/>
          </a:p>
          <a:p>
            <a:pPr marL="596646" indent="-514350">
              <a:buFont typeface="+mj-lt"/>
              <a:buAutoNum type="arabicPeriod" startAt="4"/>
            </a:pPr>
            <a:endParaRPr lang="en-US" dirty="0" smtClean="0"/>
          </a:p>
          <a:p>
            <a:pPr marL="596646" lvl="0" indent="-514350">
              <a:buFont typeface="+mj-lt"/>
              <a:buAutoNum type="arabicPeriod" startAt="4"/>
            </a:pPr>
            <a:r>
              <a:rPr lang="es-EC" dirty="0" smtClean="0"/>
              <a:t>Mediante ecuaciones matemáticas y físicas se obtuvo un modelo no lineal del proceso real, tratando de buscar el modelo aproximado al real para identificarlo.</a:t>
            </a:r>
            <a:endParaRPr lang="en-US" dirty="0" smtClean="0"/>
          </a:p>
          <a:p>
            <a:pPr marL="596646" indent="-514350">
              <a:buFont typeface="+mj-lt"/>
              <a:buAutoNum type="arabicPeriod" startAt="4"/>
            </a:pPr>
            <a:endParaRPr lang="en-US" dirty="0" smtClean="0"/>
          </a:p>
          <a:p>
            <a:pPr marL="596646" lvl="0" indent="-514350">
              <a:buFont typeface="+mj-lt"/>
              <a:buAutoNum type="arabicPeriod" startAt="4"/>
            </a:pPr>
            <a:r>
              <a:rPr lang="es-EC" dirty="0" smtClean="0"/>
              <a:t>Una vez que se obtuvo las ecuaciones que describen el proceso,  se reemplazó las mismas por bloques funcionales (Matlab </a:t>
            </a:r>
            <a:r>
              <a:rPr lang="es-EC" dirty="0" err="1" smtClean="0"/>
              <a:t>simulink</a:t>
            </a:r>
            <a:r>
              <a:rPr lang="es-EC" dirty="0" smtClean="0"/>
              <a:t>) lo cual nos permite identificar sin tener que linealizar.</a:t>
            </a:r>
          </a:p>
          <a:p>
            <a:pPr marL="596646" lvl="0" indent="-514350">
              <a:buFont typeface="+mj-lt"/>
              <a:buAutoNum type="arabicPeriod" startAt="4"/>
            </a:pPr>
            <a:endParaRPr lang="es-EC" dirty="0" smtClean="0"/>
          </a:p>
          <a:p>
            <a:pPr marL="596646" indent="-514350">
              <a:buFont typeface="+mj-lt"/>
              <a:buAutoNum type="arabicPeriod" startAt="4"/>
            </a:pPr>
            <a:r>
              <a:rPr lang="es-EC" dirty="0" smtClean="0"/>
              <a:t>Se utilizó el programa Matlab Simulink, el cual nos brinda una librería llena de bloques funcionales útiles para expresar cualquier clase de ecuación ya sea en tiempo discreto o tiempo continuo.</a:t>
            </a:r>
            <a:endParaRPr lang="en-US" dirty="0" smtClean="0"/>
          </a:p>
          <a:p>
            <a:pPr lvl="0"/>
            <a:endParaRPr lang="en-US" dirty="0" smtClean="0"/>
          </a:p>
          <a:p>
            <a:endParaRPr lang="en-US" dirty="0"/>
          </a:p>
        </p:txBody>
      </p:sp>
    </p:spTree>
  </p:cSld>
  <p:clrMapOvr>
    <a:masterClrMapping/>
  </p:clrMapOvr>
  <p:transition spd="slow">
    <p:zoom/>
    <p:sndAc>
      <p:stSnd>
        <p:snd r:embed="rId3" name="camera.wav"/>
      </p:stSnd>
    </p:sndAc>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5608" y="152400"/>
            <a:ext cx="7498080" cy="6477000"/>
          </a:xfrm>
        </p:spPr>
        <p:txBody>
          <a:bodyPr>
            <a:noAutofit/>
          </a:bodyPr>
          <a:lstStyle/>
          <a:p>
            <a:pPr>
              <a:buNone/>
            </a:pPr>
            <a:r>
              <a:rPr lang="es-EC" sz="2000" dirty="0" smtClean="0"/>
              <a:t> </a:t>
            </a:r>
            <a:endParaRPr lang="en-US" sz="2000" dirty="0" smtClean="0"/>
          </a:p>
          <a:p>
            <a:pPr marL="539496" lvl="0" indent="-457200">
              <a:buFont typeface="+mj-lt"/>
              <a:buAutoNum type="arabicPeriod" startAt="8"/>
            </a:pPr>
            <a:r>
              <a:rPr lang="es-EC" sz="2000" dirty="0" smtClean="0"/>
              <a:t>Se utilizó el programa Input </a:t>
            </a:r>
            <a:r>
              <a:rPr lang="es-EC" sz="2000" dirty="0" err="1" smtClean="0"/>
              <a:t>Design</a:t>
            </a:r>
            <a:r>
              <a:rPr lang="es-EC" sz="2000" dirty="0" smtClean="0"/>
              <a:t> para diseñar la señal de entrada que se requería para poder enviarla al proceso y proceder a modelar.</a:t>
            </a:r>
            <a:endParaRPr lang="en-US" sz="2000" dirty="0" smtClean="0"/>
          </a:p>
          <a:p>
            <a:pPr marL="539496" indent="-457200">
              <a:buFont typeface="+mj-lt"/>
              <a:buAutoNum type="arabicPeriod" startAt="8"/>
            </a:pPr>
            <a:endParaRPr lang="en-US" sz="2000" dirty="0" smtClean="0"/>
          </a:p>
          <a:p>
            <a:pPr marL="539496" lvl="0" indent="-457200">
              <a:buFont typeface="+mj-lt"/>
              <a:buAutoNum type="arabicPeriod" startAt="8"/>
            </a:pPr>
            <a:r>
              <a:rPr lang="es-EC" sz="2000" dirty="0" smtClean="0"/>
              <a:t>Se utilizó las técnicas para modelación y simulación de un sistema dinámico mediante MATLAB utilizando la herramienta “ident” aplicando los fundamentos teóricos visto sobre identificación.</a:t>
            </a:r>
            <a:endParaRPr lang="en-US" sz="2000" dirty="0" smtClean="0"/>
          </a:p>
          <a:p>
            <a:pPr marL="539496" indent="-457200">
              <a:buFont typeface="+mj-lt"/>
              <a:buAutoNum type="arabicPeriod" startAt="8"/>
            </a:pPr>
            <a:endParaRPr lang="en-US" sz="2000" dirty="0" smtClean="0"/>
          </a:p>
          <a:p>
            <a:pPr marL="539496" lvl="0" indent="-457200">
              <a:buFont typeface="+mj-lt"/>
              <a:buAutoNum type="arabicPeriod" startAt="8"/>
            </a:pPr>
            <a:r>
              <a:rPr lang="es-EC" sz="2000" dirty="0" smtClean="0"/>
              <a:t>Se obtuvo muy buenas aproximaciones cuando se hizo la identificación dando como mejor porcentaje la estructura modelada OE131 con un 91.58% aunque hay que recalcar las muy buenas aproximaciones en las demás estructuras como BJ21111 90,56%, ARX441 89.82%, ARMAX2121 89.23%, validándose que tan aproximado se encuentra el modelo OE131 con el proceso simulado en el diagrama de bloques.</a:t>
            </a:r>
            <a:endParaRPr lang="en-US" sz="2000" dirty="0" smtClean="0"/>
          </a:p>
          <a:p>
            <a:pPr>
              <a:buNone/>
            </a:pPr>
            <a:endParaRPr lang="en-US" sz="1400" dirty="0" smtClean="0"/>
          </a:p>
        </p:txBody>
      </p:sp>
    </p:spTree>
  </p:cSld>
  <p:clrMapOvr>
    <a:masterClrMapping/>
  </p:clrMapOvr>
  <p:transition spd="slow">
    <p:zoom/>
    <p:sndAc>
      <p:stSnd>
        <p:snd r:embed="rId3" name="camera.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dirty="0" smtClean="0"/>
              <a:t>SISTEMA SIMULADO</a:t>
            </a:r>
            <a:endParaRPr lang="en-US" dirty="0"/>
          </a:p>
        </p:txBody>
      </p:sp>
      <p:pic>
        <p:nvPicPr>
          <p:cNvPr id="4" name="3 Imagen"/>
          <p:cNvPicPr/>
          <p:nvPr/>
        </p:nvPicPr>
        <p:blipFill>
          <a:blip r:embed="rId4" cstate="print"/>
          <a:srcRect l="26394" t="34843" r="16485" b="34822"/>
          <a:stretch>
            <a:fillRect/>
          </a:stretch>
        </p:blipFill>
        <p:spPr bwMode="auto">
          <a:xfrm>
            <a:off x="1066800" y="1143000"/>
            <a:ext cx="7848600" cy="2819400"/>
          </a:xfrm>
          <a:prstGeom prst="rect">
            <a:avLst/>
          </a:prstGeom>
          <a:noFill/>
          <a:ln w="9525">
            <a:noFill/>
            <a:miter lim="800000"/>
            <a:headEnd/>
            <a:tailEnd/>
          </a:ln>
        </p:spPr>
      </p:pic>
      <p:pic>
        <p:nvPicPr>
          <p:cNvPr id="5" name="4 Imagen"/>
          <p:cNvPicPr/>
          <p:nvPr/>
        </p:nvPicPr>
        <p:blipFill>
          <a:blip r:embed="rId5" cstate="print"/>
          <a:srcRect l="1857" t="20425" r="2757" b="12029"/>
          <a:stretch>
            <a:fillRect/>
          </a:stretch>
        </p:blipFill>
        <p:spPr bwMode="auto">
          <a:xfrm>
            <a:off x="1066800" y="4038600"/>
            <a:ext cx="3962400" cy="2514600"/>
          </a:xfrm>
          <a:prstGeom prst="rect">
            <a:avLst/>
          </a:prstGeom>
          <a:noFill/>
          <a:ln w="9525">
            <a:noFill/>
            <a:miter lim="800000"/>
            <a:headEnd/>
            <a:tailEnd/>
          </a:ln>
        </p:spPr>
      </p:pic>
      <p:pic>
        <p:nvPicPr>
          <p:cNvPr id="6" name="5 Imagen"/>
          <p:cNvPicPr/>
          <p:nvPr/>
        </p:nvPicPr>
        <p:blipFill>
          <a:blip r:embed="rId6" cstate="print"/>
          <a:srcRect l="2147" t="21809" r="2757" b="14847"/>
          <a:stretch>
            <a:fillRect/>
          </a:stretch>
        </p:blipFill>
        <p:spPr bwMode="auto">
          <a:xfrm>
            <a:off x="5029200" y="4038600"/>
            <a:ext cx="4038600" cy="2514600"/>
          </a:xfrm>
          <a:prstGeom prst="rect">
            <a:avLst/>
          </a:prstGeom>
          <a:noFill/>
          <a:ln w="9525">
            <a:noFill/>
            <a:miter lim="800000"/>
            <a:headEnd/>
            <a:tailEnd/>
          </a:ln>
        </p:spPr>
      </p:pic>
    </p:spTree>
  </p:cSld>
  <p:clrMapOvr>
    <a:masterClrMapping/>
  </p:clrMapOvr>
  <p:transition spd="slow">
    <p:zoom/>
    <p:sndAc>
      <p:stSnd>
        <p:snd r:embed="rId3" name="camera.wav"/>
      </p:stSnd>
    </p:sndAc>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5608" y="685800"/>
            <a:ext cx="7498080" cy="5562600"/>
          </a:xfrm>
        </p:spPr>
        <p:txBody>
          <a:bodyPr>
            <a:normAutofit fontScale="70000" lnSpcReduction="20000"/>
          </a:bodyPr>
          <a:lstStyle/>
          <a:p>
            <a:pPr marL="596646" lvl="0" indent="-514350">
              <a:buFont typeface="+mj-lt"/>
              <a:buAutoNum type="arabicPeriod" startAt="11"/>
            </a:pPr>
            <a:r>
              <a:rPr lang="es-EC" dirty="0" smtClean="0"/>
              <a:t>Se diseñó un controlador óptimo basado en la identificación y utilizando en Matlab la herramienta </a:t>
            </a:r>
            <a:r>
              <a:rPr lang="es-EC" dirty="0" err="1" smtClean="0"/>
              <a:t>sisotool</a:t>
            </a:r>
            <a:r>
              <a:rPr lang="es-EC" dirty="0" smtClean="0"/>
              <a:t>, para poder bosquejar el proceso y obtener datos contundentes que permita escoger el PID apropiado para el sistema modelado. </a:t>
            </a:r>
            <a:endParaRPr lang="en-US" dirty="0" smtClean="0"/>
          </a:p>
          <a:p>
            <a:pPr marL="596646" lvl="0" indent="-514350">
              <a:buFont typeface="+mj-lt"/>
              <a:buAutoNum type="arabicPeriod" startAt="11"/>
            </a:pPr>
            <a:endParaRPr lang="en-US" dirty="0" smtClean="0"/>
          </a:p>
          <a:p>
            <a:pPr marL="596646" lvl="0" indent="-514350">
              <a:buFont typeface="+mj-lt"/>
              <a:buAutoNum type="arabicPeriod" startAt="11"/>
            </a:pPr>
            <a:r>
              <a:rPr lang="es-EC" dirty="0" smtClean="0"/>
              <a:t>Se realizó un análisis completo de todos los resultados obtenidos y de todo lo que se asumió en el proceso modelado, validando cada uno.</a:t>
            </a:r>
            <a:endParaRPr lang="en-US" dirty="0" smtClean="0"/>
          </a:p>
          <a:p>
            <a:pPr marL="596646" indent="-514350">
              <a:buFont typeface="+mj-lt"/>
              <a:buAutoNum type="arabicPeriod" startAt="11"/>
            </a:pPr>
            <a:endParaRPr lang="en-US" dirty="0" smtClean="0"/>
          </a:p>
          <a:p>
            <a:pPr marL="596646" lvl="0" indent="-514350">
              <a:buFont typeface="+mj-lt"/>
              <a:buAutoNum type="arabicPeriod" startAt="11"/>
            </a:pPr>
            <a:r>
              <a:rPr lang="es-EC" dirty="0" smtClean="0"/>
              <a:t>Se hizo la validación del proceso simulado controlado con el proceso real, estas se hacían mediante las perturbaciones que se causaba ya sea en la salida del flujo o flujo de salida (considerada como desperdicio de agua o demanda de agua a una fabrica) o en la variación del set </a:t>
            </a:r>
            <a:r>
              <a:rPr lang="es-EC" dirty="0" err="1" smtClean="0"/>
              <a:t>point</a:t>
            </a:r>
            <a:r>
              <a:rPr lang="es-EC" dirty="0" smtClean="0"/>
              <a:t> (considerado como si el operador hacia un cambio de nivel deseado). Demostrando así la validez, utilidad y conveniencia de la técnica de identificación de sistemas, aplicada a un proceso real.</a:t>
            </a:r>
            <a:endParaRPr lang="en-US" dirty="0" smtClean="0"/>
          </a:p>
          <a:p>
            <a:endParaRPr lang="en-US" dirty="0"/>
          </a:p>
        </p:txBody>
      </p:sp>
    </p:spTree>
  </p:cSld>
  <p:clrMapOvr>
    <a:masterClrMapping/>
  </p:clrMapOvr>
  <p:transition spd="slow">
    <p:zoom/>
    <p:sndAc>
      <p:stSnd>
        <p:snd r:embed="rId3" name="camera.wav"/>
      </p:stSnd>
    </p:sndAc>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5608" y="304800"/>
            <a:ext cx="7498080" cy="6400800"/>
          </a:xfrm>
        </p:spPr>
        <p:txBody>
          <a:bodyPr>
            <a:noAutofit/>
          </a:bodyPr>
          <a:lstStyle/>
          <a:p>
            <a:pPr>
              <a:buNone/>
            </a:pPr>
            <a:r>
              <a:rPr lang="es-ES" sz="2000" b="1" dirty="0" smtClean="0"/>
              <a:t>Recomendaciones </a:t>
            </a:r>
            <a:endParaRPr lang="en-US" sz="2000" dirty="0" smtClean="0"/>
          </a:p>
          <a:p>
            <a:pPr>
              <a:buNone/>
            </a:pPr>
            <a:r>
              <a:rPr lang="es-ES" sz="2000" dirty="0" smtClean="0"/>
              <a:t> </a:t>
            </a:r>
            <a:endParaRPr lang="en-US" sz="2000" dirty="0" smtClean="0"/>
          </a:p>
          <a:p>
            <a:pPr marL="1225296" indent="-1143000">
              <a:buFont typeface="+mj-lt"/>
              <a:buAutoNum type="arabicPeriod"/>
            </a:pPr>
            <a:r>
              <a:rPr lang="es-EC" sz="2000" dirty="0" smtClean="0"/>
              <a:t>Cuando se realiza la descripción detallada del proceso real se tiene que tratar de tomar la mayoría de datos, como variables de entrada, de salida, las que se encuentran inmiscuida en alguna fórmula, hoja de datos de algún elemento, tiempos de llenados, de vaciados, todo esto es con el fin de  bosquejar un proceso similar al real.</a:t>
            </a:r>
            <a:endParaRPr lang="en-US" sz="2000" dirty="0" smtClean="0"/>
          </a:p>
          <a:p>
            <a:pPr marL="1225296" indent="-1143000"/>
            <a:endParaRPr lang="en-US" sz="2000" dirty="0" smtClean="0"/>
          </a:p>
          <a:p>
            <a:pPr marL="1225296" indent="-1143000">
              <a:buFont typeface="+mj-lt"/>
              <a:buAutoNum type="arabicPeriod" startAt="2"/>
            </a:pPr>
            <a:r>
              <a:rPr lang="es-EC" sz="2000" dirty="0" smtClean="0"/>
              <a:t>Tratar de realizar la identificación en lazo abierto ya que se puede obtener más datos que cuando está en lazo cerrado, además es más  importante en lazo abierto al momento de hacer una buena estimación de una estructura paramétrica, aunque en algunas no considere el modelo de ruido el cual no es necesario.</a:t>
            </a:r>
            <a:endParaRPr lang="en-US" sz="2000" dirty="0" smtClean="0"/>
          </a:p>
          <a:p>
            <a:pPr marL="1225296" indent="-1143000">
              <a:buFont typeface="+mj-lt"/>
              <a:buAutoNum type="arabicPeriod"/>
            </a:pPr>
            <a:endParaRPr lang="en-US" sz="1600" dirty="0" smtClean="0"/>
          </a:p>
          <a:p>
            <a:pPr marL="1225296" lvl="0" indent="-1143000">
              <a:buFont typeface="+mj-lt"/>
              <a:buAutoNum type="arabicPeriod"/>
            </a:pPr>
            <a:endParaRPr lang="en-US" sz="1600" dirty="0" smtClean="0"/>
          </a:p>
          <a:p>
            <a:endParaRPr lang="en-US" sz="1600" dirty="0"/>
          </a:p>
        </p:txBody>
      </p:sp>
    </p:spTree>
  </p:cSld>
  <p:clrMapOvr>
    <a:masterClrMapping/>
  </p:clrMapOvr>
  <p:transition spd="slow">
    <p:zoom/>
    <p:sndAc>
      <p:stSnd>
        <p:snd r:embed="rId3" name="camera.wav"/>
      </p:stSnd>
    </p:sndAc>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5608" y="990600"/>
            <a:ext cx="7498080" cy="5257800"/>
          </a:xfrm>
        </p:spPr>
        <p:txBody>
          <a:bodyPr>
            <a:normAutofit fontScale="70000" lnSpcReduction="20000"/>
          </a:bodyPr>
          <a:lstStyle/>
          <a:p>
            <a:pPr marL="1225296" lvl="0" indent="-1143000">
              <a:buFont typeface="+mj-lt"/>
              <a:buAutoNum type="arabicPeriod" startAt="3"/>
            </a:pPr>
            <a:r>
              <a:rPr lang="es-EC" dirty="0" smtClean="0"/>
              <a:t>En este trabajo se realizó trece iteraciones para escoger la mejor señal de entrada, aun si se tendría más tiempo se trataría de estimar una mejor señal variando mínimos parámetros, es decir que en esta sección se recomienda dedicarle un tiempo prudencial con el fin de escoger la mejor señal de entrada.  Algo parecido ocurrió cuando se hizo la identificación, se realizó ocho iteraciones de cada estructura, buscando la mejor estructura que se aproxime lo suficiente al proceso simulado y real.</a:t>
            </a:r>
            <a:endParaRPr lang="en-US" dirty="0" smtClean="0"/>
          </a:p>
          <a:p>
            <a:pPr marL="1225296" indent="-1143000">
              <a:buFont typeface="+mj-lt"/>
              <a:buAutoNum type="arabicPeriod" startAt="3"/>
            </a:pPr>
            <a:endParaRPr lang="en-US" dirty="0" smtClean="0"/>
          </a:p>
          <a:p>
            <a:pPr marL="1225296" lvl="0" indent="-1143000">
              <a:buFont typeface="+mj-lt"/>
              <a:buAutoNum type="arabicPeriod" startAt="3"/>
            </a:pPr>
            <a:r>
              <a:rPr lang="es-EC" dirty="0" smtClean="0"/>
              <a:t>Se debe tener un poco de conocimiento sobre el programa Matlab; ya que este cuenta con muchas herramientas de desarrollo, con las que el usuario puede relacionarse y así mostrar los resultados de una manera más técnica.</a:t>
            </a:r>
            <a:endParaRPr lang="en-US" dirty="0"/>
          </a:p>
        </p:txBody>
      </p:sp>
    </p:spTree>
  </p:cSld>
  <p:clrMapOvr>
    <a:masterClrMapping/>
  </p:clrMapOvr>
  <p:transition spd="slow">
    <p:zoom/>
    <p:sndAc>
      <p:stSnd>
        <p:snd r:embed="rId3" name="camera.wav"/>
      </p:stSnd>
    </p:sndAc>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47800" y="1828800"/>
            <a:ext cx="7391400" cy="2590800"/>
          </a:xfrm>
        </p:spPr>
        <p:txBody>
          <a:bodyPr>
            <a:noAutofit/>
          </a:bodyPr>
          <a:lstStyle/>
          <a:p>
            <a:pPr algn="ctr"/>
            <a:r>
              <a:rPr lang="es-EC" sz="9600" dirty="0" smtClean="0"/>
              <a:t>GRACIAS</a:t>
            </a:r>
            <a:endParaRPr lang="en-US" sz="9600" dirty="0"/>
          </a:p>
        </p:txBody>
      </p:sp>
    </p:spTree>
  </p:cSld>
  <p:clrMapOvr>
    <a:masterClrMapping/>
  </p:clrMapOvr>
  <p:transition spd="slow">
    <p:zoom/>
    <p:sndAc>
      <p:stSnd>
        <p:snd r:embed="rId3" name="applause.wav" builtIn="1"/>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dirty="0" smtClean="0"/>
              <a:t>Validación entre valores reales y simulados</a:t>
            </a:r>
            <a:endParaRPr lang="en-US" dirty="0"/>
          </a:p>
        </p:txBody>
      </p:sp>
      <p:graphicFrame>
        <p:nvGraphicFramePr>
          <p:cNvPr id="8" name="7 Marcador de contenido"/>
          <p:cNvGraphicFramePr>
            <a:graphicFrameLocks noGrp="1"/>
          </p:cNvGraphicFramePr>
          <p:nvPr>
            <p:ph idx="1"/>
          </p:nvPr>
        </p:nvGraphicFramePr>
        <p:xfrm>
          <a:off x="2362200" y="1711960"/>
          <a:ext cx="5657850" cy="4079240"/>
        </p:xfrm>
        <a:graphic>
          <a:graphicData uri="http://schemas.openxmlformats.org/drawingml/2006/table">
            <a:tbl>
              <a:tblPr firstRow="1" bandRow="1">
                <a:tableStyleId>{5C22544A-7EE6-4342-B048-85BDC9FD1C3A}</a:tableStyleId>
              </a:tblPr>
              <a:tblGrid>
                <a:gridCol w="990600"/>
                <a:gridCol w="1066800"/>
                <a:gridCol w="600710"/>
                <a:gridCol w="1499870"/>
                <a:gridCol w="1499870"/>
              </a:tblGrid>
              <a:tr h="370840">
                <a:tc>
                  <a:txBody>
                    <a:bodyPr/>
                    <a:lstStyle/>
                    <a:p>
                      <a:pPr algn="ctr" fontAlgn="b"/>
                      <a:r>
                        <a:rPr lang="en-US" sz="2000" b="1" i="0" u="none" strike="noStrike" dirty="0" err="1">
                          <a:solidFill>
                            <a:schemeClr val="bg1"/>
                          </a:solidFill>
                          <a:latin typeface="Calibri"/>
                        </a:rPr>
                        <a:t>Fecha</a:t>
                      </a:r>
                      <a:endParaRPr lang="en-US" sz="2000" b="1" i="0" u="none" strike="noStrike" dirty="0">
                        <a:solidFill>
                          <a:schemeClr val="bg1"/>
                        </a:solidFill>
                        <a:latin typeface="Calibri"/>
                      </a:endParaRPr>
                    </a:p>
                  </a:txBody>
                  <a:tcPr marL="8680" marR="8680" marT="9525" marB="0" anchor="b"/>
                </a:tc>
                <a:tc>
                  <a:txBody>
                    <a:bodyPr/>
                    <a:lstStyle/>
                    <a:p>
                      <a:pPr algn="ctr" fontAlgn="b"/>
                      <a:r>
                        <a:rPr lang="en-US" sz="2000" b="1" i="0" u="none" strike="noStrike" dirty="0" err="1">
                          <a:solidFill>
                            <a:schemeClr val="bg1"/>
                          </a:solidFill>
                          <a:latin typeface="Calibri"/>
                        </a:rPr>
                        <a:t>Tiempo</a:t>
                      </a:r>
                      <a:endParaRPr lang="en-US" sz="2000" b="1" i="0" u="none" strike="noStrike" dirty="0">
                        <a:solidFill>
                          <a:schemeClr val="bg1"/>
                        </a:solidFill>
                        <a:latin typeface="Calibri"/>
                      </a:endParaRPr>
                    </a:p>
                  </a:txBody>
                  <a:tcPr marL="8680" marR="8680" marT="9525" marB="0" anchor="b"/>
                </a:tc>
                <a:tc>
                  <a:txBody>
                    <a:bodyPr/>
                    <a:lstStyle/>
                    <a:p>
                      <a:pPr algn="ctr" fontAlgn="b"/>
                      <a:r>
                        <a:rPr lang="en-US" sz="2000" b="1" i="0" u="none" strike="noStrike" dirty="0">
                          <a:solidFill>
                            <a:schemeClr val="bg1"/>
                          </a:solidFill>
                          <a:latin typeface="Calibri"/>
                        </a:rPr>
                        <a:t>Real</a:t>
                      </a:r>
                    </a:p>
                  </a:txBody>
                  <a:tcPr marL="8680" marR="8680" marT="9525" marB="0" anchor="b"/>
                </a:tc>
                <a:tc>
                  <a:txBody>
                    <a:bodyPr/>
                    <a:lstStyle/>
                    <a:p>
                      <a:pPr algn="ctr" fontAlgn="b"/>
                      <a:r>
                        <a:rPr lang="en-US" sz="2000" b="1" i="0" u="none" strike="noStrike" dirty="0" err="1">
                          <a:solidFill>
                            <a:schemeClr val="bg1"/>
                          </a:solidFill>
                          <a:latin typeface="Calibri"/>
                        </a:rPr>
                        <a:t>modelado</a:t>
                      </a:r>
                      <a:endParaRPr lang="en-US" sz="2000" b="1" i="0" u="none" strike="noStrike" dirty="0">
                        <a:solidFill>
                          <a:schemeClr val="bg1"/>
                        </a:solidFill>
                        <a:latin typeface="Calibri"/>
                      </a:endParaRPr>
                    </a:p>
                  </a:txBody>
                  <a:tcPr marL="8680" marR="8680" marT="9525" marB="0" anchor="b"/>
                </a:tc>
                <a:tc>
                  <a:txBody>
                    <a:bodyPr/>
                    <a:lstStyle/>
                    <a:p>
                      <a:pPr algn="ctr" fontAlgn="b"/>
                      <a:r>
                        <a:rPr lang="en-US" sz="2000" b="1" i="0" u="none" strike="noStrike" dirty="0">
                          <a:solidFill>
                            <a:schemeClr val="bg1"/>
                          </a:solidFill>
                          <a:latin typeface="Calibri"/>
                        </a:rPr>
                        <a:t>Error</a:t>
                      </a:r>
                    </a:p>
                  </a:txBody>
                  <a:tcPr marL="8680" marR="8680" marT="9525" marB="0" anchor="b"/>
                </a:tc>
              </a:tr>
              <a:tr h="370840">
                <a:tc>
                  <a:txBody>
                    <a:bodyPr/>
                    <a:lstStyle/>
                    <a:p>
                      <a:pPr algn="r" fontAlgn="b"/>
                      <a:r>
                        <a:rPr lang="en-US" sz="2000" b="0" i="0" u="none" strike="noStrike" dirty="0">
                          <a:solidFill>
                            <a:srgbClr val="000000"/>
                          </a:solidFill>
                          <a:latin typeface="Calibri"/>
                        </a:rPr>
                        <a:t>17-09-10</a:t>
                      </a:r>
                    </a:p>
                  </a:txBody>
                  <a:tcPr marL="8680" marR="8680" marT="9525" marB="0" anchor="b"/>
                </a:tc>
                <a:tc>
                  <a:txBody>
                    <a:bodyPr/>
                    <a:lstStyle/>
                    <a:p>
                      <a:pPr algn="r" fontAlgn="b"/>
                      <a:r>
                        <a:rPr lang="en-US" sz="2000" b="0" i="0" u="none" strike="noStrike" dirty="0">
                          <a:solidFill>
                            <a:srgbClr val="000000"/>
                          </a:solidFill>
                          <a:latin typeface="Calibri"/>
                        </a:rPr>
                        <a:t>14:26:38</a:t>
                      </a:r>
                    </a:p>
                  </a:txBody>
                  <a:tcPr marL="8680" marR="8680" marT="9525" marB="0" anchor="b"/>
                </a:tc>
                <a:tc>
                  <a:txBody>
                    <a:bodyPr/>
                    <a:lstStyle/>
                    <a:p>
                      <a:pPr algn="r" fontAlgn="b"/>
                      <a:r>
                        <a:rPr lang="en-US" sz="2000" b="0" i="0" u="none" strike="noStrike" dirty="0">
                          <a:solidFill>
                            <a:srgbClr val="000000"/>
                          </a:solidFill>
                          <a:latin typeface="Calibri"/>
                        </a:rPr>
                        <a:t>143</a:t>
                      </a:r>
                    </a:p>
                  </a:txBody>
                  <a:tcPr marL="8680" marR="8680" marT="9525" marB="0" anchor="b"/>
                </a:tc>
                <a:tc>
                  <a:txBody>
                    <a:bodyPr/>
                    <a:lstStyle/>
                    <a:p>
                      <a:pPr algn="r" fontAlgn="b"/>
                      <a:r>
                        <a:rPr lang="en-US" sz="2000" b="0" i="0" u="none" strike="noStrike" dirty="0">
                          <a:solidFill>
                            <a:srgbClr val="000000"/>
                          </a:solidFill>
                          <a:latin typeface="Calibri"/>
                        </a:rPr>
                        <a:t>143.40243</a:t>
                      </a:r>
                    </a:p>
                  </a:txBody>
                  <a:tcPr marL="8680" marR="8680" marT="9525" marB="0" anchor="b"/>
                </a:tc>
                <a:tc>
                  <a:txBody>
                    <a:bodyPr/>
                    <a:lstStyle/>
                    <a:p>
                      <a:pPr algn="r" fontAlgn="b"/>
                      <a:r>
                        <a:rPr lang="en-US" sz="2000" b="0" i="0" u="none" strike="noStrike" dirty="0">
                          <a:solidFill>
                            <a:srgbClr val="000000"/>
                          </a:solidFill>
                          <a:latin typeface="Calibri"/>
                        </a:rPr>
                        <a:t>0.402430176</a:t>
                      </a:r>
                    </a:p>
                  </a:txBody>
                  <a:tcPr marL="8680" marR="8680" marT="9525" marB="0" anchor="b"/>
                </a:tc>
              </a:tr>
              <a:tr h="370840">
                <a:tc>
                  <a:txBody>
                    <a:bodyPr/>
                    <a:lstStyle/>
                    <a:p>
                      <a:pPr algn="r" fontAlgn="b"/>
                      <a:r>
                        <a:rPr lang="en-US" sz="2000" b="0" i="0" u="none" strike="noStrike" dirty="0">
                          <a:solidFill>
                            <a:srgbClr val="000000"/>
                          </a:solidFill>
                          <a:latin typeface="Calibri"/>
                        </a:rPr>
                        <a:t>17-09-10</a:t>
                      </a:r>
                    </a:p>
                  </a:txBody>
                  <a:tcPr marL="8680" marR="8680" marT="9525" marB="0" anchor="b"/>
                </a:tc>
                <a:tc>
                  <a:txBody>
                    <a:bodyPr/>
                    <a:lstStyle/>
                    <a:p>
                      <a:pPr algn="r" fontAlgn="b"/>
                      <a:r>
                        <a:rPr lang="en-US" sz="2000" b="0" i="0" u="none" strike="noStrike" dirty="0">
                          <a:solidFill>
                            <a:srgbClr val="000000"/>
                          </a:solidFill>
                          <a:latin typeface="Calibri"/>
                        </a:rPr>
                        <a:t>14:27:10</a:t>
                      </a:r>
                    </a:p>
                  </a:txBody>
                  <a:tcPr marL="8680" marR="8680" marT="9525" marB="0" anchor="b"/>
                </a:tc>
                <a:tc>
                  <a:txBody>
                    <a:bodyPr/>
                    <a:lstStyle/>
                    <a:p>
                      <a:pPr algn="r" fontAlgn="b"/>
                      <a:r>
                        <a:rPr lang="en-US" sz="2000" b="0" i="0" u="none" strike="noStrike" dirty="0">
                          <a:solidFill>
                            <a:srgbClr val="000000"/>
                          </a:solidFill>
                          <a:latin typeface="Calibri"/>
                        </a:rPr>
                        <a:t>144</a:t>
                      </a:r>
                    </a:p>
                  </a:txBody>
                  <a:tcPr marL="8680" marR="8680" marT="9525" marB="0" anchor="b"/>
                </a:tc>
                <a:tc>
                  <a:txBody>
                    <a:bodyPr/>
                    <a:lstStyle/>
                    <a:p>
                      <a:pPr algn="r" fontAlgn="b"/>
                      <a:r>
                        <a:rPr lang="en-US" sz="2000" b="0" i="0" u="none" strike="noStrike" dirty="0">
                          <a:solidFill>
                            <a:srgbClr val="000000"/>
                          </a:solidFill>
                          <a:latin typeface="Calibri"/>
                        </a:rPr>
                        <a:t>144.009251</a:t>
                      </a:r>
                    </a:p>
                  </a:txBody>
                  <a:tcPr marL="8680" marR="8680" marT="9525" marB="0" anchor="b"/>
                </a:tc>
                <a:tc>
                  <a:txBody>
                    <a:bodyPr/>
                    <a:lstStyle/>
                    <a:p>
                      <a:pPr algn="r" fontAlgn="b"/>
                      <a:r>
                        <a:rPr lang="en-US" sz="2000" b="0" i="0" u="none" strike="noStrike" dirty="0">
                          <a:solidFill>
                            <a:srgbClr val="000000"/>
                          </a:solidFill>
                          <a:latin typeface="Calibri"/>
                        </a:rPr>
                        <a:t>0.009251107</a:t>
                      </a:r>
                    </a:p>
                  </a:txBody>
                  <a:tcPr marL="8680" marR="8680" marT="9525" marB="0" anchor="b"/>
                </a:tc>
              </a:tr>
              <a:tr h="370840">
                <a:tc>
                  <a:txBody>
                    <a:bodyPr/>
                    <a:lstStyle/>
                    <a:p>
                      <a:pPr algn="r" fontAlgn="b"/>
                      <a:r>
                        <a:rPr lang="en-US" sz="2000" b="0" i="0" u="none" strike="noStrike">
                          <a:solidFill>
                            <a:srgbClr val="000000"/>
                          </a:solidFill>
                          <a:latin typeface="Calibri"/>
                        </a:rPr>
                        <a:t>17-09-10</a:t>
                      </a:r>
                    </a:p>
                  </a:txBody>
                  <a:tcPr marL="8680" marR="8680" marT="9525" marB="0" anchor="b"/>
                </a:tc>
                <a:tc>
                  <a:txBody>
                    <a:bodyPr/>
                    <a:lstStyle/>
                    <a:p>
                      <a:pPr algn="r" fontAlgn="b"/>
                      <a:r>
                        <a:rPr lang="en-US" sz="2000" b="0" i="0" u="none" strike="noStrike" dirty="0">
                          <a:solidFill>
                            <a:srgbClr val="000000"/>
                          </a:solidFill>
                          <a:latin typeface="Calibri"/>
                        </a:rPr>
                        <a:t>14:27:43</a:t>
                      </a:r>
                    </a:p>
                  </a:txBody>
                  <a:tcPr marL="8680" marR="8680" marT="9525" marB="0" anchor="b"/>
                </a:tc>
                <a:tc>
                  <a:txBody>
                    <a:bodyPr/>
                    <a:lstStyle/>
                    <a:p>
                      <a:pPr algn="r" fontAlgn="b"/>
                      <a:r>
                        <a:rPr lang="en-US" sz="2000" b="0" i="0" u="none" strike="noStrike" dirty="0">
                          <a:solidFill>
                            <a:srgbClr val="000000"/>
                          </a:solidFill>
                          <a:latin typeface="Calibri"/>
                        </a:rPr>
                        <a:t>146</a:t>
                      </a:r>
                    </a:p>
                  </a:txBody>
                  <a:tcPr marL="8680" marR="8680" marT="9525" marB="0" anchor="b"/>
                </a:tc>
                <a:tc>
                  <a:txBody>
                    <a:bodyPr/>
                    <a:lstStyle/>
                    <a:p>
                      <a:pPr algn="r" fontAlgn="b"/>
                      <a:r>
                        <a:rPr lang="en-US" sz="2000" b="0" i="0" u="none" strike="noStrike">
                          <a:solidFill>
                            <a:srgbClr val="000000"/>
                          </a:solidFill>
                          <a:latin typeface="Calibri"/>
                        </a:rPr>
                        <a:t>144.576205</a:t>
                      </a:r>
                    </a:p>
                  </a:txBody>
                  <a:tcPr marL="8680" marR="8680" marT="9525" marB="0" anchor="b"/>
                </a:tc>
                <a:tc>
                  <a:txBody>
                    <a:bodyPr/>
                    <a:lstStyle/>
                    <a:p>
                      <a:pPr algn="r" fontAlgn="b"/>
                      <a:r>
                        <a:rPr lang="en-US" sz="2000" b="0" i="0" u="none" strike="noStrike" dirty="0">
                          <a:solidFill>
                            <a:srgbClr val="000000"/>
                          </a:solidFill>
                          <a:latin typeface="Calibri"/>
                        </a:rPr>
                        <a:t>1.423794787</a:t>
                      </a:r>
                    </a:p>
                  </a:txBody>
                  <a:tcPr marL="8680" marR="8680" marT="9525" marB="0" anchor="b"/>
                </a:tc>
              </a:tr>
              <a:tr h="370840">
                <a:tc>
                  <a:txBody>
                    <a:bodyPr/>
                    <a:lstStyle/>
                    <a:p>
                      <a:pPr algn="r" fontAlgn="b"/>
                      <a:r>
                        <a:rPr lang="en-US" sz="2000" b="0" i="0" u="none" strike="noStrike">
                          <a:solidFill>
                            <a:srgbClr val="000000"/>
                          </a:solidFill>
                          <a:latin typeface="Calibri"/>
                        </a:rPr>
                        <a:t>17-09-10</a:t>
                      </a:r>
                    </a:p>
                  </a:txBody>
                  <a:tcPr marL="8680" marR="8680" marT="9525" marB="0" anchor="b"/>
                </a:tc>
                <a:tc>
                  <a:txBody>
                    <a:bodyPr/>
                    <a:lstStyle/>
                    <a:p>
                      <a:pPr algn="r" fontAlgn="b"/>
                      <a:r>
                        <a:rPr lang="en-US" sz="2000" b="0" i="0" u="none" strike="noStrike" dirty="0">
                          <a:solidFill>
                            <a:srgbClr val="000000"/>
                          </a:solidFill>
                          <a:latin typeface="Calibri"/>
                        </a:rPr>
                        <a:t>14:28:15</a:t>
                      </a:r>
                    </a:p>
                  </a:txBody>
                  <a:tcPr marL="8680" marR="8680" marT="9525" marB="0" anchor="b"/>
                </a:tc>
                <a:tc>
                  <a:txBody>
                    <a:bodyPr/>
                    <a:lstStyle/>
                    <a:p>
                      <a:pPr algn="r" fontAlgn="b"/>
                      <a:r>
                        <a:rPr lang="en-US" sz="2000" b="0" i="0" u="none" strike="noStrike" dirty="0">
                          <a:solidFill>
                            <a:srgbClr val="000000"/>
                          </a:solidFill>
                          <a:latin typeface="Calibri"/>
                        </a:rPr>
                        <a:t>147</a:t>
                      </a:r>
                    </a:p>
                  </a:txBody>
                  <a:tcPr marL="8680" marR="8680" marT="9525" marB="0" anchor="b"/>
                </a:tc>
                <a:tc>
                  <a:txBody>
                    <a:bodyPr/>
                    <a:lstStyle/>
                    <a:p>
                      <a:pPr algn="r" fontAlgn="b"/>
                      <a:r>
                        <a:rPr lang="en-US" sz="2000" b="0" i="0" u="none" strike="noStrike">
                          <a:solidFill>
                            <a:srgbClr val="000000"/>
                          </a:solidFill>
                          <a:latin typeface="Calibri"/>
                        </a:rPr>
                        <a:t>145.146495</a:t>
                      </a:r>
                    </a:p>
                  </a:txBody>
                  <a:tcPr marL="8680" marR="8680" marT="9525" marB="0" anchor="b"/>
                </a:tc>
                <a:tc>
                  <a:txBody>
                    <a:bodyPr/>
                    <a:lstStyle/>
                    <a:p>
                      <a:pPr algn="r" fontAlgn="b"/>
                      <a:r>
                        <a:rPr lang="en-US" sz="2000" b="0" i="0" u="none" strike="noStrike" dirty="0">
                          <a:solidFill>
                            <a:srgbClr val="000000"/>
                          </a:solidFill>
                          <a:latin typeface="Calibri"/>
                        </a:rPr>
                        <a:t>1.853504811</a:t>
                      </a:r>
                    </a:p>
                  </a:txBody>
                  <a:tcPr marL="8680" marR="8680" marT="9525" marB="0" anchor="b"/>
                </a:tc>
              </a:tr>
              <a:tr h="370840">
                <a:tc>
                  <a:txBody>
                    <a:bodyPr/>
                    <a:lstStyle/>
                    <a:p>
                      <a:pPr algn="r" fontAlgn="b"/>
                      <a:r>
                        <a:rPr lang="en-US" sz="2000" b="0" i="0" u="none" strike="noStrike">
                          <a:solidFill>
                            <a:srgbClr val="000000"/>
                          </a:solidFill>
                          <a:latin typeface="Calibri"/>
                        </a:rPr>
                        <a:t>17-09-10</a:t>
                      </a:r>
                    </a:p>
                  </a:txBody>
                  <a:tcPr marL="8680" marR="8680" marT="9525" marB="0" anchor="b"/>
                </a:tc>
                <a:tc>
                  <a:txBody>
                    <a:bodyPr/>
                    <a:lstStyle/>
                    <a:p>
                      <a:pPr algn="r" fontAlgn="b"/>
                      <a:r>
                        <a:rPr lang="en-US" sz="2000" b="0" i="0" u="none" strike="noStrike" dirty="0">
                          <a:solidFill>
                            <a:srgbClr val="000000"/>
                          </a:solidFill>
                          <a:latin typeface="Calibri"/>
                        </a:rPr>
                        <a:t>14:28:48</a:t>
                      </a:r>
                    </a:p>
                  </a:txBody>
                  <a:tcPr marL="8680" marR="8680" marT="9525" marB="0" anchor="b"/>
                </a:tc>
                <a:tc>
                  <a:txBody>
                    <a:bodyPr/>
                    <a:lstStyle/>
                    <a:p>
                      <a:pPr algn="r" fontAlgn="b"/>
                      <a:r>
                        <a:rPr lang="en-US" sz="2000" b="0" i="0" u="none" strike="noStrike" dirty="0">
                          <a:solidFill>
                            <a:srgbClr val="000000"/>
                          </a:solidFill>
                          <a:latin typeface="Calibri"/>
                        </a:rPr>
                        <a:t>148</a:t>
                      </a:r>
                    </a:p>
                  </a:txBody>
                  <a:tcPr marL="8680" marR="8680" marT="9525" marB="0" anchor="b"/>
                </a:tc>
                <a:tc>
                  <a:txBody>
                    <a:bodyPr/>
                    <a:lstStyle/>
                    <a:p>
                      <a:pPr algn="r" fontAlgn="b"/>
                      <a:r>
                        <a:rPr lang="en-US" sz="2000" b="0" i="0" u="none" strike="noStrike">
                          <a:solidFill>
                            <a:srgbClr val="000000"/>
                          </a:solidFill>
                          <a:latin typeface="Calibri"/>
                        </a:rPr>
                        <a:t>145.859387</a:t>
                      </a:r>
                    </a:p>
                  </a:txBody>
                  <a:tcPr marL="8680" marR="8680" marT="9525" marB="0" anchor="b"/>
                </a:tc>
                <a:tc>
                  <a:txBody>
                    <a:bodyPr/>
                    <a:lstStyle/>
                    <a:p>
                      <a:pPr algn="r" fontAlgn="b"/>
                      <a:r>
                        <a:rPr lang="en-US" sz="2000" b="0" i="0" u="none" strike="noStrike" dirty="0">
                          <a:solidFill>
                            <a:srgbClr val="000000"/>
                          </a:solidFill>
                          <a:latin typeface="Calibri"/>
                        </a:rPr>
                        <a:t>2.140613322</a:t>
                      </a:r>
                    </a:p>
                  </a:txBody>
                  <a:tcPr marL="8680" marR="8680" marT="9525" marB="0" anchor="b"/>
                </a:tc>
              </a:tr>
              <a:tr h="370840">
                <a:tc>
                  <a:txBody>
                    <a:bodyPr/>
                    <a:lstStyle/>
                    <a:p>
                      <a:pPr algn="r" fontAlgn="b"/>
                      <a:r>
                        <a:rPr lang="en-US" sz="2000" b="0" i="0" u="none" strike="noStrike">
                          <a:solidFill>
                            <a:srgbClr val="000000"/>
                          </a:solidFill>
                          <a:latin typeface="Calibri"/>
                        </a:rPr>
                        <a:t>17-09-10</a:t>
                      </a:r>
                    </a:p>
                  </a:txBody>
                  <a:tcPr marL="8680" marR="8680" marT="9525" marB="0" anchor="b"/>
                </a:tc>
                <a:tc>
                  <a:txBody>
                    <a:bodyPr/>
                    <a:lstStyle/>
                    <a:p>
                      <a:pPr algn="r" fontAlgn="b"/>
                      <a:r>
                        <a:rPr lang="en-US" sz="2000" b="0" i="0" u="none" strike="noStrike" dirty="0">
                          <a:solidFill>
                            <a:srgbClr val="000000"/>
                          </a:solidFill>
                          <a:latin typeface="Calibri"/>
                        </a:rPr>
                        <a:t>14:29:20</a:t>
                      </a:r>
                    </a:p>
                  </a:txBody>
                  <a:tcPr marL="8680" marR="8680" marT="9525" marB="0" anchor="b"/>
                </a:tc>
                <a:tc>
                  <a:txBody>
                    <a:bodyPr/>
                    <a:lstStyle/>
                    <a:p>
                      <a:pPr algn="r" fontAlgn="b"/>
                      <a:r>
                        <a:rPr lang="en-US" sz="2000" b="0" i="0" u="none" strike="noStrike" dirty="0">
                          <a:solidFill>
                            <a:srgbClr val="000000"/>
                          </a:solidFill>
                          <a:latin typeface="Calibri"/>
                        </a:rPr>
                        <a:t>148</a:t>
                      </a:r>
                    </a:p>
                  </a:txBody>
                  <a:tcPr marL="8680" marR="8680" marT="9525" marB="0" anchor="b"/>
                </a:tc>
                <a:tc>
                  <a:txBody>
                    <a:bodyPr/>
                    <a:lstStyle/>
                    <a:p>
                      <a:pPr algn="r" fontAlgn="b"/>
                      <a:r>
                        <a:rPr lang="en-US" sz="2000" b="0" i="0" u="none" strike="noStrike" dirty="0">
                          <a:solidFill>
                            <a:srgbClr val="000000"/>
                          </a:solidFill>
                          <a:latin typeface="Calibri"/>
                        </a:rPr>
                        <a:t>146.558363</a:t>
                      </a:r>
                    </a:p>
                  </a:txBody>
                  <a:tcPr marL="8680" marR="8680" marT="9525" marB="0" anchor="b"/>
                </a:tc>
                <a:tc>
                  <a:txBody>
                    <a:bodyPr/>
                    <a:lstStyle/>
                    <a:p>
                      <a:pPr algn="r" fontAlgn="b"/>
                      <a:r>
                        <a:rPr lang="en-US" sz="2000" b="0" i="0" u="none" strike="noStrike" dirty="0">
                          <a:solidFill>
                            <a:srgbClr val="000000"/>
                          </a:solidFill>
                          <a:latin typeface="Calibri"/>
                        </a:rPr>
                        <a:t>1.441637049</a:t>
                      </a:r>
                    </a:p>
                  </a:txBody>
                  <a:tcPr marL="8680" marR="8680" marT="9525" marB="0" anchor="b"/>
                </a:tc>
              </a:tr>
              <a:tr h="370840">
                <a:tc>
                  <a:txBody>
                    <a:bodyPr/>
                    <a:lstStyle/>
                    <a:p>
                      <a:pPr algn="r" fontAlgn="b"/>
                      <a:r>
                        <a:rPr lang="en-US" sz="2000" b="0" i="0" u="none" strike="noStrike">
                          <a:solidFill>
                            <a:srgbClr val="000000"/>
                          </a:solidFill>
                          <a:latin typeface="Calibri"/>
                        </a:rPr>
                        <a:t>17-09-10</a:t>
                      </a:r>
                    </a:p>
                  </a:txBody>
                  <a:tcPr marL="8680" marR="8680" marT="9525" marB="0" anchor="b"/>
                </a:tc>
                <a:tc>
                  <a:txBody>
                    <a:bodyPr/>
                    <a:lstStyle/>
                    <a:p>
                      <a:pPr algn="r" fontAlgn="b"/>
                      <a:r>
                        <a:rPr lang="en-US" sz="2000" b="0" i="0" u="none" strike="noStrike" dirty="0">
                          <a:solidFill>
                            <a:srgbClr val="000000"/>
                          </a:solidFill>
                          <a:latin typeface="Calibri"/>
                        </a:rPr>
                        <a:t>14:29:53</a:t>
                      </a:r>
                    </a:p>
                  </a:txBody>
                  <a:tcPr marL="8680" marR="8680" marT="9525" marB="0" anchor="b"/>
                </a:tc>
                <a:tc>
                  <a:txBody>
                    <a:bodyPr/>
                    <a:lstStyle/>
                    <a:p>
                      <a:pPr algn="r" fontAlgn="b"/>
                      <a:r>
                        <a:rPr lang="en-US" sz="2000" b="0" i="0" u="none" strike="noStrike">
                          <a:solidFill>
                            <a:srgbClr val="000000"/>
                          </a:solidFill>
                          <a:latin typeface="Calibri"/>
                        </a:rPr>
                        <a:t>150</a:t>
                      </a:r>
                    </a:p>
                  </a:txBody>
                  <a:tcPr marL="8680" marR="8680" marT="9525" marB="0" anchor="b"/>
                </a:tc>
                <a:tc>
                  <a:txBody>
                    <a:bodyPr/>
                    <a:lstStyle/>
                    <a:p>
                      <a:pPr algn="r" fontAlgn="b"/>
                      <a:r>
                        <a:rPr lang="en-US" sz="2000" b="0" i="0" u="none" strike="noStrike" dirty="0">
                          <a:solidFill>
                            <a:srgbClr val="000000"/>
                          </a:solidFill>
                          <a:latin typeface="Calibri"/>
                        </a:rPr>
                        <a:t>147.913087</a:t>
                      </a:r>
                    </a:p>
                  </a:txBody>
                  <a:tcPr marL="8680" marR="8680" marT="9525" marB="0" anchor="b"/>
                </a:tc>
                <a:tc>
                  <a:txBody>
                    <a:bodyPr/>
                    <a:lstStyle/>
                    <a:p>
                      <a:pPr algn="r" fontAlgn="b"/>
                      <a:r>
                        <a:rPr lang="en-US" sz="2000" b="0" i="0" u="none" strike="noStrike" dirty="0">
                          <a:solidFill>
                            <a:srgbClr val="000000"/>
                          </a:solidFill>
                          <a:latin typeface="Calibri"/>
                        </a:rPr>
                        <a:t>2.086913443</a:t>
                      </a:r>
                    </a:p>
                  </a:txBody>
                  <a:tcPr marL="8680" marR="8680" marT="9525" marB="0" anchor="b"/>
                </a:tc>
              </a:tr>
              <a:tr h="370840">
                <a:tc>
                  <a:txBody>
                    <a:bodyPr/>
                    <a:lstStyle/>
                    <a:p>
                      <a:pPr algn="r" fontAlgn="b"/>
                      <a:r>
                        <a:rPr lang="en-US" sz="2000" b="0" i="0" u="none" strike="noStrike">
                          <a:solidFill>
                            <a:srgbClr val="000000"/>
                          </a:solidFill>
                          <a:latin typeface="Calibri"/>
                        </a:rPr>
                        <a:t>17-09-10</a:t>
                      </a:r>
                    </a:p>
                  </a:txBody>
                  <a:tcPr marL="8680" marR="8680" marT="9525" marB="0" anchor="b"/>
                </a:tc>
                <a:tc>
                  <a:txBody>
                    <a:bodyPr/>
                    <a:lstStyle/>
                    <a:p>
                      <a:pPr algn="r" fontAlgn="b"/>
                      <a:r>
                        <a:rPr lang="en-US" sz="2000" b="0" i="0" u="none" strike="noStrike" dirty="0">
                          <a:solidFill>
                            <a:srgbClr val="000000"/>
                          </a:solidFill>
                          <a:latin typeface="Calibri"/>
                        </a:rPr>
                        <a:t>14:30:25</a:t>
                      </a:r>
                    </a:p>
                  </a:txBody>
                  <a:tcPr marL="8680" marR="8680" marT="9525" marB="0" anchor="b"/>
                </a:tc>
                <a:tc>
                  <a:txBody>
                    <a:bodyPr/>
                    <a:lstStyle/>
                    <a:p>
                      <a:pPr algn="r" fontAlgn="b"/>
                      <a:r>
                        <a:rPr lang="en-US" sz="2000" b="0" i="0" u="none" strike="noStrike">
                          <a:solidFill>
                            <a:srgbClr val="000000"/>
                          </a:solidFill>
                          <a:latin typeface="Calibri"/>
                        </a:rPr>
                        <a:t>150</a:t>
                      </a:r>
                    </a:p>
                  </a:txBody>
                  <a:tcPr marL="8680" marR="8680" marT="9525" marB="0" anchor="b"/>
                </a:tc>
                <a:tc>
                  <a:txBody>
                    <a:bodyPr/>
                    <a:lstStyle/>
                    <a:p>
                      <a:pPr algn="r" fontAlgn="b"/>
                      <a:r>
                        <a:rPr lang="en-US" sz="2000" b="0" i="0" u="none" strike="noStrike" dirty="0">
                          <a:solidFill>
                            <a:srgbClr val="000000"/>
                          </a:solidFill>
                          <a:latin typeface="Calibri"/>
                        </a:rPr>
                        <a:t>148.834402</a:t>
                      </a:r>
                    </a:p>
                  </a:txBody>
                  <a:tcPr marL="8680" marR="8680" marT="9525" marB="0" anchor="b"/>
                </a:tc>
                <a:tc>
                  <a:txBody>
                    <a:bodyPr/>
                    <a:lstStyle/>
                    <a:p>
                      <a:pPr algn="r" fontAlgn="b"/>
                      <a:r>
                        <a:rPr lang="en-US" sz="2000" b="0" i="0" u="none" strike="noStrike" dirty="0">
                          <a:solidFill>
                            <a:srgbClr val="000000"/>
                          </a:solidFill>
                          <a:latin typeface="Calibri"/>
                        </a:rPr>
                        <a:t>1.165597707</a:t>
                      </a:r>
                    </a:p>
                  </a:txBody>
                  <a:tcPr marL="8680" marR="8680" marT="9525" marB="0" anchor="b"/>
                </a:tc>
              </a:tr>
              <a:tr h="370840">
                <a:tc>
                  <a:txBody>
                    <a:bodyPr/>
                    <a:lstStyle/>
                    <a:p>
                      <a:pPr algn="r" fontAlgn="b"/>
                      <a:r>
                        <a:rPr lang="en-US" sz="2000" b="0" i="0" u="none" strike="noStrike">
                          <a:solidFill>
                            <a:srgbClr val="000000"/>
                          </a:solidFill>
                          <a:latin typeface="Calibri"/>
                        </a:rPr>
                        <a:t>17-09-10</a:t>
                      </a:r>
                    </a:p>
                  </a:txBody>
                  <a:tcPr marL="8680" marR="8680" marT="9525" marB="0" anchor="b"/>
                </a:tc>
                <a:tc>
                  <a:txBody>
                    <a:bodyPr/>
                    <a:lstStyle/>
                    <a:p>
                      <a:pPr algn="r" fontAlgn="b"/>
                      <a:r>
                        <a:rPr lang="en-US" sz="2000" b="0" i="0" u="none" strike="noStrike">
                          <a:solidFill>
                            <a:srgbClr val="000000"/>
                          </a:solidFill>
                          <a:latin typeface="Calibri"/>
                        </a:rPr>
                        <a:t>14:30:58</a:t>
                      </a:r>
                    </a:p>
                  </a:txBody>
                  <a:tcPr marL="8680" marR="8680" marT="9525" marB="0" anchor="b"/>
                </a:tc>
                <a:tc>
                  <a:txBody>
                    <a:bodyPr/>
                    <a:lstStyle/>
                    <a:p>
                      <a:pPr algn="r" fontAlgn="b"/>
                      <a:r>
                        <a:rPr lang="en-US" sz="2000" b="0" i="0" u="none" strike="noStrike" dirty="0">
                          <a:solidFill>
                            <a:srgbClr val="000000"/>
                          </a:solidFill>
                          <a:latin typeface="Calibri"/>
                        </a:rPr>
                        <a:t>151</a:t>
                      </a:r>
                    </a:p>
                  </a:txBody>
                  <a:tcPr marL="8680" marR="8680" marT="9525" marB="0" anchor="b"/>
                </a:tc>
                <a:tc>
                  <a:txBody>
                    <a:bodyPr/>
                    <a:lstStyle/>
                    <a:p>
                      <a:pPr algn="r" fontAlgn="b"/>
                      <a:r>
                        <a:rPr lang="en-US" sz="2000" b="0" i="0" u="none" strike="noStrike" dirty="0">
                          <a:solidFill>
                            <a:srgbClr val="000000"/>
                          </a:solidFill>
                          <a:latin typeface="Calibri"/>
                        </a:rPr>
                        <a:t>149.730701</a:t>
                      </a:r>
                    </a:p>
                  </a:txBody>
                  <a:tcPr marL="8680" marR="8680" marT="9525" marB="0" anchor="b"/>
                </a:tc>
                <a:tc>
                  <a:txBody>
                    <a:bodyPr/>
                    <a:lstStyle/>
                    <a:p>
                      <a:pPr algn="r" fontAlgn="b"/>
                      <a:r>
                        <a:rPr lang="en-US" sz="2000" b="0" i="0" u="none" strike="noStrike" dirty="0">
                          <a:solidFill>
                            <a:srgbClr val="000000"/>
                          </a:solidFill>
                          <a:latin typeface="Calibri"/>
                        </a:rPr>
                        <a:t>1.269298749</a:t>
                      </a:r>
                    </a:p>
                  </a:txBody>
                  <a:tcPr marL="8680" marR="8680" marT="9525" marB="0" anchor="b"/>
                </a:tc>
              </a:tr>
              <a:tr h="370840">
                <a:tc>
                  <a:txBody>
                    <a:bodyPr/>
                    <a:lstStyle/>
                    <a:p>
                      <a:pPr algn="r" fontAlgn="b"/>
                      <a:r>
                        <a:rPr lang="en-US" sz="2000" b="0" i="0" u="none" strike="noStrike">
                          <a:solidFill>
                            <a:srgbClr val="000000"/>
                          </a:solidFill>
                          <a:latin typeface="Calibri"/>
                        </a:rPr>
                        <a:t>17-09-10</a:t>
                      </a:r>
                    </a:p>
                  </a:txBody>
                  <a:tcPr marL="8680" marR="8680" marT="9525" marB="0" anchor="b"/>
                </a:tc>
                <a:tc>
                  <a:txBody>
                    <a:bodyPr/>
                    <a:lstStyle/>
                    <a:p>
                      <a:pPr algn="r" fontAlgn="b"/>
                      <a:r>
                        <a:rPr lang="en-US" sz="2000" b="0" i="0" u="none" strike="noStrike" dirty="0">
                          <a:solidFill>
                            <a:srgbClr val="000000"/>
                          </a:solidFill>
                          <a:latin typeface="Calibri"/>
                        </a:rPr>
                        <a:t>14:31:30</a:t>
                      </a:r>
                    </a:p>
                  </a:txBody>
                  <a:tcPr marL="8680" marR="8680" marT="9525" marB="0" anchor="b"/>
                </a:tc>
                <a:tc>
                  <a:txBody>
                    <a:bodyPr/>
                    <a:lstStyle/>
                    <a:p>
                      <a:pPr algn="r" fontAlgn="b"/>
                      <a:r>
                        <a:rPr lang="en-US" sz="2000" b="0" i="0" u="none" strike="noStrike" dirty="0">
                          <a:solidFill>
                            <a:srgbClr val="000000"/>
                          </a:solidFill>
                          <a:latin typeface="Calibri"/>
                        </a:rPr>
                        <a:t>153</a:t>
                      </a:r>
                    </a:p>
                  </a:txBody>
                  <a:tcPr marL="8680" marR="8680" marT="9525" marB="0" anchor="b"/>
                </a:tc>
                <a:tc>
                  <a:txBody>
                    <a:bodyPr/>
                    <a:lstStyle/>
                    <a:p>
                      <a:pPr algn="r" fontAlgn="b"/>
                      <a:r>
                        <a:rPr lang="en-US" sz="2000" b="0" i="0" u="none" strike="noStrike" dirty="0">
                          <a:solidFill>
                            <a:srgbClr val="000000"/>
                          </a:solidFill>
                          <a:latin typeface="Calibri"/>
                        </a:rPr>
                        <a:t>150.570492</a:t>
                      </a:r>
                    </a:p>
                  </a:txBody>
                  <a:tcPr marL="8680" marR="8680" marT="9525" marB="0" anchor="b"/>
                </a:tc>
                <a:tc>
                  <a:txBody>
                    <a:bodyPr/>
                    <a:lstStyle/>
                    <a:p>
                      <a:pPr algn="r" fontAlgn="b"/>
                      <a:r>
                        <a:rPr lang="en-US" sz="2000" b="0" i="0" u="none" strike="noStrike" dirty="0">
                          <a:solidFill>
                            <a:srgbClr val="000000"/>
                          </a:solidFill>
                          <a:latin typeface="Calibri"/>
                        </a:rPr>
                        <a:t>2.42950782</a:t>
                      </a:r>
                    </a:p>
                  </a:txBody>
                  <a:tcPr marL="8680" marR="8680" marT="9525" marB="0" anchor="b"/>
                </a:tc>
              </a:tr>
            </a:tbl>
          </a:graphicData>
        </a:graphic>
      </p:graphicFrame>
    </p:spTree>
  </p:cSld>
  <p:clrMapOvr>
    <a:masterClrMapping/>
  </p:clrMapOvr>
  <p:transition spd="slow">
    <p:zoom/>
    <p:sndAc>
      <p:stSnd>
        <p:snd r:embed="rId3" name="camera.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905000" y="685800"/>
          <a:ext cx="6248400" cy="5562600"/>
        </p:xfrm>
        <a:graphic>
          <a:graphicData uri="http://schemas.openxmlformats.org/drawingml/2006/table">
            <a:tbl>
              <a:tblPr firstRow="1" bandRow="1">
                <a:tableStyleId>{5C22544A-7EE6-4342-B048-85BDC9FD1C3A}</a:tableStyleId>
              </a:tblPr>
              <a:tblGrid>
                <a:gridCol w="1066800"/>
                <a:gridCol w="1143000"/>
                <a:gridCol w="746760"/>
                <a:gridCol w="1645920"/>
                <a:gridCol w="1645920"/>
              </a:tblGrid>
              <a:tr h="370840">
                <a:tc>
                  <a:txBody>
                    <a:bodyPr/>
                    <a:lstStyle/>
                    <a:p>
                      <a:pPr algn="ctr" fontAlgn="b"/>
                      <a:r>
                        <a:rPr lang="en-US" sz="2000" b="1" i="0" u="none" strike="noStrike" dirty="0" err="1">
                          <a:solidFill>
                            <a:schemeClr val="bg1"/>
                          </a:solidFill>
                          <a:latin typeface="Calibri"/>
                        </a:rPr>
                        <a:t>Fecha</a:t>
                      </a:r>
                      <a:endParaRPr lang="en-US" sz="2000" b="1" i="0" u="none" strike="noStrike" dirty="0">
                        <a:solidFill>
                          <a:schemeClr val="bg1"/>
                        </a:solidFill>
                        <a:latin typeface="Calibri"/>
                      </a:endParaRPr>
                    </a:p>
                  </a:txBody>
                  <a:tcPr marL="9525" marR="9525" marT="9525" marB="0" anchor="b"/>
                </a:tc>
                <a:tc>
                  <a:txBody>
                    <a:bodyPr/>
                    <a:lstStyle/>
                    <a:p>
                      <a:pPr algn="ctr" fontAlgn="b"/>
                      <a:r>
                        <a:rPr lang="en-US" sz="2000" b="1" i="0" u="none" strike="noStrike" dirty="0" err="1">
                          <a:solidFill>
                            <a:schemeClr val="bg1"/>
                          </a:solidFill>
                          <a:latin typeface="Calibri"/>
                        </a:rPr>
                        <a:t>Tiempo</a:t>
                      </a:r>
                      <a:endParaRPr lang="en-US" sz="2000" b="1" i="0" u="none" strike="noStrike" dirty="0">
                        <a:solidFill>
                          <a:schemeClr val="bg1"/>
                        </a:solidFill>
                        <a:latin typeface="Calibri"/>
                      </a:endParaRPr>
                    </a:p>
                  </a:txBody>
                  <a:tcPr marL="9525" marR="9525" marT="9525" marB="0" anchor="b"/>
                </a:tc>
                <a:tc>
                  <a:txBody>
                    <a:bodyPr/>
                    <a:lstStyle/>
                    <a:p>
                      <a:pPr algn="ctr" fontAlgn="b"/>
                      <a:r>
                        <a:rPr lang="en-US" sz="2000" b="1" i="0" u="none" strike="noStrike" dirty="0">
                          <a:solidFill>
                            <a:schemeClr val="bg1"/>
                          </a:solidFill>
                          <a:latin typeface="Calibri"/>
                        </a:rPr>
                        <a:t>Real</a:t>
                      </a:r>
                    </a:p>
                  </a:txBody>
                  <a:tcPr marL="9525" marR="9525" marT="9525" marB="0" anchor="b"/>
                </a:tc>
                <a:tc>
                  <a:txBody>
                    <a:bodyPr/>
                    <a:lstStyle/>
                    <a:p>
                      <a:pPr algn="ctr" fontAlgn="b"/>
                      <a:r>
                        <a:rPr lang="en-US" sz="2000" b="1" i="0" u="none" strike="noStrike" dirty="0" err="1">
                          <a:solidFill>
                            <a:schemeClr val="bg1"/>
                          </a:solidFill>
                          <a:latin typeface="Calibri"/>
                        </a:rPr>
                        <a:t>modelado</a:t>
                      </a:r>
                      <a:endParaRPr lang="en-US" sz="2000" b="1" i="0" u="none" strike="noStrike" dirty="0">
                        <a:solidFill>
                          <a:schemeClr val="bg1"/>
                        </a:solidFill>
                        <a:latin typeface="Calibri"/>
                      </a:endParaRPr>
                    </a:p>
                  </a:txBody>
                  <a:tcPr marL="9525" marR="9525" marT="9525" marB="0" anchor="b"/>
                </a:tc>
                <a:tc>
                  <a:txBody>
                    <a:bodyPr/>
                    <a:lstStyle/>
                    <a:p>
                      <a:pPr algn="ctr" fontAlgn="b"/>
                      <a:r>
                        <a:rPr lang="en-US" sz="2000" b="1" i="0" u="none" strike="noStrike" dirty="0">
                          <a:solidFill>
                            <a:schemeClr val="bg1"/>
                          </a:solidFill>
                          <a:latin typeface="Calibri"/>
                        </a:rPr>
                        <a:t>Error</a:t>
                      </a:r>
                    </a:p>
                  </a:txBody>
                  <a:tcPr marL="9525" marR="9525" marT="9525" marB="0" anchor="b"/>
                </a:tc>
              </a:tr>
              <a:tr h="370840">
                <a:tc>
                  <a:txBody>
                    <a:bodyPr/>
                    <a:lstStyle/>
                    <a:p>
                      <a:pPr algn="r" fontAlgn="b"/>
                      <a:r>
                        <a:rPr lang="en-US" sz="2000" b="0" i="0" u="none" strike="noStrike" dirty="0">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14:32:03</a:t>
                      </a:r>
                    </a:p>
                  </a:txBody>
                  <a:tcPr marL="9525" marR="9525" marT="9525" marB="0" anchor="b"/>
                </a:tc>
                <a:tc>
                  <a:txBody>
                    <a:bodyPr/>
                    <a:lstStyle/>
                    <a:p>
                      <a:pPr algn="r" fontAlgn="b"/>
                      <a:r>
                        <a:rPr lang="en-US" sz="2000" b="0" i="0" u="none" strike="noStrike" dirty="0">
                          <a:solidFill>
                            <a:srgbClr val="000000"/>
                          </a:solidFill>
                          <a:latin typeface="Calibri"/>
                        </a:rPr>
                        <a:t>154</a:t>
                      </a:r>
                    </a:p>
                  </a:txBody>
                  <a:tcPr marL="9525" marR="9525" marT="9525" marB="0" anchor="b"/>
                </a:tc>
                <a:tc>
                  <a:txBody>
                    <a:bodyPr/>
                    <a:lstStyle/>
                    <a:p>
                      <a:pPr algn="r" fontAlgn="b"/>
                      <a:r>
                        <a:rPr lang="en-US" sz="2000" b="0" i="0" u="none" strike="noStrike" dirty="0">
                          <a:solidFill>
                            <a:srgbClr val="000000"/>
                          </a:solidFill>
                          <a:latin typeface="Calibri"/>
                        </a:rPr>
                        <a:t>151.432526</a:t>
                      </a:r>
                    </a:p>
                  </a:txBody>
                  <a:tcPr marL="9525" marR="9525" marT="9525" marB="0" anchor="b"/>
                </a:tc>
                <a:tc>
                  <a:txBody>
                    <a:bodyPr/>
                    <a:lstStyle/>
                    <a:p>
                      <a:pPr algn="r" fontAlgn="b"/>
                      <a:r>
                        <a:rPr lang="en-US" sz="2000" b="0" i="0" u="none" strike="noStrike" dirty="0">
                          <a:solidFill>
                            <a:srgbClr val="000000"/>
                          </a:solidFill>
                          <a:latin typeface="Calibri"/>
                        </a:rPr>
                        <a:t>2.567473602</a:t>
                      </a:r>
                    </a:p>
                  </a:txBody>
                  <a:tcPr marL="9525" marR="9525" marT="9525" marB="0" anchor="b"/>
                </a:tc>
              </a:tr>
              <a:tr h="370840">
                <a:tc>
                  <a:txBody>
                    <a:bodyPr/>
                    <a:lstStyle/>
                    <a:p>
                      <a:pPr algn="r" fontAlgn="b"/>
                      <a:r>
                        <a:rPr lang="en-US" sz="2000" b="0" i="0" u="none" strike="noStrike" dirty="0">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14:32:35</a:t>
                      </a:r>
                    </a:p>
                  </a:txBody>
                  <a:tcPr marL="9525" marR="9525" marT="9525" marB="0" anchor="b"/>
                </a:tc>
                <a:tc>
                  <a:txBody>
                    <a:bodyPr/>
                    <a:lstStyle/>
                    <a:p>
                      <a:pPr algn="r" fontAlgn="b"/>
                      <a:r>
                        <a:rPr lang="en-US" sz="2000" b="0" i="0" u="none" strike="noStrike">
                          <a:solidFill>
                            <a:srgbClr val="000000"/>
                          </a:solidFill>
                          <a:latin typeface="Calibri"/>
                        </a:rPr>
                        <a:t>154</a:t>
                      </a:r>
                    </a:p>
                  </a:txBody>
                  <a:tcPr marL="9525" marR="9525" marT="9525" marB="0" anchor="b"/>
                </a:tc>
                <a:tc>
                  <a:txBody>
                    <a:bodyPr/>
                    <a:lstStyle/>
                    <a:p>
                      <a:pPr algn="r" fontAlgn="b"/>
                      <a:r>
                        <a:rPr lang="en-US" sz="2000" b="0" i="0" u="none" strike="noStrike">
                          <a:solidFill>
                            <a:srgbClr val="000000"/>
                          </a:solidFill>
                          <a:latin typeface="Calibri"/>
                        </a:rPr>
                        <a:t>152.552474</a:t>
                      </a:r>
                    </a:p>
                  </a:txBody>
                  <a:tcPr marL="9525" marR="9525" marT="9525" marB="0" anchor="b"/>
                </a:tc>
                <a:tc>
                  <a:txBody>
                    <a:bodyPr/>
                    <a:lstStyle/>
                    <a:p>
                      <a:pPr algn="r" fontAlgn="b"/>
                      <a:r>
                        <a:rPr lang="en-US" sz="2000" b="0" i="0" u="none" strike="noStrike">
                          <a:solidFill>
                            <a:srgbClr val="000000"/>
                          </a:solidFill>
                          <a:latin typeface="Calibri"/>
                        </a:rPr>
                        <a:t>1.447526002</a:t>
                      </a:r>
                    </a:p>
                  </a:txBody>
                  <a:tcPr marL="9525" marR="9525" marT="9525" marB="0" anchor="b"/>
                </a:tc>
              </a:tr>
              <a:tr h="370840">
                <a:tc>
                  <a:txBody>
                    <a:bodyPr/>
                    <a:lstStyle/>
                    <a:p>
                      <a:pPr algn="r" fontAlgn="b"/>
                      <a:r>
                        <a:rPr lang="en-US" sz="2000" b="0" i="0" u="none" strike="noStrike" dirty="0">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14:33:08</a:t>
                      </a:r>
                    </a:p>
                  </a:txBody>
                  <a:tcPr marL="9525" marR="9525" marT="9525" marB="0" anchor="b"/>
                </a:tc>
                <a:tc>
                  <a:txBody>
                    <a:bodyPr/>
                    <a:lstStyle/>
                    <a:p>
                      <a:pPr algn="r" fontAlgn="b"/>
                      <a:r>
                        <a:rPr lang="en-US" sz="2000" b="0" i="0" u="none" strike="noStrike">
                          <a:solidFill>
                            <a:srgbClr val="000000"/>
                          </a:solidFill>
                          <a:latin typeface="Calibri"/>
                        </a:rPr>
                        <a:t>158</a:t>
                      </a:r>
                    </a:p>
                  </a:txBody>
                  <a:tcPr marL="9525" marR="9525" marT="9525" marB="0" anchor="b"/>
                </a:tc>
                <a:tc>
                  <a:txBody>
                    <a:bodyPr/>
                    <a:lstStyle/>
                    <a:p>
                      <a:pPr algn="r" fontAlgn="b"/>
                      <a:r>
                        <a:rPr lang="en-US" sz="2000" b="0" i="0" u="none" strike="noStrike">
                          <a:solidFill>
                            <a:srgbClr val="000000"/>
                          </a:solidFill>
                          <a:latin typeface="Calibri"/>
                        </a:rPr>
                        <a:t>153.56771</a:t>
                      </a:r>
                    </a:p>
                  </a:txBody>
                  <a:tcPr marL="9525" marR="9525" marT="9525" marB="0" anchor="b"/>
                </a:tc>
                <a:tc>
                  <a:txBody>
                    <a:bodyPr/>
                    <a:lstStyle/>
                    <a:p>
                      <a:pPr algn="r" fontAlgn="b"/>
                      <a:r>
                        <a:rPr lang="en-US" sz="2000" b="0" i="0" u="none" strike="noStrike">
                          <a:solidFill>
                            <a:srgbClr val="000000"/>
                          </a:solidFill>
                          <a:latin typeface="Calibri"/>
                        </a:rPr>
                        <a:t>4.432290065</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14:33:40</a:t>
                      </a:r>
                    </a:p>
                  </a:txBody>
                  <a:tcPr marL="9525" marR="9525" marT="9525" marB="0" anchor="b"/>
                </a:tc>
                <a:tc>
                  <a:txBody>
                    <a:bodyPr/>
                    <a:lstStyle/>
                    <a:p>
                      <a:pPr algn="r" fontAlgn="b"/>
                      <a:r>
                        <a:rPr lang="en-US" sz="2000" b="0" i="0" u="none" strike="noStrike">
                          <a:solidFill>
                            <a:srgbClr val="000000"/>
                          </a:solidFill>
                          <a:latin typeface="Calibri"/>
                        </a:rPr>
                        <a:t>159</a:t>
                      </a:r>
                    </a:p>
                  </a:txBody>
                  <a:tcPr marL="9525" marR="9525" marT="9525" marB="0" anchor="b"/>
                </a:tc>
                <a:tc>
                  <a:txBody>
                    <a:bodyPr/>
                    <a:lstStyle/>
                    <a:p>
                      <a:pPr algn="r" fontAlgn="b"/>
                      <a:r>
                        <a:rPr lang="en-US" sz="2000" b="0" i="0" u="none" strike="noStrike">
                          <a:solidFill>
                            <a:srgbClr val="000000"/>
                          </a:solidFill>
                          <a:latin typeface="Calibri"/>
                        </a:rPr>
                        <a:t>154.340832</a:t>
                      </a:r>
                    </a:p>
                  </a:txBody>
                  <a:tcPr marL="9525" marR="9525" marT="9525" marB="0" anchor="b"/>
                </a:tc>
                <a:tc>
                  <a:txBody>
                    <a:bodyPr/>
                    <a:lstStyle/>
                    <a:p>
                      <a:pPr algn="r" fontAlgn="b"/>
                      <a:r>
                        <a:rPr lang="en-US" sz="2000" b="0" i="0" u="none" strike="noStrike">
                          <a:solidFill>
                            <a:srgbClr val="000000"/>
                          </a:solidFill>
                          <a:latin typeface="Calibri"/>
                        </a:rPr>
                        <a:t>4.659168432</a:t>
                      </a:r>
                    </a:p>
                  </a:txBody>
                  <a:tcPr marL="9525" marR="9525" marT="9525" marB="0" anchor="b"/>
                </a:tc>
              </a:tr>
              <a:tr h="370840">
                <a:tc>
                  <a:txBody>
                    <a:bodyPr/>
                    <a:lstStyle/>
                    <a:p>
                      <a:pPr algn="r" fontAlgn="b"/>
                      <a:r>
                        <a:rPr lang="en-US" sz="2000" b="0" i="0" u="none" strike="noStrike" dirty="0">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14:34:13</a:t>
                      </a:r>
                    </a:p>
                  </a:txBody>
                  <a:tcPr marL="9525" marR="9525" marT="9525" marB="0" anchor="b"/>
                </a:tc>
                <a:tc>
                  <a:txBody>
                    <a:bodyPr/>
                    <a:lstStyle/>
                    <a:p>
                      <a:pPr algn="r" fontAlgn="b"/>
                      <a:r>
                        <a:rPr lang="en-US" sz="2000" b="0" i="0" u="none" strike="noStrike">
                          <a:solidFill>
                            <a:srgbClr val="000000"/>
                          </a:solidFill>
                          <a:latin typeface="Calibri"/>
                        </a:rPr>
                        <a:t>158</a:t>
                      </a:r>
                    </a:p>
                  </a:txBody>
                  <a:tcPr marL="9525" marR="9525" marT="9525" marB="0" anchor="b"/>
                </a:tc>
                <a:tc>
                  <a:txBody>
                    <a:bodyPr/>
                    <a:lstStyle/>
                    <a:p>
                      <a:pPr algn="r" fontAlgn="b"/>
                      <a:r>
                        <a:rPr lang="en-US" sz="2000" b="0" i="0" u="none" strike="noStrike">
                          <a:solidFill>
                            <a:srgbClr val="000000"/>
                          </a:solidFill>
                          <a:latin typeface="Calibri"/>
                        </a:rPr>
                        <a:t>158.521436</a:t>
                      </a:r>
                    </a:p>
                  </a:txBody>
                  <a:tcPr marL="9525" marR="9525" marT="9525" marB="0" anchor="b"/>
                </a:tc>
                <a:tc>
                  <a:txBody>
                    <a:bodyPr/>
                    <a:lstStyle/>
                    <a:p>
                      <a:pPr algn="r" fontAlgn="b"/>
                      <a:r>
                        <a:rPr lang="en-US" sz="2000" b="0" i="0" u="none" strike="noStrike">
                          <a:solidFill>
                            <a:srgbClr val="000000"/>
                          </a:solidFill>
                          <a:latin typeface="Calibri"/>
                        </a:rPr>
                        <a:t>0.521435652</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14:34:45</a:t>
                      </a:r>
                    </a:p>
                  </a:txBody>
                  <a:tcPr marL="9525" marR="9525" marT="9525" marB="0" anchor="b"/>
                </a:tc>
                <a:tc>
                  <a:txBody>
                    <a:bodyPr/>
                    <a:lstStyle/>
                    <a:p>
                      <a:pPr algn="r" fontAlgn="b"/>
                      <a:r>
                        <a:rPr lang="en-US" sz="2000" b="0" i="0" u="none" strike="noStrike">
                          <a:solidFill>
                            <a:srgbClr val="000000"/>
                          </a:solidFill>
                          <a:latin typeface="Calibri"/>
                        </a:rPr>
                        <a:t>161</a:t>
                      </a:r>
                    </a:p>
                  </a:txBody>
                  <a:tcPr marL="9525" marR="9525" marT="9525" marB="0" anchor="b"/>
                </a:tc>
                <a:tc>
                  <a:txBody>
                    <a:bodyPr/>
                    <a:lstStyle/>
                    <a:p>
                      <a:pPr algn="r" fontAlgn="b"/>
                      <a:r>
                        <a:rPr lang="en-US" sz="2000" b="0" i="0" u="none" strike="noStrike">
                          <a:solidFill>
                            <a:srgbClr val="000000"/>
                          </a:solidFill>
                          <a:latin typeface="Calibri"/>
                        </a:rPr>
                        <a:t>159.175626</a:t>
                      </a:r>
                    </a:p>
                  </a:txBody>
                  <a:tcPr marL="9525" marR="9525" marT="9525" marB="0" anchor="b"/>
                </a:tc>
                <a:tc>
                  <a:txBody>
                    <a:bodyPr/>
                    <a:lstStyle/>
                    <a:p>
                      <a:pPr algn="r" fontAlgn="b"/>
                      <a:r>
                        <a:rPr lang="en-US" sz="2000" b="0" i="0" u="none" strike="noStrike">
                          <a:solidFill>
                            <a:srgbClr val="000000"/>
                          </a:solidFill>
                          <a:latin typeface="Calibri"/>
                        </a:rPr>
                        <a:t>1.824373691</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14:35:18</a:t>
                      </a:r>
                    </a:p>
                  </a:txBody>
                  <a:tcPr marL="9525" marR="9525" marT="9525" marB="0" anchor="b"/>
                </a:tc>
                <a:tc>
                  <a:txBody>
                    <a:bodyPr/>
                    <a:lstStyle/>
                    <a:p>
                      <a:pPr algn="r" fontAlgn="b"/>
                      <a:r>
                        <a:rPr lang="en-US" sz="2000" b="0" i="0" u="none" strike="noStrike">
                          <a:solidFill>
                            <a:srgbClr val="000000"/>
                          </a:solidFill>
                          <a:latin typeface="Calibri"/>
                        </a:rPr>
                        <a:t>161</a:t>
                      </a:r>
                    </a:p>
                  </a:txBody>
                  <a:tcPr marL="9525" marR="9525" marT="9525" marB="0" anchor="b"/>
                </a:tc>
                <a:tc>
                  <a:txBody>
                    <a:bodyPr/>
                    <a:lstStyle/>
                    <a:p>
                      <a:pPr algn="r" fontAlgn="b"/>
                      <a:r>
                        <a:rPr lang="en-US" sz="2000" b="0" i="0" u="none" strike="noStrike">
                          <a:solidFill>
                            <a:srgbClr val="000000"/>
                          </a:solidFill>
                          <a:latin typeface="Calibri"/>
                        </a:rPr>
                        <a:t>159.806096</a:t>
                      </a:r>
                    </a:p>
                  </a:txBody>
                  <a:tcPr marL="9525" marR="9525" marT="9525" marB="0" anchor="b"/>
                </a:tc>
                <a:tc>
                  <a:txBody>
                    <a:bodyPr/>
                    <a:lstStyle/>
                    <a:p>
                      <a:pPr algn="r" fontAlgn="b"/>
                      <a:r>
                        <a:rPr lang="en-US" sz="2000" b="0" i="0" u="none" strike="noStrike">
                          <a:solidFill>
                            <a:srgbClr val="000000"/>
                          </a:solidFill>
                          <a:latin typeface="Calibri"/>
                        </a:rPr>
                        <a:t>1.193904095</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14:35:51</a:t>
                      </a:r>
                    </a:p>
                  </a:txBody>
                  <a:tcPr marL="9525" marR="9525" marT="9525" marB="0" anchor="b"/>
                </a:tc>
                <a:tc>
                  <a:txBody>
                    <a:bodyPr/>
                    <a:lstStyle/>
                    <a:p>
                      <a:pPr algn="r" fontAlgn="b"/>
                      <a:r>
                        <a:rPr lang="en-US" sz="2000" b="0" i="0" u="none" strike="noStrike">
                          <a:solidFill>
                            <a:srgbClr val="000000"/>
                          </a:solidFill>
                          <a:latin typeface="Calibri"/>
                        </a:rPr>
                        <a:t>161</a:t>
                      </a:r>
                    </a:p>
                  </a:txBody>
                  <a:tcPr marL="9525" marR="9525" marT="9525" marB="0" anchor="b"/>
                </a:tc>
                <a:tc>
                  <a:txBody>
                    <a:bodyPr/>
                    <a:lstStyle/>
                    <a:p>
                      <a:pPr algn="r" fontAlgn="b"/>
                      <a:r>
                        <a:rPr lang="en-US" sz="2000" b="0" i="0" u="none" strike="noStrike">
                          <a:solidFill>
                            <a:srgbClr val="000000"/>
                          </a:solidFill>
                          <a:latin typeface="Calibri"/>
                        </a:rPr>
                        <a:t>160.438919</a:t>
                      </a:r>
                    </a:p>
                  </a:txBody>
                  <a:tcPr marL="9525" marR="9525" marT="9525" marB="0" anchor="b"/>
                </a:tc>
                <a:tc>
                  <a:txBody>
                    <a:bodyPr/>
                    <a:lstStyle/>
                    <a:p>
                      <a:pPr algn="r" fontAlgn="b"/>
                      <a:r>
                        <a:rPr lang="en-US" sz="2000" b="0" i="0" u="none" strike="noStrike">
                          <a:solidFill>
                            <a:srgbClr val="000000"/>
                          </a:solidFill>
                          <a:latin typeface="Calibri"/>
                        </a:rPr>
                        <a:t>0.561081096</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14:36:23</a:t>
                      </a:r>
                    </a:p>
                  </a:txBody>
                  <a:tcPr marL="9525" marR="9525" marT="9525" marB="0" anchor="b"/>
                </a:tc>
                <a:tc>
                  <a:txBody>
                    <a:bodyPr/>
                    <a:lstStyle/>
                    <a:p>
                      <a:pPr algn="r" fontAlgn="b"/>
                      <a:r>
                        <a:rPr lang="en-US" sz="2000" b="0" i="0" u="none" strike="noStrike">
                          <a:solidFill>
                            <a:srgbClr val="000000"/>
                          </a:solidFill>
                          <a:latin typeface="Calibri"/>
                        </a:rPr>
                        <a:t>163</a:t>
                      </a:r>
                    </a:p>
                  </a:txBody>
                  <a:tcPr marL="9525" marR="9525" marT="9525" marB="0" anchor="b"/>
                </a:tc>
                <a:tc>
                  <a:txBody>
                    <a:bodyPr/>
                    <a:lstStyle/>
                    <a:p>
                      <a:pPr algn="r" fontAlgn="b"/>
                      <a:r>
                        <a:rPr lang="en-US" sz="2000" b="0" i="0" u="none" strike="noStrike">
                          <a:solidFill>
                            <a:srgbClr val="000000"/>
                          </a:solidFill>
                          <a:latin typeface="Calibri"/>
                        </a:rPr>
                        <a:t>161.313617</a:t>
                      </a:r>
                    </a:p>
                  </a:txBody>
                  <a:tcPr marL="9525" marR="9525" marT="9525" marB="0" anchor="b"/>
                </a:tc>
                <a:tc>
                  <a:txBody>
                    <a:bodyPr/>
                    <a:lstStyle/>
                    <a:p>
                      <a:pPr algn="r" fontAlgn="b"/>
                      <a:r>
                        <a:rPr lang="en-US" sz="2000" b="0" i="0" u="none" strike="noStrike">
                          <a:solidFill>
                            <a:srgbClr val="000000"/>
                          </a:solidFill>
                          <a:latin typeface="Calibri"/>
                        </a:rPr>
                        <a:t>1.686382703</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14:36:56</a:t>
                      </a:r>
                    </a:p>
                  </a:txBody>
                  <a:tcPr marL="9525" marR="9525" marT="9525" marB="0" anchor="b"/>
                </a:tc>
                <a:tc>
                  <a:txBody>
                    <a:bodyPr/>
                    <a:lstStyle/>
                    <a:p>
                      <a:pPr algn="r" fontAlgn="b"/>
                      <a:r>
                        <a:rPr lang="en-US" sz="2000" b="0" i="0" u="none" strike="noStrike">
                          <a:solidFill>
                            <a:srgbClr val="000000"/>
                          </a:solidFill>
                          <a:latin typeface="Calibri"/>
                        </a:rPr>
                        <a:t>163</a:t>
                      </a:r>
                    </a:p>
                  </a:txBody>
                  <a:tcPr marL="9525" marR="9525" marT="9525" marB="0" anchor="b"/>
                </a:tc>
                <a:tc>
                  <a:txBody>
                    <a:bodyPr/>
                    <a:lstStyle/>
                    <a:p>
                      <a:pPr algn="r" fontAlgn="b"/>
                      <a:r>
                        <a:rPr lang="en-US" sz="2000" b="0" i="0" u="none" strike="noStrike">
                          <a:solidFill>
                            <a:srgbClr val="000000"/>
                          </a:solidFill>
                          <a:latin typeface="Calibri"/>
                        </a:rPr>
                        <a:t>162.175781</a:t>
                      </a:r>
                    </a:p>
                  </a:txBody>
                  <a:tcPr marL="9525" marR="9525" marT="9525" marB="0" anchor="b"/>
                </a:tc>
                <a:tc>
                  <a:txBody>
                    <a:bodyPr/>
                    <a:lstStyle/>
                    <a:p>
                      <a:pPr algn="r" fontAlgn="b"/>
                      <a:r>
                        <a:rPr lang="en-US" sz="2000" b="0" i="0" u="none" strike="noStrike">
                          <a:solidFill>
                            <a:srgbClr val="000000"/>
                          </a:solidFill>
                          <a:latin typeface="Calibri"/>
                        </a:rPr>
                        <a:t>0.824219433</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14:37:28</a:t>
                      </a:r>
                    </a:p>
                  </a:txBody>
                  <a:tcPr marL="9525" marR="9525" marT="9525" marB="0" anchor="b"/>
                </a:tc>
                <a:tc>
                  <a:txBody>
                    <a:bodyPr/>
                    <a:lstStyle/>
                    <a:p>
                      <a:pPr algn="r" fontAlgn="b"/>
                      <a:r>
                        <a:rPr lang="en-US" sz="2000" b="0" i="0" u="none" strike="noStrike">
                          <a:solidFill>
                            <a:srgbClr val="000000"/>
                          </a:solidFill>
                          <a:latin typeface="Calibri"/>
                        </a:rPr>
                        <a:t>166</a:t>
                      </a:r>
                    </a:p>
                  </a:txBody>
                  <a:tcPr marL="9525" marR="9525" marT="9525" marB="0" anchor="b"/>
                </a:tc>
                <a:tc>
                  <a:txBody>
                    <a:bodyPr/>
                    <a:lstStyle/>
                    <a:p>
                      <a:pPr algn="r" fontAlgn="b"/>
                      <a:r>
                        <a:rPr lang="en-US" sz="2000" b="0" i="0" u="none" strike="noStrike">
                          <a:solidFill>
                            <a:srgbClr val="000000"/>
                          </a:solidFill>
                          <a:latin typeface="Calibri"/>
                        </a:rPr>
                        <a:t>163.011934</a:t>
                      </a:r>
                    </a:p>
                  </a:txBody>
                  <a:tcPr marL="9525" marR="9525" marT="9525" marB="0" anchor="b"/>
                </a:tc>
                <a:tc>
                  <a:txBody>
                    <a:bodyPr/>
                    <a:lstStyle/>
                    <a:p>
                      <a:pPr algn="r" fontAlgn="b"/>
                      <a:r>
                        <a:rPr lang="en-US" sz="2000" b="0" i="0" u="none" strike="noStrike">
                          <a:solidFill>
                            <a:srgbClr val="000000"/>
                          </a:solidFill>
                          <a:latin typeface="Calibri"/>
                        </a:rPr>
                        <a:t>2.988065795</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14:38:01</a:t>
                      </a:r>
                    </a:p>
                  </a:txBody>
                  <a:tcPr marL="9525" marR="9525" marT="9525" marB="0" anchor="b"/>
                </a:tc>
                <a:tc>
                  <a:txBody>
                    <a:bodyPr/>
                    <a:lstStyle/>
                    <a:p>
                      <a:pPr algn="r" fontAlgn="b"/>
                      <a:r>
                        <a:rPr lang="en-US" sz="2000" b="0" i="0" u="none" strike="noStrike" dirty="0">
                          <a:solidFill>
                            <a:srgbClr val="000000"/>
                          </a:solidFill>
                          <a:latin typeface="Calibri"/>
                        </a:rPr>
                        <a:t>167</a:t>
                      </a:r>
                    </a:p>
                  </a:txBody>
                  <a:tcPr marL="9525" marR="9525" marT="9525" marB="0" anchor="b"/>
                </a:tc>
                <a:tc>
                  <a:txBody>
                    <a:bodyPr/>
                    <a:lstStyle/>
                    <a:p>
                      <a:pPr algn="r" fontAlgn="b"/>
                      <a:r>
                        <a:rPr lang="en-US" sz="2000" b="0" i="0" u="none" strike="noStrike" dirty="0">
                          <a:solidFill>
                            <a:srgbClr val="000000"/>
                          </a:solidFill>
                          <a:latin typeface="Calibri"/>
                        </a:rPr>
                        <a:t>163.857665</a:t>
                      </a:r>
                    </a:p>
                  </a:txBody>
                  <a:tcPr marL="9525" marR="9525" marT="9525" marB="0" anchor="b"/>
                </a:tc>
                <a:tc>
                  <a:txBody>
                    <a:bodyPr/>
                    <a:lstStyle/>
                    <a:p>
                      <a:pPr algn="r" fontAlgn="b"/>
                      <a:r>
                        <a:rPr lang="en-US" sz="2000" b="0" i="0" u="none" strike="noStrike">
                          <a:solidFill>
                            <a:srgbClr val="000000"/>
                          </a:solidFill>
                          <a:latin typeface="Calibri"/>
                        </a:rPr>
                        <a:t>3.142335068</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14:38:33</a:t>
                      </a:r>
                    </a:p>
                  </a:txBody>
                  <a:tcPr marL="9525" marR="9525" marT="9525" marB="0" anchor="b"/>
                </a:tc>
                <a:tc>
                  <a:txBody>
                    <a:bodyPr/>
                    <a:lstStyle/>
                    <a:p>
                      <a:pPr algn="r" fontAlgn="b"/>
                      <a:r>
                        <a:rPr lang="en-US" sz="2000" b="0" i="0" u="none" strike="noStrike">
                          <a:solidFill>
                            <a:srgbClr val="000000"/>
                          </a:solidFill>
                          <a:latin typeface="Calibri"/>
                        </a:rPr>
                        <a:t>167</a:t>
                      </a:r>
                    </a:p>
                  </a:txBody>
                  <a:tcPr marL="9525" marR="9525" marT="9525" marB="0" anchor="b"/>
                </a:tc>
                <a:tc>
                  <a:txBody>
                    <a:bodyPr/>
                    <a:lstStyle/>
                    <a:p>
                      <a:pPr algn="r" fontAlgn="b"/>
                      <a:r>
                        <a:rPr lang="en-US" sz="2000" b="0" i="0" u="none" strike="noStrike" dirty="0">
                          <a:solidFill>
                            <a:srgbClr val="000000"/>
                          </a:solidFill>
                          <a:latin typeface="Calibri"/>
                        </a:rPr>
                        <a:t>165.040386</a:t>
                      </a:r>
                    </a:p>
                  </a:txBody>
                  <a:tcPr marL="9525" marR="9525" marT="9525" marB="0" anchor="b"/>
                </a:tc>
                <a:tc>
                  <a:txBody>
                    <a:bodyPr/>
                    <a:lstStyle/>
                    <a:p>
                      <a:pPr algn="r" fontAlgn="b"/>
                      <a:r>
                        <a:rPr lang="en-US" sz="2000" b="0" i="0" u="none" strike="noStrike">
                          <a:solidFill>
                            <a:srgbClr val="000000"/>
                          </a:solidFill>
                          <a:latin typeface="Calibri"/>
                        </a:rPr>
                        <a:t>1.959614028</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14:39:06</a:t>
                      </a:r>
                    </a:p>
                  </a:txBody>
                  <a:tcPr marL="9525" marR="9525" marT="9525" marB="0" anchor="b"/>
                </a:tc>
                <a:tc>
                  <a:txBody>
                    <a:bodyPr/>
                    <a:lstStyle/>
                    <a:p>
                      <a:pPr algn="r" fontAlgn="b"/>
                      <a:r>
                        <a:rPr lang="en-US" sz="2000" b="0" i="0" u="none" strike="noStrike">
                          <a:solidFill>
                            <a:srgbClr val="000000"/>
                          </a:solidFill>
                          <a:latin typeface="Calibri"/>
                        </a:rPr>
                        <a:t>170</a:t>
                      </a:r>
                    </a:p>
                  </a:txBody>
                  <a:tcPr marL="9525" marR="9525" marT="9525" marB="0" anchor="b"/>
                </a:tc>
                <a:tc>
                  <a:txBody>
                    <a:bodyPr/>
                    <a:lstStyle/>
                    <a:p>
                      <a:pPr algn="r" fontAlgn="b"/>
                      <a:r>
                        <a:rPr lang="en-US" sz="2000" b="0" i="0" u="none" strike="noStrike" dirty="0">
                          <a:solidFill>
                            <a:srgbClr val="000000"/>
                          </a:solidFill>
                          <a:latin typeface="Calibri"/>
                        </a:rPr>
                        <a:t>166.166851</a:t>
                      </a:r>
                    </a:p>
                  </a:txBody>
                  <a:tcPr marL="9525" marR="9525" marT="9525" marB="0" anchor="b"/>
                </a:tc>
                <a:tc>
                  <a:txBody>
                    <a:bodyPr/>
                    <a:lstStyle/>
                    <a:p>
                      <a:pPr algn="r" fontAlgn="b"/>
                      <a:r>
                        <a:rPr lang="en-US" sz="2000" b="0" i="0" u="none" strike="noStrike" dirty="0">
                          <a:solidFill>
                            <a:srgbClr val="000000"/>
                          </a:solidFill>
                          <a:latin typeface="Calibri"/>
                        </a:rPr>
                        <a:t>3.833149041</a:t>
                      </a:r>
                    </a:p>
                  </a:txBody>
                  <a:tcPr marL="9525" marR="9525" marT="9525" marB="0" anchor="b"/>
                </a:tc>
              </a:tr>
            </a:tbl>
          </a:graphicData>
        </a:graphic>
      </p:graphicFrame>
    </p:spTree>
  </p:cSld>
  <p:clrMapOvr>
    <a:masterClrMapping/>
  </p:clrMapOvr>
  <p:transition spd="slow">
    <p:zoom/>
    <p:sndAc>
      <p:stSnd>
        <p:snd r:embed="rId3" name="camera.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2057400" y="457200"/>
          <a:ext cx="6019800" cy="5933440"/>
        </p:xfrm>
        <a:graphic>
          <a:graphicData uri="http://schemas.openxmlformats.org/drawingml/2006/table">
            <a:tbl>
              <a:tblPr firstRow="1" bandRow="1">
                <a:tableStyleId>{5C22544A-7EE6-4342-B048-85BDC9FD1C3A}</a:tableStyleId>
              </a:tblPr>
              <a:tblGrid>
                <a:gridCol w="1066800"/>
                <a:gridCol w="1066800"/>
                <a:gridCol w="594360"/>
                <a:gridCol w="1645920"/>
                <a:gridCol w="1645920"/>
              </a:tblGrid>
              <a:tr h="370840">
                <a:tc>
                  <a:txBody>
                    <a:bodyPr/>
                    <a:lstStyle/>
                    <a:p>
                      <a:pPr algn="ctr" fontAlgn="b"/>
                      <a:r>
                        <a:rPr lang="en-US" sz="2000" b="1" i="0" u="none" strike="noStrike" dirty="0" err="1">
                          <a:solidFill>
                            <a:schemeClr val="bg1"/>
                          </a:solidFill>
                          <a:latin typeface="Calibri"/>
                        </a:rPr>
                        <a:t>Fecha</a:t>
                      </a:r>
                      <a:endParaRPr lang="en-US" sz="2000" b="1" i="0" u="none" strike="noStrike" dirty="0">
                        <a:solidFill>
                          <a:schemeClr val="bg1"/>
                        </a:solidFill>
                        <a:latin typeface="Calibri"/>
                      </a:endParaRPr>
                    </a:p>
                  </a:txBody>
                  <a:tcPr marL="9525" marR="9525" marT="9525" marB="0" anchor="b"/>
                </a:tc>
                <a:tc>
                  <a:txBody>
                    <a:bodyPr/>
                    <a:lstStyle/>
                    <a:p>
                      <a:pPr algn="ctr" fontAlgn="b"/>
                      <a:r>
                        <a:rPr lang="en-US" sz="2000" b="1" i="0" u="none" strike="noStrike" dirty="0" err="1">
                          <a:solidFill>
                            <a:schemeClr val="bg1"/>
                          </a:solidFill>
                          <a:latin typeface="Calibri"/>
                        </a:rPr>
                        <a:t>Tiempo</a:t>
                      </a:r>
                      <a:endParaRPr lang="en-US" sz="2000" b="1" i="0" u="none" strike="noStrike" dirty="0">
                        <a:solidFill>
                          <a:schemeClr val="bg1"/>
                        </a:solidFill>
                        <a:latin typeface="Calibri"/>
                      </a:endParaRPr>
                    </a:p>
                  </a:txBody>
                  <a:tcPr marL="9525" marR="9525" marT="9525" marB="0" anchor="b"/>
                </a:tc>
                <a:tc>
                  <a:txBody>
                    <a:bodyPr/>
                    <a:lstStyle/>
                    <a:p>
                      <a:pPr algn="ctr" fontAlgn="b"/>
                      <a:r>
                        <a:rPr lang="en-US" sz="2000" b="1" i="0" u="none" strike="noStrike" dirty="0">
                          <a:solidFill>
                            <a:schemeClr val="bg1"/>
                          </a:solidFill>
                          <a:latin typeface="Calibri"/>
                        </a:rPr>
                        <a:t>Real</a:t>
                      </a:r>
                    </a:p>
                  </a:txBody>
                  <a:tcPr marL="9525" marR="9525" marT="9525" marB="0" anchor="b"/>
                </a:tc>
                <a:tc>
                  <a:txBody>
                    <a:bodyPr/>
                    <a:lstStyle/>
                    <a:p>
                      <a:pPr algn="ctr" fontAlgn="b"/>
                      <a:r>
                        <a:rPr lang="en-US" sz="2000" b="1" i="0" u="none" strike="noStrike" dirty="0" err="1">
                          <a:solidFill>
                            <a:schemeClr val="bg1"/>
                          </a:solidFill>
                          <a:latin typeface="Calibri"/>
                        </a:rPr>
                        <a:t>modelado</a:t>
                      </a:r>
                      <a:endParaRPr lang="en-US" sz="2000" b="1" i="0" u="none" strike="noStrike" dirty="0">
                        <a:solidFill>
                          <a:schemeClr val="bg1"/>
                        </a:solidFill>
                        <a:latin typeface="Calibri"/>
                      </a:endParaRPr>
                    </a:p>
                  </a:txBody>
                  <a:tcPr marL="9525" marR="9525" marT="9525" marB="0" anchor="b"/>
                </a:tc>
                <a:tc>
                  <a:txBody>
                    <a:bodyPr/>
                    <a:lstStyle/>
                    <a:p>
                      <a:pPr algn="ctr" fontAlgn="b"/>
                      <a:r>
                        <a:rPr lang="en-US" sz="2000" b="1" i="0" u="none" strike="noStrike" dirty="0">
                          <a:solidFill>
                            <a:schemeClr val="bg1"/>
                          </a:solidFill>
                          <a:latin typeface="Calibri"/>
                        </a:rPr>
                        <a:t>Error</a:t>
                      </a:r>
                    </a:p>
                  </a:txBody>
                  <a:tcPr marL="9525" marR="9525" marT="9525" marB="0" anchor="b"/>
                </a:tc>
              </a:tr>
              <a:tr h="370840">
                <a:tc>
                  <a:txBody>
                    <a:bodyPr/>
                    <a:lstStyle/>
                    <a:p>
                      <a:pPr algn="r" fontAlgn="b"/>
                      <a:r>
                        <a:rPr lang="en-US" sz="2000" b="0" i="0" u="none" strike="noStrike" dirty="0">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14:39:38</a:t>
                      </a:r>
                    </a:p>
                  </a:txBody>
                  <a:tcPr marL="9525" marR="9525" marT="9525" marB="0" anchor="b"/>
                </a:tc>
                <a:tc>
                  <a:txBody>
                    <a:bodyPr/>
                    <a:lstStyle/>
                    <a:p>
                      <a:pPr algn="r" fontAlgn="b"/>
                      <a:r>
                        <a:rPr lang="en-US" sz="2000" b="0" i="0" u="none" strike="noStrike">
                          <a:solidFill>
                            <a:srgbClr val="000000"/>
                          </a:solidFill>
                          <a:latin typeface="Calibri"/>
                        </a:rPr>
                        <a:t>171</a:t>
                      </a:r>
                    </a:p>
                  </a:txBody>
                  <a:tcPr marL="9525" marR="9525" marT="9525" marB="0" anchor="b"/>
                </a:tc>
                <a:tc>
                  <a:txBody>
                    <a:bodyPr/>
                    <a:lstStyle/>
                    <a:p>
                      <a:pPr algn="r" fontAlgn="b"/>
                      <a:r>
                        <a:rPr lang="en-US" sz="2000" b="0" i="0" u="none" strike="noStrike" dirty="0">
                          <a:solidFill>
                            <a:srgbClr val="000000"/>
                          </a:solidFill>
                          <a:latin typeface="Calibri"/>
                        </a:rPr>
                        <a:t>167.160618</a:t>
                      </a:r>
                    </a:p>
                  </a:txBody>
                  <a:tcPr marL="9525" marR="9525" marT="9525" marB="0" anchor="b"/>
                </a:tc>
                <a:tc>
                  <a:txBody>
                    <a:bodyPr/>
                    <a:lstStyle/>
                    <a:p>
                      <a:pPr algn="r" fontAlgn="b"/>
                      <a:r>
                        <a:rPr lang="en-US" sz="2000" b="0" i="0" u="none" strike="noStrike" dirty="0">
                          <a:solidFill>
                            <a:srgbClr val="000000"/>
                          </a:solidFill>
                          <a:latin typeface="Calibri"/>
                        </a:rPr>
                        <a:t>3.83938241</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14:40:11</a:t>
                      </a:r>
                    </a:p>
                  </a:txBody>
                  <a:tcPr marL="9525" marR="9525" marT="9525" marB="0" anchor="b"/>
                </a:tc>
                <a:tc>
                  <a:txBody>
                    <a:bodyPr/>
                    <a:lstStyle/>
                    <a:p>
                      <a:pPr algn="r" fontAlgn="b"/>
                      <a:r>
                        <a:rPr lang="en-US" sz="2000" b="0" i="0" u="none" strike="noStrike">
                          <a:solidFill>
                            <a:srgbClr val="000000"/>
                          </a:solidFill>
                          <a:latin typeface="Calibri"/>
                        </a:rPr>
                        <a:t>174</a:t>
                      </a:r>
                    </a:p>
                  </a:txBody>
                  <a:tcPr marL="9525" marR="9525" marT="9525" marB="0" anchor="b"/>
                </a:tc>
                <a:tc>
                  <a:txBody>
                    <a:bodyPr/>
                    <a:lstStyle/>
                    <a:p>
                      <a:pPr algn="r" fontAlgn="b"/>
                      <a:r>
                        <a:rPr lang="en-US" sz="2000" b="0" i="0" u="none" strike="noStrike">
                          <a:solidFill>
                            <a:srgbClr val="000000"/>
                          </a:solidFill>
                          <a:latin typeface="Calibri"/>
                        </a:rPr>
                        <a:t>168.212129</a:t>
                      </a:r>
                    </a:p>
                  </a:txBody>
                  <a:tcPr marL="9525" marR="9525" marT="9525" marB="0" anchor="b"/>
                </a:tc>
                <a:tc>
                  <a:txBody>
                    <a:bodyPr/>
                    <a:lstStyle/>
                    <a:p>
                      <a:pPr algn="r" fontAlgn="b"/>
                      <a:r>
                        <a:rPr lang="en-US" sz="2000" b="0" i="0" u="none" strike="noStrike">
                          <a:solidFill>
                            <a:srgbClr val="000000"/>
                          </a:solidFill>
                          <a:latin typeface="Calibri"/>
                        </a:rPr>
                        <a:t>5.787871145</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dirty="0">
                          <a:solidFill>
                            <a:srgbClr val="000000"/>
                          </a:solidFill>
                          <a:latin typeface="Calibri"/>
                        </a:rPr>
                        <a:t>14:40:43</a:t>
                      </a:r>
                    </a:p>
                  </a:txBody>
                  <a:tcPr marL="9525" marR="9525" marT="9525" marB="0" anchor="b"/>
                </a:tc>
                <a:tc>
                  <a:txBody>
                    <a:bodyPr/>
                    <a:lstStyle/>
                    <a:p>
                      <a:pPr algn="r" fontAlgn="b"/>
                      <a:r>
                        <a:rPr lang="en-US" sz="2000" b="0" i="0" u="none" strike="noStrike">
                          <a:solidFill>
                            <a:srgbClr val="000000"/>
                          </a:solidFill>
                          <a:latin typeface="Calibri"/>
                        </a:rPr>
                        <a:t>175</a:t>
                      </a:r>
                    </a:p>
                  </a:txBody>
                  <a:tcPr marL="9525" marR="9525" marT="9525" marB="0" anchor="b"/>
                </a:tc>
                <a:tc>
                  <a:txBody>
                    <a:bodyPr/>
                    <a:lstStyle/>
                    <a:p>
                      <a:pPr algn="r" fontAlgn="b"/>
                      <a:r>
                        <a:rPr lang="en-US" sz="2000" b="0" i="0" u="none" strike="noStrike">
                          <a:solidFill>
                            <a:srgbClr val="000000"/>
                          </a:solidFill>
                          <a:latin typeface="Calibri"/>
                        </a:rPr>
                        <a:t>169.05332</a:t>
                      </a:r>
                    </a:p>
                  </a:txBody>
                  <a:tcPr marL="9525" marR="9525" marT="9525" marB="0" anchor="b"/>
                </a:tc>
                <a:tc>
                  <a:txBody>
                    <a:bodyPr/>
                    <a:lstStyle/>
                    <a:p>
                      <a:pPr algn="r" fontAlgn="b"/>
                      <a:r>
                        <a:rPr lang="en-US" sz="2000" b="0" i="0" u="none" strike="noStrike">
                          <a:solidFill>
                            <a:srgbClr val="000000"/>
                          </a:solidFill>
                          <a:latin typeface="Calibri"/>
                        </a:rPr>
                        <a:t>5.946680465</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14:41:16</a:t>
                      </a:r>
                    </a:p>
                  </a:txBody>
                  <a:tcPr marL="9525" marR="9525" marT="9525" marB="0" anchor="b"/>
                </a:tc>
                <a:tc>
                  <a:txBody>
                    <a:bodyPr/>
                    <a:lstStyle/>
                    <a:p>
                      <a:pPr algn="r" fontAlgn="b"/>
                      <a:r>
                        <a:rPr lang="en-US" sz="2000" b="0" i="0" u="none" strike="noStrike">
                          <a:solidFill>
                            <a:srgbClr val="000000"/>
                          </a:solidFill>
                          <a:latin typeface="Calibri"/>
                        </a:rPr>
                        <a:t>176</a:t>
                      </a:r>
                    </a:p>
                  </a:txBody>
                  <a:tcPr marL="9525" marR="9525" marT="9525" marB="0" anchor="b"/>
                </a:tc>
                <a:tc>
                  <a:txBody>
                    <a:bodyPr/>
                    <a:lstStyle/>
                    <a:p>
                      <a:pPr algn="r" fontAlgn="b"/>
                      <a:r>
                        <a:rPr lang="en-US" sz="2000" b="0" i="0" u="none" strike="noStrike">
                          <a:solidFill>
                            <a:srgbClr val="000000"/>
                          </a:solidFill>
                          <a:latin typeface="Calibri"/>
                        </a:rPr>
                        <a:t>169.847976</a:t>
                      </a:r>
                    </a:p>
                  </a:txBody>
                  <a:tcPr marL="9525" marR="9525" marT="9525" marB="0" anchor="b"/>
                </a:tc>
                <a:tc>
                  <a:txBody>
                    <a:bodyPr/>
                    <a:lstStyle/>
                    <a:p>
                      <a:pPr algn="r" fontAlgn="b"/>
                      <a:r>
                        <a:rPr lang="en-US" sz="2000" b="0" i="0" u="none" strike="noStrike">
                          <a:solidFill>
                            <a:srgbClr val="000000"/>
                          </a:solidFill>
                          <a:latin typeface="Calibri"/>
                        </a:rPr>
                        <a:t>6.152024271</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14:41:48</a:t>
                      </a:r>
                    </a:p>
                  </a:txBody>
                  <a:tcPr marL="9525" marR="9525" marT="9525" marB="0" anchor="b"/>
                </a:tc>
                <a:tc>
                  <a:txBody>
                    <a:bodyPr/>
                    <a:lstStyle/>
                    <a:p>
                      <a:pPr algn="r" fontAlgn="b"/>
                      <a:r>
                        <a:rPr lang="en-US" sz="2000" b="0" i="0" u="none" strike="noStrike" dirty="0">
                          <a:solidFill>
                            <a:srgbClr val="000000"/>
                          </a:solidFill>
                          <a:latin typeface="Calibri"/>
                        </a:rPr>
                        <a:t>176</a:t>
                      </a:r>
                    </a:p>
                  </a:txBody>
                  <a:tcPr marL="9525" marR="9525" marT="9525" marB="0" anchor="b"/>
                </a:tc>
                <a:tc>
                  <a:txBody>
                    <a:bodyPr/>
                    <a:lstStyle/>
                    <a:p>
                      <a:pPr algn="r" fontAlgn="b"/>
                      <a:r>
                        <a:rPr lang="en-US" sz="2000" b="0" i="0" u="none" strike="noStrike">
                          <a:solidFill>
                            <a:srgbClr val="000000"/>
                          </a:solidFill>
                          <a:latin typeface="Calibri"/>
                        </a:rPr>
                        <a:t>170.565258</a:t>
                      </a:r>
                    </a:p>
                  </a:txBody>
                  <a:tcPr marL="9525" marR="9525" marT="9525" marB="0" anchor="b"/>
                </a:tc>
                <a:tc>
                  <a:txBody>
                    <a:bodyPr/>
                    <a:lstStyle/>
                    <a:p>
                      <a:pPr algn="r" fontAlgn="b"/>
                      <a:r>
                        <a:rPr lang="en-US" sz="2000" b="0" i="0" u="none" strike="noStrike">
                          <a:solidFill>
                            <a:srgbClr val="000000"/>
                          </a:solidFill>
                          <a:latin typeface="Calibri"/>
                        </a:rPr>
                        <a:t>5.434742114</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14:42:21</a:t>
                      </a:r>
                    </a:p>
                  </a:txBody>
                  <a:tcPr marL="9525" marR="9525" marT="9525" marB="0" anchor="b"/>
                </a:tc>
                <a:tc>
                  <a:txBody>
                    <a:bodyPr/>
                    <a:lstStyle/>
                    <a:p>
                      <a:pPr algn="r" fontAlgn="b"/>
                      <a:r>
                        <a:rPr lang="en-US" sz="2000" b="0" i="0" u="none" strike="noStrike" dirty="0">
                          <a:solidFill>
                            <a:srgbClr val="000000"/>
                          </a:solidFill>
                          <a:latin typeface="Calibri"/>
                        </a:rPr>
                        <a:t>180</a:t>
                      </a:r>
                    </a:p>
                  </a:txBody>
                  <a:tcPr marL="9525" marR="9525" marT="9525" marB="0" anchor="b"/>
                </a:tc>
                <a:tc>
                  <a:txBody>
                    <a:bodyPr/>
                    <a:lstStyle/>
                    <a:p>
                      <a:pPr algn="r" fontAlgn="b"/>
                      <a:r>
                        <a:rPr lang="en-US" sz="2000" b="0" i="0" u="none" strike="noStrike" dirty="0">
                          <a:solidFill>
                            <a:srgbClr val="000000"/>
                          </a:solidFill>
                          <a:latin typeface="Calibri"/>
                        </a:rPr>
                        <a:t>171.296306</a:t>
                      </a:r>
                    </a:p>
                  </a:txBody>
                  <a:tcPr marL="9525" marR="9525" marT="9525" marB="0" anchor="b"/>
                </a:tc>
                <a:tc>
                  <a:txBody>
                    <a:bodyPr/>
                    <a:lstStyle/>
                    <a:p>
                      <a:pPr algn="r" fontAlgn="b"/>
                      <a:r>
                        <a:rPr lang="en-US" sz="2000" b="0" i="0" u="none" strike="noStrike">
                          <a:solidFill>
                            <a:srgbClr val="000000"/>
                          </a:solidFill>
                          <a:latin typeface="Calibri"/>
                        </a:rPr>
                        <a:t>8.703693634</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14:42:53</a:t>
                      </a:r>
                    </a:p>
                  </a:txBody>
                  <a:tcPr marL="9525" marR="9525" marT="9525" marB="0" anchor="b"/>
                </a:tc>
                <a:tc>
                  <a:txBody>
                    <a:bodyPr/>
                    <a:lstStyle/>
                    <a:p>
                      <a:pPr algn="r" fontAlgn="b"/>
                      <a:r>
                        <a:rPr lang="en-US" sz="2000" b="0" i="0" u="none" strike="noStrike">
                          <a:solidFill>
                            <a:srgbClr val="000000"/>
                          </a:solidFill>
                          <a:latin typeface="Calibri"/>
                        </a:rPr>
                        <a:t>180</a:t>
                      </a:r>
                    </a:p>
                  </a:txBody>
                  <a:tcPr marL="9525" marR="9525" marT="9525" marB="0" anchor="b"/>
                </a:tc>
                <a:tc>
                  <a:txBody>
                    <a:bodyPr/>
                    <a:lstStyle/>
                    <a:p>
                      <a:pPr algn="r" fontAlgn="b"/>
                      <a:r>
                        <a:rPr lang="en-US" sz="2000" b="0" i="0" u="none" strike="noStrike" dirty="0">
                          <a:solidFill>
                            <a:srgbClr val="000000"/>
                          </a:solidFill>
                          <a:latin typeface="Calibri"/>
                        </a:rPr>
                        <a:t>172.103378</a:t>
                      </a:r>
                    </a:p>
                  </a:txBody>
                  <a:tcPr marL="9525" marR="9525" marT="9525" marB="0" anchor="b"/>
                </a:tc>
                <a:tc>
                  <a:txBody>
                    <a:bodyPr/>
                    <a:lstStyle/>
                    <a:p>
                      <a:pPr algn="r" fontAlgn="b"/>
                      <a:r>
                        <a:rPr lang="en-US" sz="2000" b="0" i="0" u="none" strike="noStrike">
                          <a:solidFill>
                            <a:srgbClr val="000000"/>
                          </a:solidFill>
                          <a:latin typeface="Calibri"/>
                        </a:rPr>
                        <a:t>7.896621728</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14:43:26</a:t>
                      </a:r>
                    </a:p>
                  </a:txBody>
                  <a:tcPr marL="9525" marR="9525" marT="9525" marB="0" anchor="b"/>
                </a:tc>
                <a:tc>
                  <a:txBody>
                    <a:bodyPr/>
                    <a:lstStyle/>
                    <a:p>
                      <a:pPr algn="r" fontAlgn="b"/>
                      <a:r>
                        <a:rPr lang="en-US" sz="2000" b="0" i="0" u="none" strike="noStrike">
                          <a:solidFill>
                            <a:srgbClr val="000000"/>
                          </a:solidFill>
                          <a:latin typeface="Calibri"/>
                        </a:rPr>
                        <a:t>182</a:t>
                      </a:r>
                    </a:p>
                  </a:txBody>
                  <a:tcPr marL="9525" marR="9525" marT="9525" marB="0" anchor="b"/>
                </a:tc>
                <a:tc>
                  <a:txBody>
                    <a:bodyPr/>
                    <a:lstStyle/>
                    <a:p>
                      <a:pPr algn="r" fontAlgn="b"/>
                      <a:r>
                        <a:rPr lang="en-US" sz="2000" b="0" i="0" u="none" strike="noStrike" dirty="0">
                          <a:solidFill>
                            <a:srgbClr val="000000"/>
                          </a:solidFill>
                          <a:latin typeface="Calibri"/>
                        </a:rPr>
                        <a:t>172.887666</a:t>
                      </a:r>
                    </a:p>
                  </a:txBody>
                  <a:tcPr marL="9525" marR="9525" marT="9525" marB="0" anchor="b"/>
                </a:tc>
                <a:tc>
                  <a:txBody>
                    <a:bodyPr/>
                    <a:lstStyle/>
                    <a:p>
                      <a:pPr algn="r" fontAlgn="b"/>
                      <a:r>
                        <a:rPr lang="en-US" sz="2000" b="0" i="0" u="none" strike="noStrike">
                          <a:solidFill>
                            <a:srgbClr val="000000"/>
                          </a:solidFill>
                          <a:latin typeface="Calibri"/>
                        </a:rPr>
                        <a:t>9.112333941</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14:43:58</a:t>
                      </a:r>
                    </a:p>
                  </a:txBody>
                  <a:tcPr marL="9525" marR="9525" marT="9525" marB="0" anchor="b"/>
                </a:tc>
                <a:tc>
                  <a:txBody>
                    <a:bodyPr/>
                    <a:lstStyle/>
                    <a:p>
                      <a:pPr algn="r" fontAlgn="b"/>
                      <a:r>
                        <a:rPr lang="en-US" sz="2000" b="0" i="0" u="none" strike="noStrike">
                          <a:solidFill>
                            <a:srgbClr val="000000"/>
                          </a:solidFill>
                          <a:latin typeface="Calibri"/>
                        </a:rPr>
                        <a:t>182</a:t>
                      </a:r>
                    </a:p>
                  </a:txBody>
                  <a:tcPr marL="9525" marR="9525" marT="9525" marB="0" anchor="b"/>
                </a:tc>
                <a:tc>
                  <a:txBody>
                    <a:bodyPr/>
                    <a:lstStyle/>
                    <a:p>
                      <a:pPr algn="r" fontAlgn="b"/>
                      <a:r>
                        <a:rPr lang="en-US" sz="2000" b="0" i="0" u="none" strike="noStrike" dirty="0">
                          <a:solidFill>
                            <a:srgbClr val="000000"/>
                          </a:solidFill>
                          <a:latin typeface="Calibri"/>
                        </a:rPr>
                        <a:t>173.634571</a:t>
                      </a:r>
                    </a:p>
                  </a:txBody>
                  <a:tcPr marL="9525" marR="9525" marT="9525" marB="0" anchor="b"/>
                </a:tc>
                <a:tc>
                  <a:txBody>
                    <a:bodyPr/>
                    <a:lstStyle/>
                    <a:p>
                      <a:pPr algn="r" fontAlgn="b"/>
                      <a:r>
                        <a:rPr lang="en-US" sz="2000" b="0" i="0" u="none" strike="noStrike">
                          <a:solidFill>
                            <a:srgbClr val="000000"/>
                          </a:solidFill>
                          <a:latin typeface="Calibri"/>
                        </a:rPr>
                        <a:t>8.365428822</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14:44:31</a:t>
                      </a:r>
                    </a:p>
                  </a:txBody>
                  <a:tcPr marL="9525" marR="9525" marT="9525" marB="0" anchor="b"/>
                </a:tc>
                <a:tc>
                  <a:txBody>
                    <a:bodyPr/>
                    <a:lstStyle/>
                    <a:p>
                      <a:pPr algn="r" fontAlgn="b"/>
                      <a:r>
                        <a:rPr lang="en-US" sz="2000" b="0" i="0" u="none" strike="noStrike">
                          <a:solidFill>
                            <a:srgbClr val="000000"/>
                          </a:solidFill>
                          <a:latin typeface="Calibri"/>
                        </a:rPr>
                        <a:t>185</a:t>
                      </a:r>
                    </a:p>
                  </a:txBody>
                  <a:tcPr marL="9525" marR="9525" marT="9525" marB="0" anchor="b"/>
                </a:tc>
                <a:tc>
                  <a:txBody>
                    <a:bodyPr/>
                    <a:lstStyle/>
                    <a:p>
                      <a:pPr algn="r" fontAlgn="b"/>
                      <a:r>
                        <a:rPr lang="en-US" sz="2000" b="0" i="0" u="none" strike="noStrike">
                          <a:solidFill>
                            <a:srgbClr val="000000"/>
                          </a:solidFill>
                          <a:latin typeface="Calibri"/>
                        </a:rPr>
                        <a:t>174.388659</a:t>
                      </a:r>
                    </a:p>
                  </a:txBody>
                  <a:tcPr marL="9525" marR="9525" marT="9525" marB="0" anchor="b"/>
                </a:tc>
                <a:tc>
                  <a:txBody>
                    <a:bodyPr/>
                    <a:lstStyle/>
                    <a:p>
                      <a:pPr algn="r" fontAlgn="b"/>
                      <a:r>
                        <a:rPr lang="en-US" sz="2000" b="0" i="0" u="none" strike="noStrike">
                          <a:solidFill>
                            <a:srgbClr val="000000"/>
                          </a:solidFill>
                          <a:latin typeface="Calibri"/>
                        </a:rPr>
                        <a:t>10.61134076</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14:45:04</a:t>
                      </a:r>
                    </a:p>
                  </a:txBody>
                  <a:tcPr marL="9525" marR="9525" marT="9525" marB="0" anchor="b"/>
                </a:tc>
                <a:tc>
                  <a:txBody>
                    <a:bodyPr/>
                    <a:lstStyle/>
                    <a:p>
                      <a:pPr algn="r" fontAlgn="b"/>
                      <a:r>
                        <a:rPr lang="en-US" sz="2000" b="0" i="0" u="none" strike="noStrike">
                          <a:solidFill>
                            <a:srgbClr val="000000"/>
                          </a:solidFill>
                          <a:latin typeface="Calibri"/>
                        </a:rPr>
                        <a:t>185</a:t>
                      </a:r>
                    </a:p>
                  </a:txBody>
                  <a:tcPr marL="9525" marR="9525" marT="9525" marB="0" anchor="b"/>
                </a:tc>
                <a:tc>
                  <a:txBody>
                    <a:bodyPr/>
                    <a:lstStyle/>
                    <a:p>
                      <a:pPr algn="r" fontAlgn="b"/>
                      <a:r>
                        <a:rPr lang="en-US" sz="2000" b="0" i="0" u="none" strike="noStrike">
                          <a:solidFill>
                            <a:srgbClr val="000000"/>
                          </a:solidFill>
                          <a:latin typeface="Calibri"/>
                        </a:rPr>
                        <a:t>175.3677</a:t>
                      </a:r>
                    </a:p>
                  </a:txBody>
                  <a:tcPr marL="9525" marR="9525" marT="9525" marB="0" anchor="b"/>
                </a:tc>
                <a:tc>
                  <a:txBody>
                    <a:bodyPr/>
                    <a:lstStyle/>
                    <a:p>
                      <a:pPr algn="r" fontAlgn="b"/>
                      <a:r>
                        <a:rPr lang="en-US" sz="2000" b="0" i="0" u="none" strike="noStrike" dirty="0">
                          <a:solidFill>
                            <a:srgbClr val="000000"/>
                          </a:solidFill>
                          <a:latin typeface="Calibri"/>
                        </a:rPr>
                        <a:t>9.632299787</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14:45:36</a:t>
                      </a:r>
                    </a:p>
                  </a:txBody>
                  <a:tcPr marL="9525" marR="9525" marT="9525" marB="0" anchor="b"/>
                </a:tc>
                <a:tc>
                  <a:txBody>
                    <a:bodyPr/>
                    <a:lstStyle/>
                    <a:p>
                      <a:pPr algn="r" fontAlgn="b"/>
                      <a:r>
                        <a:rPr lang="en-US" sz="2000" b="0" i="0" u="none" strike="noStrike">
                          <a:solidFill>
                            <a:srgbClr val="000000"/>
                          </a:solidFill>
                          <a:latin typeface="Calibri"/>
                        </a:rPr>
                        <a:t>187</a:t>
                      </a:r>
                    </a:p>
                  </a:txBody>
                  <a:tcPr marL="9525" marR="9525" marT="9525" marB="0" anchor="b"/>
                </a:tc>
                <a:tc>
                  <a:txBody>
                    <a:bodyPr/>
                    <a:lstStyle/>
                    <a:p>
                      <a:pPr algn="r" fontAlgn="b"/>
                      <a:r>
                        <a:rPr lang="en-US" sz="2000" b="0" i="0" u="none" strike="noStrike">
                          <a:solidFill>
                            <a:srgbClr val="000000"/>
                          </a:solidFill>
                          <a:latin typeface="Calibri"/>
                        </a:rPr>
                        <a:t>176.323407</a:t>
                      </a:r>
                    </a:p>
                  </a:txBody>
                  <a:tcPr marL="9525" marR="9525" marT="9525" marB="0" anchor="b"/>
                </a:tc>
                <a:tc>
                  <a:txBody>
                    <a:bodyPr/>
                    <a:lstStyle/>
                    <a:p>
                      <a:pPr algn="r" fontAlgn="b"/>
                      <a:r>
                        <a:rPr lang="en-US" sz="2000" b="0" i="0" u="none" strike="noStrike" dirty="0">
                          <a:solidFill>
                            <a:srgbClr val="000000"/>
                          </a:solidFill>
                          <a:latin typeface="Calibri"/>
                        </a:rPr>
                        <a:t>10.676593</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14:46:09</a:t>
                      </a:r>
                    </a:p>
                  </a:txBody>
                  <a:tcPr marL="9525" marR="9525" marT="9525" marB="0" anchor="b"/>
                </a:tc>
                <a:tc>
                  <a:txBody>
                    <a:bodyPr/>
                    <a:lstStyle/>
                    <a:p>
                      <a:pPr algn="r" fontAlgn="b"/>
                      <a:r>
                        <a:rPr lang="en-US" sz="2000" b="0" i="0" u="none" strike="noStrike">
                          <a:solidFill>
                            <a:srgbClr val="000000"/>
                          </a:solidFill>
                          <a:latin typeface="Calibri"/>
                        </a:rPr>
                        <a:t>188</a:t>
                      </a:r>
                    </a:p>
                  </a:txBody>
                  <a:tcPr marL="9525" marR="9525" marT="9525" marB="0" anchor="b"/>
                </a:tc>
                <a:tc>
                  <a:txBody>
                    <a:bodyPr/>
                    <a:lstStyle/>
                    <a:p>
                      <a:pPr algn="r" fontAlgn="b"/>
                      <a:r>
                        <a:rPr lang="en-US" sz="2000" b="0" i="0" u="none" strike="noStrike">
                          <a:solidFill>
                            <a:srgbClr val="000000"/>
                          </a:solidFill>
                          <a:latin typeface="Calibri"/>
                        </a:rPr>
                        <a:t>177.230184</a:t>
                      </a:r>
                    </a:p>
                  </a:txBody>
                  <a:tcPr marL="9525" marR="9525" marT="9525" marB="0" anchor="b"/>
                </a:tc>
                <a:tc>
                  <a:txBody>
                    <a:bodyPr/>
                    <a:lstStyle/>
                    <a:p>
                      <a:pPr algn="r" fontAlgn="b"/>
                      <a:r>
                        <a:rPr lang="en-US" sz="2000" b="0" i="0" u="none" strike="noStrike" dirty="0">
                          <a:solidFill>
                            <a:srgbClr val="000000"/>
                          </a:solidFill>
                          <a:latin typeface="Calibri"/>
                        </a:rPr>
                        <a:t>10.76981637</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14:46:41</a:t>
                      </a:r>
                    </a:p>
                  </a:txBody>
                  <a:tcPr marL="9525" marR="9525" marT="9525" marB="0" anchor="b"/>
                </a:tc>
                <a:tc>
                  <a:txBody>
                    <a:bodyPr/>
                    <a:lstStyle/>
                    <a:p>
                      <a:pPr algn="r" fontAlgn="b"/>
                      <a:r>
                        <a:rPr lang="en-US" sz="2000" b="0" i="0" u="none" strike="noStrike">
                          <a:solidFill>
                            <a:srgbClr val="000000"/>
                          </a:solidFill>
                          <a:latin typeface="Calibri"/>
                        </a:rPr>
                        <a:t>189</a:t>
                      </a:r>
                    </a:p>
                  </a:txBody>
                  <a:tcPr marL="9525" marR="9525" marT="9525" marB="0" anchor="b"/>
                </a:tc>
                <a:tc>
                  <a:txBody>
                    <a:bodyPr/>
                    <a:lstStyle/>
                    <a:p>
                      <a:pPr algn="r" fontAlgn="b"/>
                      <a:r>
                        <a:rPr lang="en-US" sz="2000" b="0" i="0" u="none" strike="noStrike">
                          <a:solidFill>
                            <a:srgbClr val="000000"/>
                          </a:solidFill>
                          <a:latin typeface="Calibri"/>
                        </a:rPr>
                        <a:t>178.15356</a:t>
                      </a:r>
                    </a:p>
                  </a:txBody>
                  <a:tcPr marL="9525" marR="9525" marT="9525" marB="0" anchor="b"/>
                </a:tc>
                <a:tc>
                  <a:txBody>
                    <a:bodyPr/>
                    <a:lstStyle/>
                    <a:p>
                      <a:pPr algn="r" fontAlgn="b"/>
                      <a:r>
                        <a:rPr lang="en-US" sz="2000" b="0" i="0" u="none" strike="noStrike" dirty="0">
                          <a:solidFill>
                            <a:srgbClr val="000000"/>
                          </a:solidFill>
                          <a:latin typeface="Calibri"/>
                        </a:rPr>
                        <a:t>10.84643972</a:t>
                      </a:r>
                    </a:p>
                  </a:txBody>
                  <a:tcPr marL="9525" marR="9525" marT="9525" marB="0" anchor="b"/>
                </a:tc>
              </a:tr>
              <a:tr h="370840">
                <a:tc>
                  <a:txBody>
                    <a:bodyPr/>
                    <a:lstStyle/>
                    <a:p>
                      <a:pPr algn="r" fontAlgn="b"/>
                      <a:r>
                        <a:rPr lang="en-US" sz="2000" b="0" i="0" u="none" strike="noStrike">
                          <a:solidFill>
                            <a:srgbClr val="000000"/>
                          </a:solidFill>
                          <a:latin typeface="Calibri"/>
                        </a:rPr>
                        <a:t>17-09-10</a:t>
                      </a:r>
                    </a:p>
                  </a:txBody>
                  <a:tcPr marL="9525" marR="9525" marT="9525" marB="0" anchor="b"/>
                </a:tc>
                <a:tc>
                  <a:txBody>
                    <a:bodyPr/>
                    <a:lstStyle/>
                    <a:p>
                      <a:pPr algn="r" fontAlgn="b"/>
                      <a:r>
                        <a:rPr lang="en-US" sz="2000" b="0" i="0" u="none" strike="noStrike">
                          <a:solidFill>
                            <a:srgbClr val="000000"/>
                          </a:solidFill>
                          <a:latin typeface="Calibri"/>
                        </a:rPr>
                        <a:t>14:47:14</a:t>
                      </a:r>
                    </a:p>
                  </a:txBody>
                  <a:tcPr marL="9525" marR="9525" marT="9525" marB="0" anchor="b"/>
                </a:tc>
                <a:tc>
                  <a:txBody>
                    <a:bodyPr/>
                    <a:lstStyle/>
                    <a:p>
                      <a:pPr algn="r" fontAlgn="b"/>
                      <a:r>
                        <a:rPr lang="en-US" sz="2000" b="0" i="0" u="none" strike="noStrike">
                          <a:solidFill>
                            <a:srgbClr val="000000"/>
                          </a:solidFill>
                          <a:latin typeface="Calibri"/>
                        </a:rPr>
                        <a:t>191</a:t>
                      </a:r>
                    </a:p>
                  </a:txBody>
                  <a:tcPr marL="9525" marR="9525" marT="9525" marB="0" anchor="b"/>
                </a:tc>
                <a:tc>
                  <a:txBody>
                    <a:bodyPr/>
                    <a:lstStyle/>
                    <a:p>
                      <a:pPr algn="r" fontAlgn="b"/>
                      <a:r>
                        <a:rPr lang="en-US" sz="2000" b="0" i="0" u="none" strike="noStrike">
                          <a:solidFill>
                            <a:srgbClr val="000000"/>
                          </a:solidFill>
                          <a:latin typeface="Calibri"/>
                        </a:rPr>
                        <a:t>179.350451</a:t>
                      </a:r>
                    </a:p>
                  </a:txBody>
                  <a:tcPr marL="9525" marR="9525" marT="9525" marB="0" anchor="b"/>
                </a:tc>
                <a:tc>
                  <a:txBody>
                    <a:bodyPr/>
                    <a:lstStyle/>
                    <a:p>
                      <a:pPr algn="r" fontAlgn="b"/>
                      <a:r>
                        <a:rPr lang="en-US" sz="2000" b="0" i="0" u="none" strike="noStrike" dirty="0">
                          <a:solidFill>
                            <a:srgbClr val="000000"/>
                          </a:solidFill>
                          <a:latin typeface="Calibri"/>
                        </a:rPr>
                        <a:t>11.64954856</a:t>
                      </a:r>
                    </a:p>
                  </a:txBody>
                  <a:tcPr marL="9525" marR="9525" marT="9525" marB="0" anchor="b"/>
                </a:tc>
              </a:tr>
            </a:tbl>
          </a:graphicData>
        </a:graphic>
      </p:graphicFrame>
    </p:spTree>
  </p:cSld>
  <p:clrMapOvr>
    <a:masterClrMapping/>
  </p:clrMapOvr>
  <p:transition spd="slow">
    <p:zoom/>
    <p:sndAc>
      <p:stSnd>
        <p:snd r:embed="rId3" name="camera.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470</TotalTime>
  <Words>1526</Words>
  <Application>Microsoft Office PowerPoint</Application>
  <PresentationFormat>Presentación en pantalla (4:3)</PresentationFormat>
  <Paragraphs>604</Paragraphs>
  <Slides>63</Slides>
  <Notes>63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63</vt:i4>
      </vt:variant>
    </vt:vector>
  </HeadingPairs>
  <TitlesOfParts>
    <vt:vector size="65" baseType="lpstr">
      <vt:lpstr>Solsticio</vt:lpstr>
      <vt:lpstr>Dibujo de Microsoft Visio</vt:lpstr>
      <vt:lpstr> ESCUELA SUPERIOR POLITÉCNICA DEL LITORAL Facultad de Ingeniería en Electricidad y Computación  “Identificación y diseño del controlador para un sistema regulador de nivel de líquido en un tanque”      TESINA DE SEMINARIO    Previo a la obtención del Título de:   INGENIERO EN ELECTRICIDAD ESPECIALIZACIÓN ELECTRÓNICA Y AUTOMATIZACIÓN INDUSTRIAL   Presentada por:   Willy José Jama Barzola Kleber Cristhian Cordero Correa   GUAYAQUIL – ECUADOR AÑO: 2011</vt:lpstr>
      <vt:lpstr>OBJETIVOS</vt:lpstr>
      <vt:lpstr>SISTEMA A IDENTIFICAR</vt:lpstr>
      <vt:lpstr>MODELO TEÓRICO</vt:lpstr>
      <vt:lpstr>MODELO TEÓRICO SIMULADO (planta)</vt:lpstr>
      <vt:lpstr>SISTEMA SIMULADO</vt:lpstr>
      <vt:lpstr>Validación entre valores reales y simulados</vt:lpstr>
      <vt:lpstr>Diapositiva 8</vt:lpstr>
      <vt:lpstr>Diapositiva 9</vt:lpstr>
      <vt:lpstr>Diapositiva 10</vt:lpstr>
      <vt:lpstr>Diapositiva 11</vt:lpstr>
      <vt:lpstr>DISEÑO DE LA SEÑAL DE ENTRADA</vt:lpstr>
      <vt:lpstr>SELECCIÓN DE LA SEÑAL APROPIADA</vt:lpstr>
      <vt:lpstr>GRAFICOS DE LA SEÑAL DE ENTRADA</vt:lpstr>
      <vt:lpstr>IDENTIFICACIÓN DEL PROCESO SIMULADO</vt:lpstr>
      <vt:lpstr> HERRAMIENTAS PARA LA IDENTIFICACIÓN </vt:lpstr>
      <vt:lpstr>ORGANIZACIÓN Y FILTRACIÓN DE DATOS</vt:lpstr>
      <vt:lpstr>OBJETIVO DE LA IDENTIFICACIÓN</vt:lpstr>
      <vt:lpstr>PROCESO DE IDENTIFICACIÓN</vt:lpstr>
      <vt:lpstr>Métodos de Identificación Paramétrica</vt:lpstr>
      <vt:lpstr>Análisis con el Modelo ARX</vt:lpstr>
      <vt:lpstr>Análisis con el Modelo ARX</vt:lpstr>
      <vt:lpstr>Análisis con el Modelo ARX</vt:lpstr>
      <vt:lpstr>Análisis con el Modelo ARX</vt:lpstr>
      <vt:lpstr>Análisis con el Modelo ARX</vt:lpstr>
      <vt:lpstr>Análisis con el Modelo ARX</vt:lpstr>
      <vt:lpstr>Análisis con el  Modelo ARMAX</vt:lpstr>
      <vt:lpstr>Análisis con el  Modelo ARMAX</vt:lpstr>
      <vt:lpstr>Análisis con el  Modelo ARMAX</vt:lpstr>
      <vt:lpstr>Análisis con el  Modelo ARMAX</vt:lpstr>
      <vt:lpstr>Análisis con el  Modelo ARMAX</vt:lpstr>
      <vt:lpstr>Análisis con el  Modelo OE</vt:lpstr>
      <vt:lpstr>Análisis con el  Modelo OE</vt:lpstr>
      <vt:lpstr>Análisis con el  Modelo OE</vt:lpstr>
      <vt:lpstr>Análisis con el  Modelo OE</vt:lpstr>
      <vt:lpstr>Análisis con el  Modelo OE</vt:lpstr>
      <vt:lpstr>Análisis con el Modelo BJ</vt:lpstr>
      <vt:lpstr>Análisis con el Modelo BJ</vt:lpstr>
      <vt:lpstr>Análisis con el Modelo BJ</vt:lpstr>
      <vt:lpstr>Análisis con el Modelo BJ</vt:lpstr>
      <vt:lpstr>Análisis con el Modelo BJ</vt:lpstr>
      <vt:lpstr>Análisis de los Diferentes Modelos de Identificación Paramétrica con Mejor Aproximación</vt:lpstr>
      <vt:lpstr>Diseño del controlador  Análisis del proceso simulado en lazo abierto</vt:lpstr>
      <vt:lpstr>Diseño del controlador  Análisis del proceso simulado en lazo abierto</vt:lpstr>
      <vt:lpstr>Diseño del controlador  Análisis del proceso simulado en lazo cerrado</vt:lpstr>
      <vt:lpstr>Diseño del controlador PI</vt:lpstr>
      <vt:lpstr>Diseño del controlador PI</vt:lpstr>
      <vt:lpstr>Diseño del controlador PI</vt:lpstr>
      <vt:lpstr>Proceso simulado con realimentación</vt:lpstr>
      <vt:lpstr>Análisis de Resultados</vt:lpstr>
      <vt:lpstr>Análisis de Resultados</vt:lpstr>
      <vt:lpstr>Análisis de Resultados</vt:lpstr>
      <vt:lpstr>Funciones de transferencia de todo el sistema identificado.</vt:lpstr>
      <vt:lpstr>Proceso total simulado en tiempo continuo</vt:lpstr>
      <vt:lpstr>Proceso total simulado en tiempo discreto</vt:lpstr>
      <vt:lpstr>Proceso total simulado en tiempo discreto vs continuo</vt:lpstr>
      <vt:lpstr>CONCLUSIONES Y RECOMENDACIONES</vt:lpstr>
      <vt:lpstr>Diapositiva 58</vt:lpstr>
      <vt:lpstr>Diapositiva 59</vt:lpstr>
      <vt:lpstr>Diapositiva 60</vt:lpstr>
      <vt:lpstr>Diapositiva 61</vt:lpstr>
      <vt:lpstr>Diapositiva 62</vt:lpstr>
      <vt:lpstr>GRACIAS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 LA IDENTIFICACIÓN DE SISTEMAS</dc:title>
  <dc:creator>WELLINGTON</dc:creator>
  <cp:lastModifiedBy>mario cordero</cp:lastModifiedBy>
  <cp:revision>44</cp:revision>
  <dcterms:created xsi:type="dcterms:W3CDTF">2011-02-18T04:48:48Z</dcterms:created>
  <dcterms:modified xsi:type="dcterms:W3CDTF">2011-02-27T21:35:38Z</dcterms:modified>
</cp:coreProperties>
</file>