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57" r:id="rId2"/>
    <p:sldId id="258" r:id="rId3"/>
    <p:sldId id="314"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5" r:id="rId19"/>
    <p:sldId id="276"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 id="291" r:id="rId33"/>
    <p:sldId id="292" r:id="rId34"/>
    <p:sldId id="293" r:id="rId35"/>
    <p:sldId id="294" r:id="rId36"/>
    <p:sldId id="296" r:id="rId37"/>
    <p:sldId id="298" r:id="rId38"/>
    <p:sldId id="300" r:id="rId39"/>
    <p:sldId id="301" r:id="rId40"/>
    <p:sldId id="302" r:id="rId41"/>
    <p:sldId id="303" r:id="rId42"/>
    <p:sldId id="304" r:id="rId43"/>
    <p:sldId id="305" r:id="rId44"/>
    <p:sldId id="306" r:id="rId45"/>
    <p:sldId id="307" r:id="rId46"/>
    <p:sldId id="308" r:id="rId47"/>
    <p:sldId id="309" r:id="rId48"/>
    <p:sldId id="310" r:id="rId49"/>
    <p:sldId id="312" r:id="rId50"/>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580"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2095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45B158-A443-4F21-B60C-DC47C2902142}"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s-ES"/>
        </a:p>
      </dgm:t>
    </dgm:pt>
    <dgm:pt modelId="{C0D2417C-109C-4EB8-9192-331D35080BED}">
      <dgm:prSet/>
      <dgm:spPr/>
      <dgm:t>
        <a:bodyPr/>
        <a:lstStyle/>
        <a:p>
          <a:pPr rtl="0"/>
          <a:r>
            <a:rPr lang="es-ES" dirty="0" smtClean="0"/>
            <a:t>1.- Recolección de aves en galpones</a:t>
          </a:r>
          <a:endParaRPr lang="es-ES" dirty="0"/>
        </a:p>
      </dgm:t>
    </dgm:pt>
    <dgm:pt modelId="{D1387C30-9828-495F-8FE3-FAA318F37264}" type="parTrans" cxnId="{5611CDAD-2A56-4181-9BBD-766B5FEE02D6}">
      <dgm:prSet/>
      <dgm:spPr/>
      <dgm:t>
        <a:bodyPr/>
        <a:lstStyle/>
        <a:p>
          <a:endParaRPr lang="es-ES"/>
        </a:p>
      </dgm:t>
    </dgm:pt>
    <dgm:pt modelId="{5B728DB3-5046-4511-8661-42326B488B1C}" type="sibTrans" cxnId="{5611CDAD-2A56-4181-9BBD-766B5FEE02D6}">
      <dgm:prSet/>
      <dgm:spPr/>
      <dgm:t>
        <a:bodyPr/>
        <a:lstStyle/>
        <a:p>
          <a:endParaRPr lang="es-ES"/>
        </a:p>
      </dgm:t>
    </dgm:pt>
    <dgm:pt modelId="{52108C79-DC38-4BD0-96E0-82400DD8A0AE}">
      <dgm:prSet/>
      <dgm:spPr/>
      <dgm:t>
        <a:bodyPr/>
        <a:lstStyle/>
        <a:p>
          <a:pPr rtl="0"/>
          <a:r>
            <a:rPr lang="es-ES" dirty="0" smtClean="0"/>
            <a:t>2.- Recepción de aves y espera</a:t>
          </a:r>
          <a:endParaRPr lang="es-ES" dirty="0"/>
        </a:p>
      </dgm:t>
    </dgm:pt>
    <dgm:pt modelId="{7674B579-7D27-44AB-918C-881D0489E174}" type="parTrans" cxnId="{01AECF89-9E5D-4214-B74E-7CD25B1A47A3}">
      <dgm:prSet/>
      <dgm:spPr/>
      <dgm:t>
        <a:bodyPr/>
        <a:lstStyle/>
        <a:p>
          <a:endParaRPr lang="es-ES"/>
        </a:p>
      </dgm:t>
    </dgm:pt>
    <dgm:pt modelId="{8C0D97EA-C8F5-4DCE-8EAC-A8F52349E06B}" type="sibTrans" cxnId="{01AECF89-9E5D-4214-B74E-7CD25B1A47A3}">
      <dgm:prSet/>
      <dgm:spPr/>
      <dgm:t>
        <a:bodyPr/>
        <a:lstStyle/>
        <a:p>
          <a:endParaRPr lang="es-ES"/>
        </a:p>
      </dgm:t>
    </dgm:pt>
    <dgm:pt modelId="{933212FB-0B98-4C3F-A305-BD6896BFFB32}">
      <dgm:prSet/>
      <dgm:spPr/>
      <dgm:t>
        <a:bodyPr/>
        <a:lstStyle/>
        <a:p>
          <a:pPr rtl="0"/>
          <a:r>
            <a:rPr lang="es-ES" dirty="0" smtClean="0"/>
            <a:t>3.- Colgado  </a:t>
          </a:r>
          <a:endParaRPr lang="es-ES" dirty="0"/>
        </a:p>
      </dgm:t>
    </dgm:pt>
    <dgm:pt modelId="{046ED7F4-EBB6-4BA6-A3C5-207A07D26A5B}" type="parTrans" cxnId="{9B13B5C5-12B8-4D5E-899C-FC93086A68A2}">
      <dgm:prSet/>
      <dgm:spPr/>
      <dgm:t>
        <a:bodyPr/>
        <a:lstStyle/>
        <a:p>
          <a:endParaRPr lang="es-ES"/>
        </a:p>
      </dgm:t>
    </dgm:pt>
    <dgm:pt modelId="{22275B86-0E5F-4F54-AA45-696077E799B6}" type="sibTrans" cxnId="{9B13B5C5-12B8-4D5E-899C-FC93086A68A2}">
      <dgm:prSet/>
      <dgm:spPr/>
      <dgm:t>
        <a:bodyPr/>
        <a:lstStyle/>
        <a:p>
          <a:endParaRPr lang="es-ES"/>
        </a:p>
      </dgm:t>
    </dgm:pt>
    <dgm:pt modelId="{2C91D22C-7503-4D2F-96B1-FC05026BF1AB}">
      <dgm:prSet/>
      <dgm:spPr/>
      <dgm:t>
        <a:bodyPr/>
        <a:lstStyle/>
        <a:p>
          <a:pPr rtl="0"/>
          <a:r>
            <a:rPr lang="es-ES" dirty="0" smtClean="0"/>
            <a:t>4.- Aturdimiento </a:t>
          </a:r>
          <a:endParaRPr lang="es-ES" dirty="0"/>
        </a:p>
      </dgm:t>
    </dgm:pt>
    <dgm:pt modelId="{52189FBB-F7FF-47BE-88F0-0A8DC5D2D616}" type="parTrans" cxnId="{04705A6D-EA6F-495A-BC89-59F90AEC51FC}">
      <dgm:prSet/>
      <dgm:spPr/>
      <dgm:t>
        <a:bodyPr/>
        <a:lstStyle/>
        <a:p>
          <a:endParaRPr lang="es-ES"/>
        </a:p>
      </dgm:t>
    </dgm:pt>
    <dgm:pt modelId="{3E05A86F-55C1-4232-AD2B-37CEC5E3F1B3}" type="sibTrans" cxnId="{04705A6D-EA6F-495A-BC89-59F90AEC51FC}">
      <dgm:prSet/>
      <dgm:spPr/>
      <dgm:t>
        <a:bodyPr/>
        <a:lstStyle/>
        <a:p>
          <a:endParaRPr lang="es-ES"/>
        </a:p>
      </dgm:t>
    </dgm:pt>
    <dgm:pt modelId="{B0D20322-C025-4008-B01C-F4F4DC4059A1}">
      <dgm:prSet/>
      <dgm:spPr/>
      <dgm:t>
        <a:bodyPr/>
        <a:lstStyle/>
        <a:p>
          <a:pPr rtl="0"/>
          <a:r>
            <a:rPr lang="es-ES" dirty="0" smtClean="0"/>
            <a:t>5.- Degolle y Desangre    </a:t>
          </a:r>
          <a:endParaRPr lang="es-ES" dirty="0"/>
        </a:p>
      </dgm:t>
    </dgm:pt>
    <dgm:pt modelId="{9D16A8DA-D206-49F9-988B-14A40277824F}" type="parTrans" cxnId="{0700C5F5-8BC7-4E6C-AFF3-31B5BF6A1EFF}">
      <dgm:prSet/>
      <dgm:spPr/>
      <dgm:t>
        <a:bodyPr/>
        <a:lstStyle/>
        <a:p>
          <a:endParaRPr lang="es-ES"/>
        </a:p>
      </dgm:t>
    </dgm:pt>
    <dgm:pt modelId="{5EF9EDF5-2616-4691-A23F-5C50818E3A03}" type="sibTrans" cxnId="{0700C5F5-8BC7-4E6C-AFF3-31B5BF6A1EFF}">
      <dgm:prSet/>
      <dgm:spPr/>
      <dgm:t>
        <a:bodyPr/>
        <a:lstStyle/>
        <a:p>
          <a:endParaRPr lang="es-ES"/>
        </a:p>
      </dgm:t>
    </dgm:pt>
    <dgm:pt modelId="{620FAD4C-EB03-4895-8B7F-1F89C3952ACF}" type="pres">
      <dgm:prSet presAssocID="{0B45B158-A443-4F21-B60C-DC47C2902142}" presName="linearFlow" presStyleCnt="0">
        <dgm:presLayoutVars>
          <dgm:resizeHandles val="exact"/>
        </dgm:presLayoutVars>
      </dgm:prSet>
      <dgm:spPr/>
      <dgm:t>
        <a:bodyPr/>
        <a:lstStyle/>
        <a:p>
          <a:endParaRPr lang="es-ES"/>
        </a:p>
      </dgm:t>
    </dgm:pt>
    <dgm:pt modelId="{B52C2E70-634F-41CB-9AE2-827636CA9961}" type="pres">
      <dgm:prSet presAssocID="{C0D2417C-109C-4EB8-9192-331D35080BED}" presName="node" presStyleLbl="node1" presStyleIdx="0" presStyleCnt="5" custScaleX="223883">
        <dgm:presLayoutVars>
          <dgm:bulletEnabled val="1"/>
        </dgm:presLayoutVars>
      </dgm:prSet>
      <dgm:spPr/>
      <dgm:t>
        <a:bodyPr/>
        <a:lstStyle/>
        <a:p>
          <a:endParaRPr lang="es-ES"/>
        </a:p>
      </dgm:t>
    </dgm:pt>
    <dgm:pt modelId="{F7F610D4-6F22-49E0-81AD-F6DE945D1477}" type="pres">
      <dgm:prSet presAssocID="{5B728DB3-5046-4511-8661-42326B488B1C}" presName="sibTrans" presStyleLbl="sibTrans2D1" presStyleIdx="0" presStyleCnt="4"/>
      <dgm:spPr/>
      <dgm:t>
        <a:bodyPr/>
        <a:lstStyle/>
        <a:p>
          <a:endParaRPr lang="es-ES"/>
        </a:p>
      </dgm:t>
    </dgm:pt>
    <dgm:pt modelId="{17511DA1-BBD6-47A6-A58E-8DCB67FBA034}" type="pres">
      <dgm:prSet presAssocID="{5B728DB3-5046-4511-8661-42326B488B1C}" presName="connectorText" presStyleLbl="sibTrans2D1" presStyleIdx="0" presStyleCnt="4"/>
      <dgm:spPr/>
      <dgm:t>
        <a:bodyPr/>
        <a:lstStyle/>
        <a:p>
          <a:endParaRPr lang="es-ES"/>
        </a:p>
      </dgm:t>
    </dgm:pt>
    <dgm:pt modelId="{39802485-11D8-4803-A16B-E51EF768F061}" type="pres">
      <dgm:prSet presAssocID="{52108C79-DC38-4BD0-96E0-82400DD8A0AE}" presName="node" presStyleLbl="node1" presStyleIdx="1" presStyleCnt="5" custScaleX="223882">
        <dgm:presLayoutVars>
          <dgm:bulletEnabled val="1"/>
        </dgm:presLayoutVars>
      </dgm:prSet>
      <dgm:spPr/>
      <dgm:t>
        <a:bodyPr/>
        <a:lstStyle/>
        <a:p>
          <a:endParaRPr lang="es-ES"/>
        </a:p>
      </dgm:t>
    </dgm:pt>
    <dgm:pt modelId="{4F63758C-1AB5-42CE-B515-79B348D95F4E}" type="pres">
      <dgm:prSet presAssocID="{8C0D97EA-C8F5-4DCE-8EAC-A8F52349E06B}" presName="sibTrans" presStyleLbl="sibTrans2D1" presStyleIdx="1" presStyleCnt="4"/>
      <dgm:spPr/>
      <dgm:t>
        <a:bodyPr/>
        <a:lstStyle/>
        <a:p>
          <a:endParaRPr lang="es-ES"/>
        </a:p>
      </dgm:t>
    </dgm:pt>
    <dgm:pt modelId="{881F21FC-7F2A-494B-AD33-F4A33FFFD039}" type="pres">
      <dgm:prSet presAssocID="{8C0D97EA-C8F5-4DCE-8EAC-A8F52349E06B}" presName="connectorText" presStyleLbl="sibTrans2D1" presStyleIdx="1" presStyleCnt="4"/>
      <dgm:spPr/>
      <dgm:t>
        <a:bodyPr/>
        <a:lstStyle/>
        <a:p>
          <a:endParaRPr lang="es-ES"/>
        </a:p>
      </dgm:t>
    </dgm:pt>
    <dgm:pt modelId="{FCC4EE3F-1EC7-4B7E-B26B-10352517BD08}" type="pres">
      <dgm:prSet presAssocID="{933212FB-0B98-4C3F-A305-BD6896BFFB32}" presName="node" presStyleLbl="node1" presStyleIdx="2" presStyleCnt="5" custScaleX="223883">
        <dgm:presLayoutVars>
          <dgm:bulletEnabled val="1"/>
        </dgm:presLayoutVars>
      </dgm:prSet>
      <dgm:spPr/>
      <dgm:t>
        <a:bodyPr/>
        <a:lstStyle/>
        <a:p>
          <a:endParaRPr lang="es-ES"/>
        </a:p>
      </dgm:t>
    </dgm:pt>
    <dgm:pt modelId="{ECB6B2F5-ADC2-43CC-81B9-83E309920413}" type="pres">
      <dgm:prSet presAssocID="{22275B86-0E5F-4F54-AA45-696077E799B6}" presName="sibTrans" presStyleLbl="sibTrans2D1" presStyleIdx="2" presStyleCnt="4"/>
      <dgm:spPr/>
      <dgm:t>
        <a:bodyPr/>
        <a:lstStyle/>
        <a:p>
          <a:endParaRPr lang="es-ES"/>
        </a:p>
      </dgm:t>
    </dgm:pt>
    <dgm:pt modelId="{FBFB1321-38A0-4D62-8538-01B918337F36}" type="pres">
      <dgm:prSet presAssocID="{22275B86-0E5F-4F54-AA45-696077E799B6}" presName="connectorText" presStyleLbl="sibTrans2D1" presStyleIdx="2" presStyleCnt="4"/>
      <dgm:spPr/>
      <dgm:t>
        <a:bodyPr/>
        <a:lstStyle/>
        <a:p>
          <a:endParaRPr lang="es-ES"/>
        </a:p>
      </dgm:t>
    </dgm:pt>
    <dgm:pt modelId="{D1176F9C-F680-4C05-B3D1-A35216BBB798}" type="pres">
      <dgm:prSet presAssocID="{2C91D22C-7503-4D2F-96B1-FC05026BF1AB}" presName="node" presStyleLbl="node1" presStyleIdx="3" presStyleCnt="5" custScaleX="223883">
        <dgm:presLayoutVars>
          <dgm:bulletEnabled val="1"/>
        </dgm:presLayoutVars>
      </dgm:prSet>
      <dgm:spPr/>
      <dgm:t>
        <a:bodyPr/>
        <a:lstStyle/>
        <a:p>
          <a:endParaRPr lang="es-ES"/>
        </a:p>
      </dgm:t>
    </dgm:pt>
    <dgm:pt modelId="{ECED3BF0-1C24-4875-8A16-EF46A0EEF560}" type="pres">
      <dgm:prSet presAssocID="{3E05A86F-55C1-4232-AD2B-37CEC5E3F1B3}" presName="sibTrans" presStyleLbl="sibTrans2D1" presStyleIdx="3" presStyleCnt="4"/>
      <dgm:spPr/>
      <dgm:t>
        <a:bodyPr/>
        <a:lstStyle/>
        <a:p>
          <a:endParaRPr lang="es-ES"/>
        </a:p>
      </dgm:t>
    </dgm:pt>
    <dgm:pt modelId="{29FFE105-6240-4476-BBB3-E23CF29B8BC8}" type="pres">
      <dgm:prSet presAssocID="{3E05A86F-55C1-4232-AD2B-37CEC5E3F1B3}" presName="connectorText" presStyleLbl="sibTrans2D1" presStyleIdx="3" presStyleCnt="4"/>
      <dgm:spPr/>
      <dgm:t>
        <a:bodyPr/>
        <a:lstStyle/>
        <a:p>
          <a:endParaRPr lang="es-ES"/>
        </a:p>
      </dgm:t>
    </dgm:pt>
    <dgm:pt modelId="{3E105C58-C338-464D-B026-54E372BB7D85}" type="pres">
      <dgm:prSet presAssocID="{B0D20322-C025-4008-B01C-F4F4DC4059A1}" presName="node" presStyleLbl="node1" presStyleIdx="4" presStyleCnt="5" custScaleX="223883">
        <dgm:presLayoutVars>
          <dgm:bulletEnabled val="1"/>
        </dgm:presLayoutVars>
      </dgm:prSet>
      <dgm:spPr/>
      <dgm:t>
        <a:bodyPr/>
        <a:lstStyle/>
        <a:p>
          <a:endParaRPr lang="es-ES"/>
        </a:p>
      </dgm:t>
    </dgm:pt>
  </dgm:ptLst>
  <dgm:cxnLst>
    <dgm:cxn modelId="{04705A6D-EA6F-495A-BC89-59F90AEC51FC}" srcId="{0B45B158-A443-4F21-B60C-DC47C2902142}" destId="{2C91D22C-7503-4D2F-96B1-FC05026BF1AB}" srcOrd="3" destOrd="0" parTransId="{52189FBB-F7FF-47BE-88F0-0A8DC5D2D616}" sibTransId="{3E05A86F-55C1-4232-AD2B-37CEC5E3F1B3}"/>
    <dgm:cxn modelId="{F3F42C9A-1929-45E5-8A82-5025CEE03BC1}" type="presOf" srcId="{2C91D22C-7503-4D2F-96B1-FC05026BF1AB}" destId="{D1176F9C-F680-4C05-B3D1-A35216BBB798}" srcOrd="0" destOrd="0" presId="urn:microsoft.com/office/officeart/2005/8/layout/process2"/>
    <dgm:cxn modelId="{2675AFBC-3F83-48BE-9E88-81E80D01B3BB}" type="presOf" srcId="{22275B86-0E5F-4F54-AA45-696077E799B6}" destId="{FBFB1321-38A0-4D62-8538-01B918337F36}" srcOrd="1" destOrd="0" presId="urn:microsoft.com/office/officeart/2005/8/layout/process2"/>
    <dgm:cxn modelId="{5611CDAD-2A56-4181-9BBD-766B5FEE02D6}" srcId="{0B45B158-A443-4F21-B60C-DC47C2902142}" destId="{C0D2417C-109C-4EB8-9192-331D35080BED}" srcOrd="0" destOrd="0" parTransId="{D1387C30-9828-495F-8FE3-FAA318F37264}" sibTransId="{5B728DB3-5046-4511-8661-42326B488B1C}"/>
    <dgm:cxn modelId="{9B13B5C5-12B8-4D5E-899C-FC93086A68A2}" srcId="{0B45B158-A443-4F21-B60C-DC47C2902142}" destId="{933212FB-0B98-4C3F-A305-BD6896BFFB32}" srcOrd="2" destOrd="0" parTransId="{046ED7F4-EBB6-4BA6-A3C5-207A07D26A5B}" sibTransId="{22275B86-0E5F-4F54-AA45-696077E799B6}"/>
    <dgm:cxn modelId="{FBC3DFD9-DFF4-41B9-883E-CD812DA49EA6}" type="presOf" srcId="{5B728DB3-5046-4511-8661-42326B488B1C}" destId="{17511DA1-BBD6-47A6-A58E-8DCB67FBA034}" srcOrd="1" destOrd="0" presId="urn:microsoft.com/office/officeart/2005/8/layout/process2"/>
    <dgm:cxn modelId="{BD8C6783-8981-44DA-90B9-6397259E8013}" type="presOf" srcId="{3E05A86F-55C1-4232-AD2B-37CEC5E3F1B3}" destId="{29FFE105-6240-4476-BBB3-E23CF29B8BC8}" srcOrd="1" destOrd="0" presId="urn:microsoft.com/office/officeart/2005/8/layout/process2"/>
    <dgm:cxn modelId="{0700C5F5-8BC7-4E6C-AFF3-31B5BF6A1EFF}" srcId="{0B45B158-A443-4F21-B60C-DC47C2902142}" destId="{B0D20322-C025-4008-B01C-F4F4DC4059A1}" srcOrd="4" destOrd="0" parTransId="{9D16A8DA-D206-49F9-988B-14A40277824F}" sibTransId="{5EF9EDF5-2616-4691-A23F-5C50818E3A03}"/>
    <dgm:cxn modelId="{22AEC4EC-2E17-4FE4-8877-F8A391254653}" type="presOf" srcId="{B0D20322-C025-4008-B01C-F4F4DC4059A1}" destId="{3E105C58-C338-464D-B026-54E372BB7D85}" srcOrd="0" destOrd="0" presId="urn:microsoft.com/office/officeart/2005/8/layout/process2"/>
    <dgm:cxn modelId="{5E02D00B-A7B0-4032-8B9B-DB06F853F20D}" type="presOf" srcId="{22275B86-0E5F-4F54-AA45-696077E799B6}" destId="{ECB6B2F5-ADC2-43CC-81B9-83E309920413}" srcOrd="0" destOrd="0" presId="urn:microsoft.com/office/officeart/2005/8/layout/process2"/>
    <dgm:cxn modelId="{866D6D36-6164-48FE-B206-0B1A009FE396}" type="presOf" srcId="{8C0D97EA-C8F5-4DCE-8EAC-A8F52349E06B}" destId="{881F21FC-7F2A-494B-AD33-F4A33FFFD039}" srcOrd="1" destOrd="0" presId="urn:microsoft.com/office/officeart/2005/8/layout/process2"/>
    <dgm:cxn modelId="{989D44E7-89D1-4089-A6FE-87C93C443BB5}" type="presOf" srcId="{3E05A86F-55C1-4232-AD2B-37CEC5E3F1B3}" destId="{ECED3BF0-1C24-4875-8A16-EF46A0EEF560}" srcOrd="0" destOrd="0" presId="urn:microsoft.com/office/officeart/2005/8/layout/process2"/>
    <dgm:cxn modelId="{247D513B-0896-4ED2-92E4-EC127CE9DDBA}" type="presOf" srcId="{8C0D97EA-C8F5-4DCE-8EAC-A8F52349E06B}" destId="{4F63758C-1AB5-42CE-B515-79B348D95F4E}" srcOrd="0" destOrd="0" presId="urn:microsoft.com/office/officeart/2005/8/layout/process2"/>
    <dgm:cxn modelId="{01AECF89-9E5D-4214-B74E-7CD25B1A47A3}" srcId="{0B45B158-A443-4F21-B60C-DC47C2902142}" destId="{52108C79-DC38-4BD0-96E0-82400DD8A0AE}" srcOrd="1" destOrd="0" parTransId="{7674B579-7D27-44AB-918C-881D0489E174}" sibTransId="{8C0D97EA-C8F5-4DCE-8EAC-A8F52349E06B}"/>
    <dgm:cxn modelId="{FBB506CC-B128-43B9-832C-4CCCFB9E33F6}" type="presOf" srcId="{52108C79-DC38-4BD0-96E0-82400DD8A0AE}" destId="{39802485-11D8-4803-A16B-E51EF768F061}" srcOrd="0" destOrd="0" presId="urn:microsoft.com/office/officeart/2005/8/layout/process2"/>
    <dgm:cxn modelId="{BC279A0D-6B54-414A-9CF3-E05990A0FEF6}" type="presOf" srcId="{5B728DB3-5046-4511-8661-42326B488B1C}" destId="{F7F610D4-6F22-49E0-81AD-F6DE945D1477}" srcOrd="0" destOrd="0" presId="urn:microsoft.com/office/officeart/2005/8/layout/process2"/>
    <dgm:cxn modelId="{2889AE71-5A95-4C40-BA65-35B65178B34B}" type="presOf" srcId="{933212FB-0B98-4C3F-A305-BD6896BFFB32}" destId="{FCC4EE3F-1EC7-4B7E-B26B-10352517BD08}" srcOrd="0" destOrd="0" presId="urn:microsoft.com/office/officeart/2005/8/layout/process2"/>
    <dgm:cxn modelId="{775B90E0-8369-4647-8F85-A8B62B77D743}" type="presOf" srcId="{C0D2417C-109C-4EB8-9192-331D35080BED}" destId="{B52C2E70-634F-41CB-9AE2-827636CA9961}" srcOrd="0" destOrd="0" presId="urn:microsoft.com/office/officeart/2005/8/layout/process2"/>
    <dgm:cxn modelId="{3F40DB50-64CB-48E3-837B-3C80023CB486}" type="presOf" srcId="{0B45B158-A443-4F21-B60C-DC47C2902142}" destId="{620FAD4C-EB03-4895-8B7F-1F89C3952ACF}" srcOrd="0" destOrd="0" presId="urn:microsoft.com/office/officeart/2005/8/layout/process2"/>
    <dgm:cxn modelId="{A1903FE1-78E5-4C76-AF1D-613BF6672202}" type="presParOf" srcId="{620FAD4C-EB03-4895-8B7F-1F89C3952ACF}" destId="{B52C2E70-634F-41CB-9AE2-827636CA9961}" srcOrd="0" destOrd="0" presId="urn:microsoft.com/office/officeart/2005/8/layout/process2"/>
    <dgm:cxn modelId="{8AEBAD28-F356-463A-AF3E-599B556C79CF}" type="presParOf" srcId="{620FAD4C-EB03-4895-8B7F-1F89C3952ACF}" destId="{F7F610D4-6F22-49E0-81AD-F6DE945D1477}" srcOrd="1" destOrd="0" presId="urn:microsoft.com/office/officeart/2005/8/layout/process2"/>
    <dgm:cxn modelId="{27419C00-2E52-4FFF-BA6D-A1895819DFC6}" type="presParOf" srcId="{F7F610D4-6F22-49E0-81AD-F6DE945D1477}" destId="{17511DA1-BBD6-47A6-A58E-8DCB67FBA034}" srcOrd="0" destOrd="0" presId="urn:microsoft.com/office/officeart/2005/8/layout/process2"/>
    <dgm:cxn modelId="{D14686B2-B64A-4781-BCC8-1CC28144E7B3}" type="presParOf" srcId="{620FAD4C-EB03-4895-8B7F-1F89C3952ACF}" destId="{39802485-11D8-4803-A16B-E51EF768F061}" srcOrd="2" destOrd="0" presId="urn:microsoft.com/office/officeart/2005/8/layout/process2"/>
    <dgm:cxn modelId="{E6E71D11-1CC6-472C-9305-4BE35F1E788D}" type="presParOf" srcId="{620FAD4C-EB03-4895-8B7F-1F89C3952ACF}" destId="{4F63758C-1AB5-42CE-B515-79B348D95F4E}" srcOrd="3" destOrd="0" presId="urn:microsoft.com/office/officeart/2005/8/layout/process2"/>
    <dgm:cxn modelId="{E4052347-20E8-4B0B-8D8C-794EE50447D3}" type="presParOf" srcId="{4F63758C-1AB5-42CE-B515-79B348D95F4E}" destId="{881F21FC-7F2A-494B-AD33-F4A33FFFD039}" srcOrd="0" destOrd="0" presId="urn:microsoft.com/office/officeart/2005/8/layout/process2"/>
    <dgm:cxn modelId="{3C7343F2-58AC-42BA-B41C-3FE429B2CF65}" type="presParOf" srcId="{620FAD4C-EB03-4895-8B7F-1F89C3952ACF}" destId="{FCC4EE3F-1EC7-4B7E-B26B-10352517BD08}" srcOrd="4" destOrd="0" presId="urn:microsoft.com/office/officeart/2005/8/layout/process2"/>
    <dgm:cxn modelId="{0CC5862A-7CBE-4FA5-BE23-427745FA985F}" type="presParOf" srcId="{620FAD4C-EB03-4895-8B7F-1F89C3952ACF}" destId="{ECB6B2F5-ADC2-43CC-81B9-83E309920413}" srcOrd="5" destOrd="0" presId="urn:microsoft.com/office/officeart/2005/8/layout/process2"/>
    <dgm:cxn modelId="{1C26B0A1-F33C-4F09-9A53-9CB84CC5FB33}" type="presParOf" srcId="{ECB6B2F5-ADC2-43CC-81B9-83E309920413}" destId="{FBFB1321-38A0-4D62-8538-01B918337F36}" srcOrd="0" destOrd="0" presId="urn:microsoft.com/office/officeart/2005/8/layout/process2"/>
    <dgm:cxn modelId="{3A6B4C6B-CA59-46D4-B16B-80E31FAE0069}" type="presParOf" srcId="{620FAD4C-EB03-4895-8B7F-1F89C3952ACF}" destId="{D1176F9C-F680-4C05-B3D1-A35216BBB798}" srcOrd="6" destOrd="0" presId="urn:microsoft.com/office/officeart/2005/8/layout/process2"/>
    <dgm:cxn modelId="{28ABE22B-7756-462E-89DA-E524DC4EDFE4}" type="presParOf" srcId="{620FAD4C-EB03-4895-8B7F-1F89C3952ACF}" destId="{ECED3BF0-1C24-4875-8A16-EF46A0EEF560}" srcOrd="7" destOrd="0" presId="urn:microsoft.com/office/officeart/2005/8/layout/process2"/>
    <dgm:cxn modelId="{BF376962-D50E-4EEB-BAF5-AD5CE5EF6E77}" type="presParOf" srcId="{ECED3BF0-1C24-4875-8A16-EF46A0EEF560}" destId="{29FFE105-6240-4476-BBB3-E23CF29B8BC8}" srcOrd="0" destOrd="0" presId="urn:microsoft.com/office/officeart/2005/8/layout/process2"/>
    <dgm:cxn modelId="{A95E8303-4DE3-4F06-9C0D-EBA0D1EC0A3C}" type="presParOf" srcId="{620FAD4C-EB03-4895-8B7F-1F89C3952ACF}" destId="{3E105C58-C338-464D-B026-54E372BB7D85}"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149533-B1A0-4C5E-B0AD-814A1C1348B0}"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s-ES"/>
        </a:p>
      </dgm:t>
    </dgm:pt>
    <dgm:pt modelId="{CFD7148E-E6A2-4466-8522-AC077270D76D}">
      <dgm:prSet/>
      <dgm:spPr/>
      <dgm:t>
        <a:bodyPr/>
        <a:lstStyle/>
        <a:p>
          <a:pPr rtl="0"/>
          <a:r>
            <a:rPr lang="es-ES" dirty="0" smtClean="0"/>
            <a:t>6.- Escaldado</a:t>
          </a:r>
          <a:endParaRPr lang="es-ES" dirty="0"/>
        </a:p>
      </dgm:t>
    </dgm:pt>
    <dgm:pt modelId="{D8D8A528-819E-4550-BF19-823EBEA53EFB}" type="parTrans" cxnId="{8300F475-69C8-4548-A90A-05FE5CC73E7E}">
      <dgm:prSet/>
      <dgm:spPr/>
      <dgm:t>
        <a:bodyPr/>
        <a:lstStyle/>
        <a:p>
          <a:endParaRPr lang="es-ES"/>
        </a:p>
      </dgm:t>
    </dgm:pt>
    <dgm:pt modelId="{FF298689-6580-4504-A74F-60409A9CBA68}" type="sibTrans" cxnId="{8300F475-69C8-4548-A90A-05FE5CC73E7E}">
      <dgm:prSet/>
      <dgm:spPr/>
      <dgm:t>
        <a:bodyPr/>
        <a:lstStyle/>
        <a:p>
          <a:endParaRPr lang="es-ES"/>
        </a:p>
      </dgm:t>
    </dgm:pt>
    <dgm:pt modelId="{B47E8854-5F17-4CFF-9D15-45A8EB4D2DD7}">
      <dgm:prSet/>
      <dgm:spPr/>
      <dgm:t>
        <a:bodyPr/>
        <a:lstStyle/>
        <a:p>
          <a:pPr rtl="0"/>
          <a:r>
            <a:rPr lang="es-ES" dirty="0" smtClean="0"/>
            <a:t>7.- Pelado</a:t>
          </a:r>
          <a:endParaRPr lang="es-ES" dirty="0"/>
        </a:p>
      </dgm:t>
    </dgm:pt>
    <dgm:pt modelId="{2F4AE20C-F1A3-4301-974F-0AF49AE604BE}" type="parTrans" cxnId="{1CB49C8E-C520-4E55-A955-4EC54F3133A5}">
      <dgm:prSet/>
      <dgm:spPr/>
      <dgm:t>
        <a:bodyPr/>
        <a:lstStyle/>
        <a:p>
          <a:endParaRPr lang="es-ES"/>
        </a:p>
      </dgm:t>
    </dgm:pt>
    <dgm:pt modelId="{1A6092A6-E8EE-4396-81F2-4196A6E45D59}" type="sibTrans" cxnId="{1CB49C8E-C520-4E55-A955-4EC54F3133A5}">
      <dgm:prSet/>
      <dgm:spPr/>
      <dgm:t>
        <a:bodyPr/>
        <a:lstStyle/>
        <a:p>
          <a:endParaRPr lang="es-ES"/>
        </a:p>
      </dgm:t>
    </dgm:pt>
    <dgm:pt modelId="{090930EB-B5FC-458D-85D1-DA0D0A6CC6CD}">
      <dgm:prSet/>
      <dgm:spPr/>
      <dgm:t>
        <a:bodyPr/>
        <a:lstStyle/>
        <a:p>
          <a:pPr rtl="0"/>
          <a:r>
            <a:rPr lang="es-ES" dirty="0" smtClean="0"/>
            <a:t>8.- Flameado y Rajado</a:t>
          </a:r>
          <a:endParaRPr lang="es-ES" dirty="0"/>
        </a:p>
      </dgm:t>
    </dgm:pt>
    <dgm:pt modelId="{60435827-5C87-448E-8FAB-8E465465236C}" type="parTrans" cxnId="{A1415EC1-5240-48B7-A126-626BBBF684DE}">
      <dgm:prSet/>
      <dgm:spPr/>
      <dgm:t>
        <a:bodyPr/>
        <a:lstStyle/>
        <a:p>
          <a:endParaRPr lang="es-ES"/>
        </a:p>
      </dgm:t>
    </dgm:pt>
    <dgm:pt modelId="{AFB1D2E5-C130-4FDF-A388-ADB7132D1FA3}" type="sibTrans" cxnId="{A1415EC1-5240-48B7-A126-626BBBF684DE}">
      <dgm:prSet/>
      <dgm:spPr/>
      <dgm:t>
        <a:bodyPr/>
        <a:lstStyle/>
        <a:p>
          <a:endParaRPr lang="es-ES"/>
        </a:p>
      </dgm:t>
    </dgm:pt>
    <dgm:pt modelId="{F2FBF346-3222-42ED-B818-C0C956C83961}">
      <dgm:prSet/>
      <dgm:spPr/>
      <dgm:t>
        <a:bodyPr/>
        <a:lstStyle/>
        <a:p>
          <a:pPr rtl="0"/>
          <a:r>
            <a:rPr lang="es-ES" dirty="0" smtClean="0"/>
            <a:t>9.- Eviscerado</a:t>
          </a:r>
          <a:endParaRPr lang="es-ES" dirty="0"/>
        </a:p>
      </dgm:t>
    </dgm:pt>
    <dgm:pt modelId="{E9622754-4E14-4A4D-B37F-36CDF0402227}" type="parTrans" cxnId="{BD924F8D-8A43-4CD7-85BC-9D7F179A8A88}">
      <dgm:prSet/>
      <dgm:spPr/>
      <dgm:t>
        <a:bodyPr/>
        <a:lstStyle/>
        <a:p>
          <a:endParaRPr lang="es-ES"/>
        </a:p>
      </dgm:t>
    </dgm:pt>
    <dgm:pt modelId="{15F1DE2F-08FE-428A-A011-496A88560866}" type="sibTrans" cxnId="{BD924F8D-8A43-4CD7-85BC-9D7F179A8A88}">
      <dgm:prSet/>
      <dgm:spPr/>
      <dgm:t>
        <a:bodyPr/>
        <a:lstStyle/>
        <a:p>
          <a:endParaRPr lang="es-ES"/>
        </a:p>
      </dgm:t>
    </dgm:pt>
    <dgm:pt modelId="{039117FF-3EF9-4714-8B39-373007C45112}">
      <dgm:prSet/>
      <dgm:spPr/>
      <dgm:t>
        <a:bodyPr/>
        <a:lstStyle/>
        <a:p>
          <a:pPr rtl="0"/>
          <a:r>
            <a:rPr lang="es-ES" dirty="0" smtClean="0"/>
            <a:t>10.- Revisado</a:t>
          </a:r>
          <a:endParaRPr lang="es-ES" dirty="0"/>
        </a:p>
      </dgm:t>
    </dgm:pt>
    <dgm:pt modelId="{8DFF194B-9FED-4B6A-97C7-14B571CD9AF5}" type="parTrans" cxnId="{5FE520ED-F941-4684-AF24-B410E0D9F7DA}">
      <dgm:prSet/>
      <dgm:spPr/>
      <dgm:t>
        <a:bodyPr/>
        <a:lstStyle/>
        <a:p>
          <a:endParaRPr lang="es-ES"/>
        </a:p>
      </dgm:t>
    </dgm:pt>
    <dgm:pt modelId="{79D4AA17-9EEE-43B1-B46B-9AE1C2648992}" type="sibTrans" cxnId="{5FE520ED-F941-4684-AF24-B410E0D9F7DA}">
      <dgm:prSet/>
      <dgm:spPr/>
      <dgm:t>
        <a:bodyPr/>
        <a:lstStyle/>
        <a:p>
          <a:endParaRPr lang="es-ES"/>
        </a:p>
      </dgm:t>
    </dgm:pt>
    <dgm:pt modelId="{5DC7D7AA-E587-4FD1-A166-8131B17FDA2E}">
      <dgm:prSet/>
      <dgm:spPr/>
      <dgm:t>
        <a:bodyPr/>
        <a:lstStyle/>
        <a:p>
          <a:pPr rtl="0"/>
          <a:r>
            <a:rPr lang="es-ES" dirty="0" smtClean="0"/>
            <a:t>11.- Lavado o pre enfriamiento</a:t>
          </a:r>
          <a:endParaRPr lang="es-ES" dirty="0"/>
        </a:p>
      </dgm:t>
    </dgm:pt>
    <dgm:pt modelId="{A23FBC55-787F-433B-B43E-C7A141528966}" type="parTrans" cxnId="{6388CB31-174F-48B6-A60D-39B38CFF5F81}">
      <dgm:prSet/>
      <dgm:spPr/>
      <dgm:t>
        <a:bodyPr/>
        <a:lstStyle/>
        <a:p>
          <a:endParaRPr lang="es-ES"/>
        </a:p>
      </dgm:t>
    </dgm:pt>
    <dgm:pt modelId="{8E47CB0F-0F28-47D3-A816-5F0A5154C42D}" type="sibTrans" cxnId="{6388CB31-174F-48B6-A60D-39B38CFF5F81}">
      <dgm:prSet/>
      <dgm:spPr/>
      <dgm:t>
        <a:bodyPr/>
        <a:lstStyle/>
        <a:p>
          <a:endParaRPr lang="es-ES"/>
        </a:p>
      </dgm:t>
    </dgm:pt>
    <dgm:pt modelId="{01D0FAA8-5AF0-4865-A1DE-A71EC666C504}" type="pres">
      <dgm:prSet presAssocID="{61149533-B1A0-4C5E-B0AD-814A1C1348B0}" presName="linearFlow" presStyleCnt="0">
        <dgm:presLayoutVars>
          <dgm:resizeHandles val="exact"/>
        </dgm:presLayoutVars>
      </dgm:prSet>
      <dgm:spPr/>
      <dgm:t>
        <a:bodyPr/>
        <a:lstStyle/>
        <a:p>
          <a:endParaRPr lang="es-ES"/>
        </a:p>
      </dgm:t>
    </dgm:pt>
    <dgm:pt modelId="{3611550C-17BF-45AF-B8B1-1E61F9A22086}" type="pres">
      <dgm:prSet presAssocID="{CFD7148E-E6A2-4466-8522-AC077270D76D}" presName="node" presStyleLbl="node1" presStyleIdx="0" presStyleCnt="6" custScaleX="224209">
        <dgm:presLayoutVars>
          <dgm:bulletEnabled val="1"/>
        </dgm:presLayoutVars>
      </dgm:prSet>
      <dgm:spPr/>
      <dgm:t>
        <a:bodyPr/>
        <a:lstStyle/>
        <a:p>
          <a:endParaRPr lang="es-ES"/>
        </a:p>
      </dgm:t>
    </dgm:pt>
    <dgm:pt modelId="{4AD60854-D422-4EFE-851C-F11F2C06FB2C}" type="pres">
      <dgm:prSet presAssocID="{FF298689-6580-4504-A74F-60409A9CBA68}" presName="sibTrans" presStyleLbl="sibTrans2D1" presStyleIdx="0" presStyleCnt="5"/>
      <dgm:spPr/>
      <dgm:t>
        <a:bodyPr/>
        <a:lstStyle/>
        <a:p>
          <a:endParaRPr lang="es-ES"/>
        </a:p>
      </dgm:t>
    </dgm:pt>
    <dgm:pt modelId="{ABA570F3-4DCC-4018-BE9B-5250C4B925E7}" type="pres">
      <dgm:prSet presAssocID="{FF298689-6580-4504-A74F-60409A9CBA68}" presName="connectorText" presStyleLbl="sibTrans2D1" presStyleIdx="0" presStyleCnt="5"/>
      <dgm:spPr/>
      <dgm:t>
        <a:bodyPr/>
        <a:lstStyle/>
        <a:p>
          <a:endParaRPr lang="es-ES"/>
        </a:p>
      </dgm:t>
    </dgm:pt>
    <dgm:pt modelId="{CECEB6E0-1ED8-4661-9073-69D4D95C5823}" type="pres">
      <dgm:prSet presAssocID="{B47E8854-5F17-4CFF-9D15-45A8EB4D2DD7}" presName="node" presStyleLbl="node1" presStyleIdx="1" presStyleCnt="6" custScaleX="224209">
        <dgm:presLayoutVars>
          <dgm:bulletEnabled val="1"/>
        </dgm:presLayoutVars>
      </dgm:prSet>
      <dgm:spPr/>
      <dgm:t>
        <a:bodyPr/>
        <a:lstStyle/>
        <a:p>
          <a:endParaRPr lang="es-ES"/>
        </a:p>
      </dgm:t>
    </dgm:pt>
    <dgm:pt modelId="{0AD51B6D-F4D6-4544-96EC-892730B4EA97}" type="pres">
      <dgm:prSet presAssocID="{1A6092A6-E8EE-4396-81F2-4196A6E45D59}" presName="sibTrans" presStyleLbl="sibTrans2D1" presStyleIdx="1" presStyleCnt="5"/>
      <dgm:spPr/>
      <dgm:t>
        <a:bodyPr/>
        <a:lstStyle/>
        <a:p>
          <a:endParaRPr lang="es-ES"/>
        </a:p>
      </dgm:t>
    </dgm:pt>
    <dgm:pt modelId="{94962D14-F0ED-40A5-93DB-55806997E29F}" type="pres">
      <dgm:prSet presAssocID="{1A6092A6-E8EE-4396-81F2-4196A6E45D59}" presName="connectorText" presStyleLbl="sibTrans2D1" presStyleIdx="1" presStyleCnt="5"/>
      <dgm:spPr/>
      <dgm:t>
        <a:bodyPr/>
        <a:lstStyle/>
        <a:p>
          <a:endParaRPr lang="es-ES"/>
        </a:p>
      </dgm:t>
    </dgm:pt>
    <dgm:pt modelId="{92002291-EA18-4E55-A581-650B19935AE0}" type="pres">
      <dgm:prSet presAssocID="{090930EB-B5FC-458D-85D1-DA0D0A6CC6CD}" presName="node" presStyleLbl="node1" presStyleIdx="2" presStyleCnt="6" custScaleX="224209">
        <dgm:presLayoutVars>
          <dgm:bulletEnabled val="1"/>
        </dgm:presLayoutVars>
      </dgm:prSet>
      <dgm:spPr/>
      <dgm:t>
        <a:bodyPr/>
        <a:lstStyle/>
        <a:p>
          <a:endParaRPr lang="es-ES"/>
        </a:p>
      </dgm:t>
    </dgm:pt>
    <dgm:pt modelId="{CF8DCAE8-B29E-4BF3-943E-9C931947D5D1}" type="pres">
      <dgm:prSet presAssocID="{AFB1D2E5-C130-4FDF-A388-ADB7132D1FA3}" presName="sibTrans" presStyleLbl="sibTrans2D1" presStyleIdx="2" presStyleCnt="5" custLinFactNeighborX="-74966" custLinFactNeighborY="7417"/>
      <dgm:spPr/>
      <dgm:t>
        <a:bodyPr/>
        <a:lstStyle/>
        <a:p>
          <a:endParaRPr lang="es-ES"/>
        </a:p>
      </dgm:t>
    </dgm:pt>
    <dgm:pt modelId="{9934FEEB-A3B2-4896-A95A-9CC307B93B81}" type="pres">
      <dgm:prSet presAssocID="{AFB1D2E5-C130-4FDF-A388-ADB7132D1FA3}" presName="connectorText" presStyleLbl="sibTrans2D1" presStyleIdx="2" presStyleCnt="5"/>
      <dgm:spPr/>
      <dgm:t>
        <a:bodyPr/>
        <a:lstStyle/>
        <a:p>
          <a:endParaRPr lang="es-ES"/>
        </a:p>
      </dgm:t>
    </dgm:pt>
    <dgm:pt modelId="{D148A541-ACC4-4631-926B-CB4ECA816F0C}" type="pres">
      <dgm:prSet presAssocID="{F2FBF346-3222-42ED-B818-C0C956C83961}" presName="node" presStyleLbl="node1" presStyleIdx="3" presStyleCnt="6" custAng="0" custScaleX="224209" custScaleY="100000" custLinFactNeighborX="0" custLinFactNeighborY="6336">
        <dgm:presLayoutVars>
          <dgm:bulletEnabled val="1"/>
        </dgm:presLayoutVars>
      </dgm:prSet>
      <dgm:spPr/>
      <dgm:t>
        <a:bodyPr/>
        <a:lstStyle/>
        <a:p>
          <a:endParaRPr lang="es-ES"/>
        </a:p>
      </dgm:t>
    </dgm:pt>
    <dgm:pt modelId="{0085DAE9-F0AF-4A1C-ACF4-BBBFBDF173F6}" type="pres">
      <dgm:prSet presAssocID="{15F1DE2F-08FE-428A-A011-496A88560866}" presName="sibTrans" presStyleLbl="sibTrans2D1" presStyleIdx="3" presStyleCnt="5"/>
      <dgm:spPr/>
      <dgm:t>
        <a:bodyPr/>
        <a:lstStyle/>
        <a:p>
          <a:endParaRPr lang="es-ES"/>
        </a:p>
      </dgm:t>
    </dgm:pt>
    <dgm:pt modelId="{623D9238-4DCD-4017-B9F0-C46E0698FEFD}" type="pres">
      <dgm:prSet presAssocID="{15F1DE2F-08FE-428A-A011-496A88560866}" presName="connectorText" presStyleLbl="sibTrans2D1" presStyleIdx="3" presStyleCnt="5"/>
      <dgm:spPr/>
      <dgm:t>
        <a:bodyPr/>
        <a:lstStyle/>
        <a:p>
          <a:endParaRPr lang="es-ES"/>
        </a:p>
      </dgm:t>
    </dgm:pt>
    <dgm:pt modelId="{6627F4DE-C7C5-4891-8F61-A11BAE9D9DA9}" type="pres">
      <dgm:prSet presAssocID="{039117FF-3EF9-4714-8B39-373007C45112}" presName="node" presStyleLbl="node1" presStyleIdx="4" presStyleCnt="6" custScaleX="224209">
        <dgm:presLayoutVars>
          <dgm:bulletEnabled val="1"/>
        </dgm:presLayoutVars>
      </dgm:prSet>
      <dgm:spPr/>
      <dgm:t>
        <a:bodyPr/>
        <a:lstStyle/>
        <a:p>
          <a:endParaRPr lang="es-ES"/>
        </a:p>
      </dgm:t>
    </dgm:pt>
    <dgm:pt modelId="{39BEEDA9-BFE4-45D5-8B79-C178E9C54856}" type="pres">
      <dgm:prSet presAssocID="{79D4AA17-9EEE-43B1-B46B-9AE1C2648992}" presName="sibTrans" presStyleLbl="sibTrans2D1" presStyleIdx="4" presStyleCnt="5"/>
      <dgm:spPr/>
      <dgm:t>
        <a:bodyPr/>
        <a:lstStyle/>
        <a:p>
          <a:endParaRPr lang="es-ES"/>
        </a:p>
      </dgm:t>
    </dgm:pt>
    <dgm:pt modelId="{544C2580-181F-4A6B-A319-22BB69E0546B}" type="pres">
      <dgm:prSet presAssocID="{79D4AA17-9EEE-43B1-B46B-9AE1C2648992}" presName="connectorText" presStyleLbl="sibTrans2D1" presStyleIdx="4" presStyleCnt="5"/>
      <dgm:spPr/>
      <dgm:t>
        <a:bodyPr/>
        <a:lstStyle/>
        <a:p>
          <a:endParaRPr lang="es-ES"/>
        </a:p>
      </dgm:t>
    </dgm:pt>
    <dgm:pt modelId="{BA241B96-882C-48AC-8B53-6673821C3BF9}" type="pres">
      <dgm:prSet presAssocID="{5DC7D7AA-E587-4FD1-A166-8131B17FDA2E}" presName="node" presStyleLbl="node1" presStyleIdx="5" presStyleCnt="6" custScaleX="224209">
        <dgm:presLayoutVars>
          <dgm:bulletEnabled val="1"/>
        </dgm:presLayoutVars>
      </dgm:prSet>
      <dgm:spPr/>
      <dgm:t>
        <a:bodyPr/>
        <a:lstStyle/>
        <a:p>
          <a:endParaRPr lang="es-ES"/>
        </a:p>
      </dgm:t>
    </dgm:pt>
  </dgm:ptLst>
  <dgm:cxnLst>
    <dgm:cxn modelId="{C06BD639-9AEE-4104-987A-7C3A3EFEF10A}" type="presOf" srcId="{79D4AA17-9EEE-43B1-B46B-9AE1C2648992}" destId="{544C2580-181F-4A6B-A319-22BB69E0546B}" srcOrd="1" destOrd="0" presId="urn:microsoft.com/office/officeart/2005/8/layout/process2"/>
    <dgm:cxn modelId="{023D0892-3418-425B-8DDD-2791917B5C4B}" type="presOf" srcId="{61149533-B1A0-4C5E-B0AD-814A1C1348B0}" destId="{01D0FAA8-5AF0-4865-A1DE-A71EC666C504}" srcOrd="0" destOrd="0" presId="urn:microsoft.com/office/officeart/2005/8/layout/process2"/>
    <dgm:cxn modelId="{C69C4630-E288-48C1-B7B7-90E83BC194E7}" type="presOf" srcId="{F2FBF346-3222-42ED-B818-C0C956C83961}" destId="{D148A541-ACC4-4631-926B-CB4ECA816F0C}" srcOrd="0" destOrd="0" presId="urn:microsoft.com/office/officeart/2005/8/layout/process2"/>
    <dgm:cxn modelId="{5F952EF8-D3F8-48C5-BFBB-B85C3DB0B7D0}" type="presOf" srcId="{090930EB-B5FC-458D-85D1-DA0D0A6CC6CD}" destId="{92002291-EA18-4E55-A581-650B19935AE0}" srcOrd="0" destOrd="0" presId="urn:microsoft.com/office/officeart/2005/8/layout/process2"/>
    <dgm:cxn modelId="{5C5138E9-0063-4AEE-A49B-DA8CAE98F83E}" type="presOf" srcId="{FF298689-6580-4504-A74F-60409A9CBA68}" destId="{ABA570F3-4DCC-4018-BE9B-5250C4B925E7}" srcOrd="1" destOrd="0" presId="urn:microsoft.com/office/officeart/2005/8/layout/process2"/>
    <dgm:cxn modelId="{5FE520ED-F941-4684-AF24-B410E0D9F7DA}" srcId="{61149533-B1A0-4C5E-B0AD-814A1C1348B0}" destId="{039117FF-3EF9-4714-8B39-373007C45112}" srcOrd="4" destOrd="0" parTransId="{8DFF194B-9FED-4B6A-97C7-14B571CD9AF5}" sibTransId="{79D4AA17-9EEE-43B1-B46B-9AE1C2648992}"/>
    <dgm:cxn modelId="{CEB654E8-F42B-4C15-940E-AECF898DDE7B}" type="presOf" srcId="{B47E8854-5F17-4CFF-9D15-45A8EB4D2DD7}" destId="{CECEB6E0-1ED8-4661-9073-69D4D95C5823}" srcOrd="0" destOrd="0" presId="urn:microsoft.com/office/officeart/2005/8/layout/process2"/>
    <dgm:cxn modelId="{6388CB31-174F-48B6-A60D-39B38CFF5F81}" srcId="{61149533-B1A0-4C5E-B0AD-814A1C1348B0}" destId="{5DC7D7AA-E587-4FD1-A166-8131B17FDA2E}" srcOrd="5" destOrd="0" parTransId="{A23FBC55-787F-433B-B43E-C7A141528966}" sibTransId="{8E47CB0F-0F28-47D3-A816-5F0A5154C42D}"/>
    <dgm:cxn modelId="{49ABEF73-DE95-437F-A664-EE269B8D3C30}" type="presOf" srcId="{5DC7D7AA-E587-4FD1-A166-8131B17FDA2E}" destId="{BA241B96-882C-48AC-8B53-6673821C3BF9}" srcOrd="0" destOrd="0" presId="urn:microsoft.com/office/officeart/2005/8/layout/process2"/>
    <dgm:cxn modelId="{631D7252-515A-493A-BB47-AEC8530E6A50}" type="presOf" srcId="{FF298689-6580-4504-A74F-60409A9CBA68}" destId="{4AD60854-D422-4EFE-851C-F11F2C06FB2C}" srcOrd="0" destOrd="0" presId="urn:microsoft.com/office/officeart/2005/8/layout/process2"/>
    <dgm:cxn modelId="{B0CD433B-3787-43E8-A530-847547259636}" type="presOf" srcId="{1A6092A6-E8EE-4396-81F2-4196A6E45D59}" destId="{94962D14-F0ED-40A5-93DB-55806997E29F}" srcOrd="1" destOrd="0" presId="urn:microsoft.com/office/officeart/2005/8/layout/process2"/>
    <dgm:cxn modelId="{BD924F8D-8A43-4CD7-85BC-9D7F179A8A88}" srcId="{61149533-B1A0-4C5E-B0AD-814A1C1348B0}" destId="{F2FBF346-3222-42ED-B818-C0C956C83961}" srcOrd="3" destOrd="0" parTransId="{E9622754-4E14-4A4D-B37F-36CDF0402227}" sibTransId="{15F1DE2F-08FE-428A-A011-496A88560866}"/>
    <dgm:cxn modelId="{C975D966-9BB7-4DAA-B4A9-E6ADED724B58}" type="presOf" srcId="{AFB1D2E5-C130-4FDF-A388-ADB7132D1FA3}" destId="{9934FEEB-A3B2-4896-A95A-9CC307B93B81}" srcOrd="1" destOrd="0" presId="urn:microsoft.com/office/officeart/2005/8/layout/process2"/>
    <dgm:cxn modelId="{A1415EC1-5240-48B7-A126-626BBBF684DE}" srcId="{61149533-B1A0-4C5E-B0AD-814A1C1348B0}" destId="{090930EB-B5FC-458D-85D1-DA0D0A6CC6CD}" srcOrd="2" destOrd="0" parTransId="{60435827-5C87-448E-8FAB-8E465465236C}" sibTransId="{AFB1D2E5-C130-4FDF-A388-ADB7132D1FA3}"/>
    <dgm:cxn modelId="{EEBB6775-7642-406C-99D7-078C69EB889C}" type="presOf" srcId="{AFB1D2E5-C130-4FDF-A388-ADB7132D1FA3}" destId="{CF8DCAE8-B29E-4BF3-943E-9C931947D5D1}" srcOrd="0" destOrd="0" presId="urn:microsoft.com/office/officeart/2005/8/layout/process2"/>
    <dgm:cxn modelId="{E5F5CB41-3818-43E8-BE4E-2249A64F3679}" type="presOf" srcId="{CFD7148E-E6A2-4466-8522-AC077270D76D}" destId="{3611550C-17BF-45AF-B8B1-1E61F9A22086}" srcOrd="0" destOrd="0" presId="urn:microsoft.com/office/officeart/2005/8/layout/process2"/>
    <dgm:cxn modelId="{84302227-958E-44D1-97B0-73ED9446E46B}" type="presOf" srcId="{15F1DE2F-08FE-428A-A011-496A88560866}" destId="{623D9238-4DCD-4017-B9F0-C46E0698FEFD}" srcOrd="1" destOrd="0" presId="urn:microsoft.com/office/officeart/2005/8/layout/process2"/>
    <dgm:cxn modelId="{4C6B48EC-C9C3-49F9-9C87-E2CC73685E34}" type="presOf" srcId="{1A6092A6-E8EE-4396-81F2-4196A6E45D59}" destId="{0AD51B6D-F4D6-4544-96EC-892730B4EA97}" srcOrd="0" destOrd="0" presId="urn:microsoft.com/office/officeart/2005/8/layout/process2"/>
    <dgm:cxn modelId="{9D3B2330-F6E6-4639-9147-C7E5865A6221}" type="presOf" srcId="{15F1DE2F-08FE-428A-A011-496A88560866}" destId="{0085DAE9-F0AF-4A1C-ACF4-BBBFBDF173F6}" srcOrd="0" destOrd="0" presId="urn:microsoft.com/office/officeart/2005/8/layout/process2"/>
    <dgm:cxn modelId="{1CB49C8E-C520-4E55-A955-4EC54F3133A5}" srcId="{61149533-B1A0-4C5E-B0AD-814A1C1348B0}" destId="{B47E8854-5F17-4CFF-9D15-45A8EB4D2DD7}" srcOrd="1" destOrd="0" parTransId="{2F4AE20C-F1A3-4301-974F-0AF49AE604BE}" sibTransId="{1A6092A6-E8EE-4396-81F2-4196A6E45D59}"/>
    <dgm:cxn modelId="{0D8ED156-08D5-4A61-8BC4-EF7D73071FC5}" type="presOf" srcId="{79D4AA17-9EEE-43B1-B46B-9AE1C2648992}" destId="{39BEEDA9-BFE4-45D5-8B79-C178E9C54856}" srcOrd="0" destOrd="0" presId="urn:microsoft.com/office/officeart/2005/8/layout/process2"/>
    <dgm:cxn modelId="{01CFBC9E-AE16-458B-8771-4B0C1B1A8215}" type="presOf" srcId="{039117FF-3EF9-4714-8B39-373007C45112}" destId="{6627F4DE-C7C5-4891-8F61-A11BAE9D9DA9}" srcOrd="0" destOrd="0" presId="urn:microsoft.com/office/officeart/2005/8/layout/process2"/>
    <dgm:cxn modelId="{8300F475-69C8-4548-A90A-05FE5CC73E7E}" srcId="{61149533-B1A0-4C5E-B0AD-814A1C1348B0}" destId="{CFD7148E-E6A2-4466-8522-AC077270D76D}" srcOrd="0" destOrd="0" parTransId="{D8D8A528-819E-4550-BF19-823EBEA53EFB}" sibTransId="{FF298689-6580-4504-A74F-60409A9CBA68}"/>
    <dgm:cxn modelId="{2FE8A7BA-DB48-471C-B9EF-C7C05C483404}" type="presParOf" srcId="{01D0FAA8-5AF0-4865-A1DE-A71EC666C504}" destId="{3611550C-17BF-45AF-B8B1-1E61F9A22086}" srcOrd="0" destOrd="0" presId="urn:microsoft.com/office/officeart/2005/8/layout/process2"/>
    <dgm:cxn modelId="{796F9F29-BBE4-4284-9082-5FC80E9555F9}" type="presParOf" srcId="{01D0FAA8-5AF0-4865-A1DE-A71EC666C504}" destId="{4AD60854-D422-4EFE-851C-F11F2C06FB2C}" srcOrd="1" destOrd="0" presId="urn:microsoft.com/office/officeart/2005/8/layout/process2"/>
    <dgm:cxn modelId="{A51C5309-CAC1-4767-A77B-F88FE0EA7C1C}" type="presParOf" srcId="{4AD60854-D422-4EFE-851C-F11F2C06FB2C}" destId="{ABA570F3-4DCC-4018-BE9B-5250C4B925E7}" srcOrd="0" destOrd="0" presId="urn:microsoft.com/office/officeart/2005/8/layout/process2"/>
    <dgm:cxn modelId="{CEE3DE46-30CA-4CA0-B73E-4081EF08AE20}" type="presParOf" srcId="{01D0FAA8-5AF0-4865-A1DE-A71EC666C504}" destId="{CECEB6E0-1ED8-4661-9073-69D4D95C5823}" srcOrd="2" destOrd="0" presId="urn:microsoft.com/office/officeart/2005/8/layout/process2"/>
    <dgm:cxn modelId="{36379520-5C12-4966-933A-340B8B63C260}" type="presParOf" srcId="{01D0FAA8-5AF0-4865-A1DE-A71EC666C504}" destId="{0AD51B6D-F4D6-4544-96EC-892730B4EA97}" srcOrd="3" destOrd="0" presId="urn:microsoft.com/office/officeart/2005/8/layout/process2"/>
    <dgm:cxn modelId="{341D3DDD-8028-4E90-A941-30EB87F20AB2}" type="presParOf" srcId="{0AD51B6D-F4D6-4544-96EC-892730B4EA97}" destId="{94962D14-F0ED-40A5-93DB-55806997E29F}" srcOrd="0" destOrd="0" presId="urn:microsoft.com/office/officeart/2005/8/layout/process2"/>
    <dgm:cxn modelId="{90C0AFF2-0390-4269-9A60-CA4115BFCD87}" type="presParOf" srcId="{01D0FAA8-5AF0-4865-A1DE-A71EC666C504}" destId="{92002291-EA18-4E55-A581-650B19935AE0}" srcOrd="4" destOrd="0" presId="urn:microsoft.com/office/officeart/2005/8/layout/process2"/>
    <dgm:cxn modelId="{6D2323AB-C213-447B-9E5C-477F01D41E47}" type="presParOf" srcId="{01D0FAA8-5AF0-4865-A1DE-A71EC666C504}" destId="{CF8DCAE8-B29E-4BF3-943E-9C931947D5D1}" srcOrd="5" destOrd="0" presId="urn:microsoft.com/office/officeart/2005/8/layout/process2"/>
    <dgm:cxn modelId="{CCB16EE6-9AB1-4C77-A182-8875FAB61787}" type="presParOf" srcId="{CF8DCAE8-B29E-4BF3-943E-9C931947D5D1}" destId="{9934FEEB-A3B2-4896-A95A-9CC307B93B81}" srcOrd="0" destOrd="0" presId="urn:microsoft.com/office/officeart/2005/8/layout/process2"/>
    <dgm:cxn modelId="{B76C32C8-D8C7-4A10-9D89-E3A04E9DB073}" type="presParOf" srcId="{01D0FAA8-5AF0-4865-A1DE-A71EC666C504}" destId="{D148A541-ACC4-4631-926B-CB4ECA816F0C}" srcOrd="6" destOrd="0" presId="urn:microsoft.com/office/officeart/2005/8/layout/process2"/>
    <dgm:cxn modelId="{549E1817-16C8-4953-9193-CCADB3FBB182}" type="presParOf" srcId="{01D0FAA8-5AF0-4865-A1DE-A71EC666C504}" destId="{0085DAE9-F0AF-4A1C-ACF4-BBBFBDF173F6}" srcOrd="7" destOrd="0" presId="urn:microsoft.com/office/officeart/2005/8/layout/process2"/>
    <dgm:cxn modelId="{99548E95-390F-4377-9DC2-405A1AD42DAA}" type="presParOf" srcId="{0085DAE9-F0AF-4A1C-ACF4-BBBFBDF173F6}" destId="{623D9238-4DCD-4017-B9F0-C46E0698FEFD}" srcOrd="0" destOrd="0" presId="urn:microsoft.com/office/officeart/2005/8/layout/process2"/>
    <dgm:cxn modelId="{5716022B-653E-444D-86B3-00744CAB7EAB}" type="presParOf" srcId="{01D0FAA8-5AF0-4865-A1DE-A71EC666C504}" destId="{6627F4DE-C7C5-4891-8F61-A11BAE9D9DA9}" srcOrd="8" destOrd="0" presId="urn:microsoft.com/office/officeart/2005/8/layout/process2"/>
    <dgm:cxn modelId="{566B9F7A-392A-4F8B-BAB7-A2DE88F6D799}" type="presParOf" srcId="{01D0FAA8-5AF0-4865-A1DE-A71EC666C504}" destId="{39BEEDA9-BFE4-45D5-8B79-C178E9C54856}" srcOrd="9" destOrd="0" presId="urn:microsoft.com/office/officeart/2005/8/layout/process2"/>
    <dgm:cxn modelId="{711CF739-92A4-4A7B-96BA-652B126157A1}" type="presParOf" srcId="{39BEEDA9-BFE4-45D5-8B79-C178E9C54856}" destId="{544C2580-181F-4A6B-A319-22BB69E0546B}" srcOrd="0" destOrd="0" presId="urn:microsoft.com/office/officeart/2005/8/layout/process2"/>
    <dgm:cxn modelId="{D970381A-66C1-46DD-A2D9-2D16D6B70575}" type="presParOf" srcId="{01D0FAA8-5AF0-4865-A1DE-A71EC666C504}" destId="{BA241B96-882C-48AC-8B53-6673821C3BF9}"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30227-DBB3-485A-BA8A-764A506B1AF3}"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s-ES"/>
        </a:p>
      </dgm:t>
    </dgm:pt>
    <dgm:pt modelId="{E782067A-1C3D-4401-8C94-21A255D15B70}">
      <dgm:prSet/>
      <dgm:spPr/>
      <dgm:t>
        <a:bodyPr/>
        <a:lstStyle/>
        <a:p>
          <a:pPr rtl="0"/>
          <a:r>
            <a:rPr lang="es-ES" dirty="0" smtClean="0"/>
            <a:t>12.- Enfriamiento</a:t>
          </a:r>
          <a:endParaRPr lang="es-ES" dirty="0"/>
        </a:p>
      </dgm:t>
    </dgm:pt>
    <dgm:pt modelId="{9AC4917C-7B3E-4E4F-9FD0-29733D41AEEB}" type="parTrans" cxnId="{515A08D0-EDB1-4A84-9C8A-8D5DCB363FCE}">
      <dgm:prSet/>
      <dgm:spPr/>
      <dgm:t>
        <a:bodyPr/>
        <a:lstStyle/>
        <a:p>
          <a:endParaRPr lang="es-ES"/>
        </a:p>
      </dgm:t>
    </dgm:pt>
    <dgm:pt modelId="{AE5F5249-7A1A-44CE-A8EE-05263E6EF142}" type="sibTrans" cxnId="{515A08D0-EDB1-4A84-9C8A-8D5DCB363FCE}">
      <dgm:prSet/>
      <dgm:spPr/>
      <dgm:t>
        <a:bodyPr/>
        <a:lstStyle/>
        <a:p>
          <a:endParaRPr lang="es-ES"/>
        </a:p>
      </dgm:t>
    </dgm:pt>
    <dgm:pt modelId="{B405CB1F-5491-4339-B551-676BFCBD46E2}">
      <dgm:prSet/>
      <dgm:spPr/>
      <dgm:t>
        <a:bodyPr/>
        <a:lstStyle/>
        <a:p>
          <a:pPr rtl="0"/>
          <a:r>
            <a:rPr lang="es-ES" dirty="0" smtClean="0"/>
            <a:t>13.- Clasificación</a:t>
          </a:r>
          <a:endParaRPr lang="es-ES" dirty="0"/>
        </a:p>
      </dgm:t>
    </dgm:pt>
    <dgm:pt modelId="{FD91D739-08FE-43BE-A9A4-C3FDAFA5589C}" type="parTrans" cxnId="{571609CF-D279-41A3-AEF9-A2E26E984D21}">
      <dgm:prSet/>
      <dgm:spPr/>
      <dgm:t>
        <a:bodyPr/>
        <a:lstStyle/>
        <a:p>
          <a:endParaRPr lang="es-ES"/>
        </a:p>
      </dgm:t>
    </dgm:pt>
    <dgm:pt modelId="{0D8FA7B0-D6FB-42FB-BA82-3CA460AFCBBA}" type="sibTrans" cxnId="{571609CF-D279-41A3-AEF9-A2E26E984D21}">
      <dgm:prSet/>
      <dgm:spPr/>
      <dgm:t>
        <a:bodyPr/>
        <a:lstStyle/>
        <a:p>
          <a:endParaRPr lang="es-ES"/>
        </a:p>
      </dgm:t>
    </dgm:pt>
    <dgm:pt modelId="{ABFC5F0B-5D61-460A-8D6F-4223B06D9498}">
      <dgm:prSet/>
      <dgm:spPr/>
      <dgm:t>
        <a:bodyPr/>
        <a:lstStyle/>
        <a:p>
          <a:pPr rtl="0"/>
          <a:r>
            <a:rPr lang="es-ES" dirty="0" smtClean="0"/>
            <a:t>14.- Enfundado y Empacado </a:t>
          </a:r>
          <a:endParaRPr lang="es-ES" dirty="0"/>
        </a:p>
      </dgm:t>
    </dgm:pt>
    <dgm:pt modelId="{F4D2EF21-0244-4AEA-9034-4C7B8C176505}" type="parTrans" cxnId="{69090C7B-086D-4C0C-ADC4-B722EC76B5B1}">
      <dgm:prSet/>
      <dgm:spPr/>
      <dgm:t>
        <a:bodyPr/>
        <a:lstStyle/>
        <a:p>
          <a:endParaRPr lang="es-ES"/>
        </a:p>
      </dgm:t>
    </dgm:pt>
    <dgm:pt modelId="{72AF46AE-8241-46DA-BB25-4F6F11040B6C}" type="sibTrans" cxnId="{69090C7B-086D-4C0C-ADC4-B722EC76B5B1}">
      <dgm:prSet/>
      <dgm:spPr/>
      <dgm:t>
        <a:bodyPr/>
        <a:lstStyle/>
        <a:p>
          <a:endParaRPr lang="es-ES"/>
        </a:p>
      </dgm:t>
    </dgm:pt>
    <dgm:pt modelId="{00C509D2-5D94-4B5A-84A5-37B198EF3498}">
      <dgm:prSet/>
      <dgm:spPr/>
      <dgm:t>
        <a:bodyPr/>
        <a:lstStyle/>
        <a:p>
          <a:pPr rtl="0"/>
          <a:r>
            <a:rPr lang="es-ES" dirty="0" smtClean="0"/>
            <a:t>15.- Almacenamiento</a:t>
          </a:r>
          <a:endParaRPr lang="es-ES" dirty="0"/>
        </a:p>
      </dgm:t>
    </dgm:pt>
    <dgm:pt modelId="{A4B9C738-4FF5-4C8C-85F4-D7C2D195B421}" type="parTrans" cxnId="{F407ADED-0089-4E89-A802-BB46164EABDC}">
      <dgm:prSet/>
      <dgm:spPr/>
      <dgm:t>
        <a:bodyPr/>
        <a:lstStyle/>
        <a:p>
          <a:endParaRPr lang="es-ES"/>
        </a:p>
      </dgm:t>
    </dgm:pt>
    <dgm:pt modelId="{F7914271-47A9-42FD-A1D7-DCE5C274BBF4}" type="sibTrans" cxnId="{F407ADED-0089-4E89-A802-BB46164EABDC}">
      <dgm:prSet/>
      <dgm:spPr/>
      <dgm:t>
        <a:bodyPr/>
        <a:lstStyle/>
        <a:p>
          <a:endParaRPr lang="es-ES"/>
        </a:p>
      </dgm:t>
    </dgm:pt>
    <dgm:pt modelId="{5EF50BA3-D04B-4E15-9B79-E2422D2DD886}">
      <dgm:prSet/>
      <dgm:spPr/>
      <dgm:t>
        <a:bodyPr/>
        <a:lstStyle/>
        <a:p>
          <a:pPr rtl="0"/>
          <a:r>
            <a:rPr lang="es-ES" dirty="0" smtClean="0"/>
            <a:t>16.- Transporte</a:t>
          </a:r>
          <a:endParaRPr lang="es-ES" dirty="0"/>
        </a:p>
      </dgm:t>
    </dgm:pt>
    <dgm:pt modelId="{7527D44F-687B-4FB0-ACB3-2D96CA61B2E8}" type="parTrans" cxnId="{7CCF6B24-9EC4-42E7-A318-8BAB7D9960CE}">
      <dgm:prSet/>
      <dgm:spPr/>
      <dgm:t>
        <a:bodyPr/>
        <a:lstStyle/>
        <a:p>
          <a:endParaRPr lang="es-ES"/>
        </a:p>
      </dgm:t>
    </dgm:pt>
    <dgm:pt modelId="{0A53ADF5-DA73-4D43-BEED-460CAE55C132}" type="sibTrans" cxnId="{7CCF6B24-9EC4-42E7-A318-8BAB7D9960CE}">
      <dgm:prSet/>
      <dgm:spPr/>
      <dgm:t>
        <a:bodyPr/>
        <a:lstStyle/>
        <a:p>
          <a:endParaRPr lang="es-ES"/>
        </a:p>
      </dgm:t>
    </dgm:pt>
    <dgm:pt modelId="{A8AB8CB6-728C-40DD-B48F-5DB8B328098B}" type="pres">
      <dgm:prSet presAssocID="{2F030227-DBB3-485A-BA8A-764A506B1AF3}" presName="linearFlow" presStyleCnt="0">
        <dgm:presLayoutVars>
          <dgm:resizeHandles val="exact"/>
        </dgm:presLayoutVars>
      </dgm:prSet>
      <dgm:spPr/>
      <dgm:t>
        <a:bodyPr/>
        <a:lstStyle/>
        <a:p>
          <a:endParaRPr lang="es-ES"/>
        </a:p>
      </dgm:t>
    </dgm:pt>
    <dgm:pt modelId="{0F9E5029-0B88-4A11-81C1-5FD540A0793F}" type="pres">
      <dgm:prSet presAssocID="{E782067A-1C3D-4401-8C94-21A255D15B70}" presName="node" presStyleLbl="node1" presStyleIdx="0" presStyleCnt="5" custScaleX="225077">
        <dgm:presLayoutVars>
          <dgm:bulletEnabled val="1"/>
        </dgm:presLayoutVars>
      </dgm:prSet>
      <dgm:spPr/>
      <dgm:t>
        <a:bodyPr/>
        <a:lstStyle/>
        <a:p>
          <a:endParaRPr lang="es-ES"/>
        </a:p>
      </dgm:t>
    </dgm:pt>
    <dgm:pt modelId="{9741DA3D-FB3D-44F7-A816-914E58E4CA67}" type="pres">
      <dgm:prSet presAssocID="{AE5F5249-7A1A-44CE-A8EE-05263E6EF142}" presName="sibTrans" presStyleLbl="sibTrans2D1" presStyleIdx="0" presStyleCnt="4"/>
      <dgm:spPr/>
      <dgm:t>
        <a:bodyPr/>
        <a:lstStyle/>
        <a:p>
          <a:endParaRPr lang="es-ES"/>
        </a:p>
      </dgm:t>
    </dgm:pt>
    <dgm:pt modelId="{3C49C01E-333C-4165-8735-D76A40E792B1}" type="pres">
      <dgm:prSet presAssocID="{AE5F5249-7A1A-44CE-A8EE-05263E6EF142}" presName="connectorText" presStyleLbl="sibTrans2D1" presStyleIdx="0" presStyleCnt="4"/>
      <dgm:spPr/>
      <dgm:t>
        <a:bodyPr/>
        <a:lstStyle/>
        <a:p>
          <a:endParaRPr lang="es-ES"/>
        </a:p>
      </dgm:t>
    </dgm:pt>
    <dgm:pt modelId="{698E1097-28DB-4BA8-9D47-17AE81B17955}" type="pres">
      <dgm:prSet presAssocID="{B405CB1F-5491-4339-B551-676BFCBD46E2}" presName="node" presStyleLbl="node1" presStyleIdx="1" presStyleCnt="5" custScaleX="225077">
        <dgm:presLayoutVars>
          <dgm:bulletEnabled val="1"/>
        </dgm:presLayoutVars>
      </dgm:prSet>
      <dgm:spPr/>
      <dgm:t>
        <a:bodyPr/>
        <a:lstStyle/>
        <a:p>
          <a:endParaRPr lang="es-ES"/>
        </a:p>
      </dgm:t>
    </dgm:pt>
    <dgm:pt modelId="{FE8FCCB3-08F4-4C48-B62C-CF7A60FFC9B6}" type="pres">
      <dgm:prSet presAssocID="{0D8FA7B0-D6FB-42FB-BA82-3CA460AFCBBA}" presName="sibTrans" presStyleLbl="sibTrans2D1" presStyleIdx="1" presStyleCnt="4"/>
      <dgm:spPr/>
      <dgm:t>
        <a:bodyPr/>
        <a:lstStyle/>
        <a:p>
          <a:endParaRPr lang="es-ES"/>
        </a:p>
      </dgm:t>
    </dgm:pt>
    <dgm:pt modelId="{F898EB0E-89B7-4508-99BD-253AE47F3A42}" type="pres">
      <dgm:prSet presAssocID="{0D8FA7B0-D6FB-42FB-BA82-3CA460AFCBBA}" presName="connectorText" presStyleLbl="sibTrans2D1" presStyleIdx="1" presStyleCnt="4"/>
      <dgm:spPr/>
      <dgm:t>
        <a:bodyPr/>
        <a:lstStyle/>
        <a:p>
          <a:endParaRPr lang="es-ES"/>
        </a:p>
      </dgm:t>
    </dgm:pt>
    <dgm:pt modelId="{B45E0421-EB9A-4CCF-BA60-EEABABF4E7B1}" type="pres">
      <dgm:prSet presAssocID="{ABFC5F0B-5D61-460A-8D6F-4223B06D9498}" presName="node" presStyleLbl="node1" presStyleIdx="2" presStyleCnt="5" custScaleX="225077">
        <dgm:presLayoutVars>
          <dgm:bulletEnabled val="1"/>
        </dgm:presLayoutVars>
      </dgm:prSet>
      <dgm:spPr/>
      <dgm:t>
        <a:bodyPr/>
        <a:lstStyle/>
        <a:p>
          <a:endParaRPr lang="es-ES"/>
        </a:p>
      </dgm:t>
    </dgm:pt>
    <dgm:pt modelId="{F2B7F401-0DEF-49D9-A528-2752724415D9}" type="pres">
      <dgm:prSet presAssocID="{72AF46AE-8241-46DA-BB25-4F6F11040B6C}" presName="sibTrans" presStyleLbl="sibTrans2D1" presStyleIdx="2" presStyleCnt="4"/>
      <dgm:spPr/>
      <dgm:t>
        <a:bodyPr/>
        <a:lstStyle/>
        <a:p>
          <a:endParaRPr lang="es-ES"/>
        </a:p>
      </dgm:t>
    </dgm:pt>
    <dgm:pt modelId="{6CAF18F5-17A4-4CA5-A7B3-DF8881C68A8C}" type="pres">
      <dgm:prSet presAssocID="{72AF46AE-8241-46DA-BB25-4F6F11040B6C}" presName="connectorText" presStyleLbl="sibTrans2D1" presStyleIdx="2" presStyleCnt="4"/>
      <dgm:spPr/>
      <dgm:t>
        <a:bodyPr/>
        <a:lstStyle/>
        <a:p>
          <a:endParaRPr lang="es-ES"/>
        </a:p>
      </dgm:t>
    </dgm:pt>
    <dgm:pt modelId="{3CBFEFA0-1649-4F82-AD0C-3658DC95C258}" type="pres">
      <dgm:prSet presAssocID="{00C509D2-5D94-4B5A-84A5-37B198EF3498}" presName="node" presStyleLbl="node1" presStyleIdx="3" presStyleCnt="5" custScaleX="225077">
        <dgm:presLayoutVars>
          <dgm:bulletEnabled val="1"/>
        </dgm:presLayoutVars>
      </dgm:prSet>
      <dgm:spPr/>
      <dgm:t>
        <a:bodyPr/>
        <a:lstStyle/>
        <a:p>
          <a:endParaRPr lang="es-ES"/>
        </a:p>
      </dgm:t>
    </dgm:pt>
    <dgm:pt modelId="{DD02EC91-0C73-432B-9115-C51D9930DE25}" type="pres">
      <dgm:prSet presAssocID="{F7914271-47A9-42FD-A1D7-DCE5C274BBF4}" presName="sibTrans" presStyleLbl="sibTrans2D1" presStyleIdx="3" presStyleCnt="4"/>
      <dgm:spPr/>
      <dgm:t>
        <a:bodyPr/>
        <a:lstStyle/>
        <a:p>
          <a:endParaRPr lang="es-ES"/>
        </a:p>
      </dgm:t>
    </dgm:pt>
    <dgm:pt modelId="{E9748A1E-1E85-44D6-89D0-8435539E149E}" type="pres">
      <dgm:prSet presAssocID="{F7914271-47A9-42FD-A1D7-DCE5C274BBF4}" presName="connectorText" presStyleLbl="sibTrans2D1" presStyleIdx="3" presStyleCnt="4"/>
      <dgm:spPr/>
      <dgm:t>
        <a:bodyPr/>
        <a:lstStyle/>
        <a:p>
          <a:endParaRPr lang="es-ES"/>
        </a:p>
      </dgm:t>
    </dgm:pt>
    <dgm:pt modelId="{698F8C57-9B7A-4610-A130-56E76411DA93}" type="pres">
      <dgm:prSet presAssocID="{5EF50BA3-D04B-4E15-9B79-E2422D2DD886}" presName="node" presStyleLbl="node1" presStyleIdx="4" presStyleCnt="5" custScaleX="225077">
        <dgm:presLayoutVars>
          <dgm:bulletEnabled val="1"/>
        </dgm:presLayoutVars>
      </dgm:prSet>
      <dgm:spPr/>
      <dgm:t>
        <a:bodyPr/>
        <a:lstStyle/>
        <a:p>
          <a:endParaRPr lang="es-ES"/>
        </a:p>
      </dgm:t>
    </dgm:pt>
  </dgm:ptLst>
  <dgm:cxnLst>
    <dgm:cxn modelId="{F3FBD373-0683-467D-90B3-FE3F4B0AC528}" type="presOf" srcId="{ABFC5F0B-5D61-460A-8D6F-4223B06D9498}" destId="{B45E0421-EB9A-4CCF-BA60-EEABABF4E7B1}" srcOrd="0" destOrd="0" presId="urn:microsoft.com/office/officeart/2005/8/layout/process2"/>
    <dgm:cxn modelId="{200CEED3-49FD-4547-8EF2-4BA9863328CE}" type="presOf" srcId="{E782067A-1C3D-4401-8C94-21A255D15B70}" destId="{0F9E5029-0B88-4A11-81C1-5FD540A0793F}" srcOrd="0" destOrd="0" presId="urn:microsoft.com/office/officeart/2005/8/layout/process2"/>
    <dgm:cxn modelId="{7CCF6B24-9EC4-42E7-A318-8BAB7D9960CE}" srcId="{2F030227-DBB3-485A-BA8A-764A506B1AF3}" destId="{5EF50BA3-D04B-4E15-9B79-E2422D2DD886}" srcOrd="4" destOrd="0" parTransId="{7527D44F-687B-4FB0-ACB3-2D96CA61B2E8}" sibTransId="{0A53ADF5-DA73-4D43-BEED-460CAE55C132}"/>
    <dgm:cxn modelId="{7C96AB5C-47B9-4413-B551-D85B47AD6528}" type="presOf" srcId="{F7914271-47A9-42FD-A1D7-DCE5C274BBF4}" destId="{E9748A1E-1E85-44D6-89D0-8435539E149E}" srcOrd="1" destOrd="0" presId="urn:microsoft.com/office/officeart/2005/8/layout/process2"/>
    <dgm:cxn modelId="{CB750E1F-F267-4C38-8AF1-1572B635BCAF}" type="presOf" srcId="{5EF50BA3-D04B-4E15-9B79-E2422D2DD886}" destId="{698F8C57-9B7A-4610-A130-56E76411DA93}" srcOrd="0" destOrd="0" presId="urn:microsoft.com/office/officeart/2005/8/layout/process2"/>
    <dgm:cxn modelId="{8C8B7750-E958-42DB-915B-3AC588E3CBD9}" type="presOf" srcId="{AE5F5249-7A1A-44CE-A8EE-05263E6EF142}" destId="{3C49C01E-333C-4165-8735-D76A40E792B1}" srcOrd="1" destOrd="0" presId="urn:microsoft.com/office/officeart/2005/8/layout/process2"/>
    <dgm:cxn modelId="{B1A18087-2AE7-4337-861E-3495842D4E28}" type="presOf" srcId="{2F030227-DBB3-485A-BA8A-764A506B1AF3}" destId="{A8AB8CB6-728C-40DD-B48F-5DB8B328098B}" srcOrd="0" destOrd="0" presId="urn:microsoft.com/office/officeart/2005/8/layout/process2"/>
    <dgm:cxn modelId="{571609CF-D279-41A3-AEF9-A2E26E984D21}" srcId="{2F030227-DBB3-485A-BA8A-764A506B1AF3}" destId="{B405CB1F-5491-4339-B551-676BFCBD46E2}" srcOrd="1" destOrd="0" parTransId="{FD91D739-08FE-43BE-A9A4-C3FDAFA5589C}" sibTransId="{0D8FA7B0-D6FB-42FB-BA82-3CA460AFCBBA}"/>
    <dgm:cxn modelId="{280199CC-A236-455D-A87F-3498230B3844}" type="presOf" srcId="{B405CB1F-5491-4339-B551-676BFCBD46E2}" destId="{698E1097-28DB-4BA8-9D47-17AE81B17955}" srcOrd="0" destOrd="0" presId="urn:microsoft.com/office/officeart/2005/8/layout/process2"/>
    <dgm:cxn modelId="{61A294DF-4FB7-48E5-AB3D-6470D5524CE1}" type="presOf" srcId="{00C509D2-5D94-4B5A-84A5-37B198EF3498}" destId="{3CBFEFA0-1649-4F82-AD0C-3658DC95C258}" srcOrd="0" destOrd="0" presId="urn:microsoft.com/office/officeart/2005/8/layout/process2"/>
    <dgm:cxn modelId="{55E81C00-842C-4385-B687-AAA8EB05CEA7}" type="presOf" srcId="{72AF46AE-8241-46DA-BB25-4F6F11040B6C}" destId="{F2B7F401-0DEF-49D9-A528-2752724415D9}" srcOrd="0" destOrd="0" presId="urn:microsoft.com/office/officeart/2005/8/layout/process2"/>
    <dgm:cxn modelId="{F70BE836-A7CA-4D35-B53E-0A28F6E1D6C8}" type="presOf" srcId="{F7914271-47A9-42FD-A1D7-DCE5C274BBF4}" destId="{DD02EC91-0C73-432B-9115-C51D9930DE25}" srcOrd="0" destOrd="0" presId="urn:microsoft.com/office/officeart/2005/8/layout/process2"/>
    <dgm:cxn modelId="{A536716B-ABB8-4138-9273-7A1921AF16F7}" type="presOf" srcId="{0D8FA7B0-D6FB-42FB-BA82-3CA460AFCBBA}" destId="{FE8FCCB3-08F4-4C48-B62C-CF7A60FFC9B6}" srcOrd="0" destOrd="0" presId="urn:microsoft.com/office/officeart/2005/8/layout/process2"/>
    <dgm:cxn modelId="{69090C7B-086D-4C0C-ADC4-B722EC76B5B1}" srcId="{2F030227-DBB3-485A-BA8A-764A506B1AF3}" destId="{ABFC5F0B-5D61-460A-8D6F-4223B06D9498}" srcOrd="2" destOrd="0" parTransId="{F4D2EF21-0244-4AEA-9034-4C7B8C176505}" sibTransId="{72AF46AE-8241-46DA-BB25-4F6F11040B6C}"/>
    <dgm:cxn modelId="{43A97019-AF58-4331-9582-FCE9E958F470}" type="presOf" srcId="{AE5F5249-7A1A-44CE-A8EE-05263E6EF142}" destId="{9741DA3D-FB3D-44F7-A816-914E58E4CA67}" srcOrd="0" destOrd="0" presId="urn:microsoft.com/office/officeart/2005/8/layout/process2"/>
    <dgm:cxn modelId="{F407ADED-0089-4E89-A802-BB46164EABDC}" srcId="{2F030227-DBB3-485A-BA8A-764A506B1AF3}" destId="{00C509D2-5D94-4B5A-84A5-37B198EF3498}" srcOrd="3" destOrd="0" parTransId="{A4B9C738-4FF5-4C8C-85F4-D7C2D195B421}" sibTransId="{F7914271-47A9-42FD-A1D7-DCE5C274BBF4}"/>
    <dgm:cxn modelId="{515A08D0-EDB1-4A84-9C8A-8D5DCB363FCE}" srcId="{2F030227-DBB3-485A-BA8A-764A506B1AF3}" destId="{E782067A-1C3D-4401-8C94-21A255D15B70}" srcOrd="0" destOrd="0" parTransId="{9AC4917C-7B3E-4E4F-9FD0-29733D41AEEB}" sibTransId="{AE5F5249-7A1A-44CE-A8EE-05263E6EF142}"/>
    <dgm:cxn modelId="{75F12C61-68FE-4E73-8EFB-B2E83F3A8A2B}" type="presOf" srcId="{72AF46AE-8241-46DA-BB25-4F6F11040B6C}" destId="{6CAF18F5-17A4-4CA5-A7B3-DF8881C68A8C}" srcOrd="1" destOrd="0" presId="urn:microsoft.com/office/officeart/2005/8/layout/process2"/>
    <dgm:cxn modelId="{A127C7BF-48CD-4B6D-B389-999D223D34F9}" type="presOf" srcId="{0D8FA7B0-D6FB-42FB-BA82-3CA460AFCBBA}" destId="{F898EB0E-89B7-4508-99BD-253AE47F3A42}" srcOrd="1" destOrd="0" presId="urn:microsoft.com/office/officeart/2005/8/layout/process2"/>
    <dgm:cxn modelId="{2EC879AE-FB99-4AAC-924A-DD71B3C6D457}" type="presParOf" srcId="{A8AB8CB6-728C-40DD-B48F-5DB8B328098B}" destId="{0F9E5029-0B88-4A11-81C1-5FD540A0793F}" srcOrd="0" destOrd="0" presId="urn:microsoft.com/office/officeart/2005/8/layout/process2"/>
    <dgm:cxn modelId="{AA32631A-BBEF-42BA-9FA4-349270CC693D}" type="presParOf" srcId="{A8AB8CB6-728C-40DD-B48F-5DB8B328098B}" destId="{9741DA3D-FB3D-44F7-A816-914E58E4CA67}" srcOrd="1" destOrd="0" presId="urn:microsoft.com/office/officeart/2005/8/layout/process2"/>
    <dgm:cxn modelId="{3B4A5290-39C3-4D2E-9F8D-85C79B9CDB20}" type="presParOf" srcId="{9741DA3D-FB3D-44F7-A816-914E58E4CA67}" destId="{3C49C01E-333C-4165-8735-D76A40E792B1}" srcOrd="0" destOrd="0" presId="urn:microsoft.com/office/officeart/2005/8/layout/process2"/>
    <dgm:cxn modelId="{6E40EFA6-D614-40E6-9AB0-7096660FE42E}" type="presParOf" srcId="{A8AB8CB6-728C-40DD-B48F-5DB8B328098B}" destId="{698E1097-28DB-4BA8-9D47-17AE81B17955}" srcOrd="2" destOrd="0" presId="urn:microsoft.com/office/officeart/2005/8/layout/process2"/>
    <dgm:cxn modelId="{7AD18DA2-89D9-4751-AE55-E46E32687C1D}" type="presParOf" srcId="{A8AB8CB6-728C-40DD-B48F-5DB8B328098B}" destId="{FE8FCCB3-08F4-4C48-B62C-CF7A60FFC9B6}" srcOrd="3" destOrd="0" presId="urn:microsoft.com/office/officeart/2005/8/layout/process2"/>
    <dgm:cxn modelId="{C8FCBA53-72AB-48D9-B381-D7241195DA08}" type="presParOf" srcId="{FE8FCCB3-08F4-4C48-B62C-CF7A60FFC9B6}" destId="{F898EB0E-89B7-4508-99BD-253AE47F3A42}" srcOrd="0" destOrd="0" presId="urn:microsoft.com/office/officeart/2005/8/layout/process2"/>
    <dgm:cxn modelId="{917B3B65-D5A7-4A6E-9BD2-184DB19384D6}" type="presParOf" srcId="{A8AB8CB6-728C-40DD-B48F-5DB8B328098B}" destId="{B45E0421-EB9A-4CCF-BA60-EEABABF4E7B1}" srcOrd="4" destOrd="0" presId="urn:microsoft.com/office/officeart/2005/8/layout/process2"/>
    <dgm:cxn modelId="{3845E6A4-6B31-4372-8C7A-2CB973BCF239}" type="presParOf" srcId="{A8AB8CB6-728C-40DD-B48F-5DB8B328098B}" destId="{F2B7F401-0DEF-49D9-A528-2752724415D9}" srcOrd="5" destOrd="0" presId="urn:microsoft.com/office/officeart/2005/8/layout/process2"/>
    <dgm:cxn modelId="{BAEEF99E-F886-49F1-8A9B-D39735887989}" type="presParOf" srcId="{F2B7F401-0DEF-49D9-A528-2752724415D9}" destId="{6CAF18F5-17A4-4CA5-A7B3-DF8881C68A8C}" srcOrd="0" destOrd="0" presId="urn:microsoft.com/office/officeart/2005/8/layout/process2"/>
    <dgm:cxn modelId="{44D9820E-CBD2-4BA0-886B-A9247223055B}" type="presParOf" srcId="{A8AB8CB6-728C-40DD-B48F-5DB8B328098B}" destId="{3CBFEFA0-1649-4F82-AD0C-3658DC95C258}" srcOrd="6" destOrd="0" presId="urn:microsoft.com/office/officeart/2005/8/layout/process2"/>
    <dgm:cxn modelId="{A356C973-7624-4E48-A90A-9DB374A37329}" type="presParOf" srcId="{A8AB8CB6-728C-40DD-B48F-5DB8B328098B}" destId="{DD02EC91-0C73-432B-9115-C51D9930DE25}" srcOrd="7" destOrd="0" presId="urn:microsoft.com/office/officeart/2005/8/layout/process2"/>
    <dgm:cxn modelId="{53019BD3-F816-4F3C-9372-3F23CED08E88}" type="presParOf" srcId="{DD02EC91-0C73-432B-9115-C51D9930DE25}" destId="{E9748A1E-1E85-44D6-89D0-8435539E149E}" srcOrd="0" destOrd="0" presId="urn:microsoft.com/office/officeart/2005/8/layout/process2"/>
    <dgm:cxn modelId="{D273CD20-1ADC-4EBC-BBE7-8C0FA6D089BB}" type="presParOf" srcId="{A8AB8CB6-728C-40DD-B48F-5DB8B328098B}" destId="{698F8C57-9B7A-4610-A130-56E76411DA93}"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BBD9CB-A027-4AC1-8B47-E6962C833A3A}"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ES"/>
        </a:p>
      </dgm:t>
    </dgm:pt>
    <dgm:pt modelId="{124E4D0F-62C2-45F6-AE57-D804747FF6A0}">
      <dgm:prSet phldrT="[Texto]"/>
      <dgm:spPr/>
      <dgm:t>
        <a:bodyPr/>
        <a:lstStyle/>
        <a:p>
          <a:r>
            <a:rPr lang="es-ES" dirty="0" smtClean="0"/>
            <a:t>Puntos críticos en la proceso de faenamiento</a:t>
          </a:r>
          <a:endParaRPr lang="es-ES" dirty="0"/>
        </a:p>
      </dgm:t>
    </dgm:pt>
    <dgm:pt modelId="{2512E93A-3FC1-4DED-BC01-91BD72092726}" type="parTrans" cxnId="{84DD2EB3-5C91-49D2-8DB1-B0A5B2A81668}">
      <dgm:prSet/>
      <dgm:spPr/>
      <dgm:t>
        <a:bodyPr/>
        <a:lstStyle/>
        <a:p>
          <a:endParaRPr lang="es-ES"/>
        </a:p>
      </dgm:t>
    </dgm:pt>
    <dgm:pt modelId="{DD292EA2-1C3D-406E-9AE4-B8B83B2759DF}" type="sibTrans" cxnId="{84DD2EB3-5C91-49D2-8DB1-B0A5B2A81668}">
      <dgm:prSet/>
      <dgm:spPr/>
      <dgm:t>
        <a:bodyPr/>
        <a:lstStyle/>
        <a:p>
          <a:endParaRPr lang="es-ES"/>
        </a:p>
      </dgm:t>
    </dgm:pt>
    <dgm:pt modelId="{3CA05DF1-874D-4F4D-8BB7-1D1BE40DAD71}">
      <dgm:prSet phldrT="[Texto]"/>
      <dgm:spPr/>
      <dgm:t>
        <a:bodyPr/>
        <a:lstStyle/>
        <a:p>
          <a:r>
            <a:rPr lang="es-ES" dirty="0" smtClean="0"/>
            <a:t>Escaldado</a:t>
          </a:r>
          <a:endParaRPr lang="es-ES" dirty="0"/>
        </a:p>
      </dgm:t>
    </dgm:pt>
    <dgm:pt modelId="{F15E80C5-E591-427B-91AC-82FB1AA03CD9}" type="parTrans" cxnId="{529522AA-45F3-4853-B3FD-63EC93903457}">
      <dgm:prSet/>
      <dgm:spPr/>
      <dgm:t>
        <a:bodyPr/>
        <a:lstStyle/>
        <a:p>
          <a:endParaRPr lang="es-ES"/>
        </a:p>
      </dgm:t>
    </dgm:pt>
    <dgm:pt modelId="{A3CF956D-DD40-40DC-8F81-0C8D9C904585}" type="sibTrans" cxnId="{529522AA-45F3-4853-B3FD-63EC93903457}">
      <dgm:prSet/>
      <dgm:spPr/>
      <dgm:t>
        <a:bodyPr/>
        <a:lstStyle/>
        <a:p>
          <a:endParaRPr lang="es-ES"/>
        </a:p>
      </dgm:t>
    </dgm:pt>
    <dgm:pt modelId="{413D4B3E-A323-478F-975D-834905D165FB}">
      <dgm:prSet phldrT="[Texto]"/>
      <dgm:spPr/>
      <dgm:t>
        <a:bodyPr/>
        <a:lstStyle/>
        <a:p>
          <a:r>
            <a:rPr lang="es-ES" dirty="0" smtClean="0"/>
            <a:t>Lavado o pre enfriamiento</a:t>
          </a:r>
          <a:endParaRPr lang="es-ES" dirty="0"/>
        </a:p>
      </dgm:t>
    </dgm:pt>
    <dgm:pt modelId="{95459D16-F3A2-478A-AE29-937422ABF0B3}" type="parTrans" cxnId="{1172C381-9E31-40B5-BEEE-909A7FA9481F}">
      <dgm:prSet/>
      <dgm:spPr/>
      <dgm:t>
        <a:bodyPr/>
        <a:lstStyle/>
        <a:p>
          <a:endParaRPr lang="es-ES"/>
        </a:p>
      </dgm:t>
    </dgm:pt>
    <dgm:pt modelId="{6ED19DA9-E54B-43AE-8750-7164D4C05AE2}" type="sibTrans" cxnId="{1172C381-9E31-40B5-BEEE-909A7FA9481F}">
      <dgm:prSet/>
      <dgm:spPr/>
      <dgm:t>
        <a:bodyPr/>
        <a:lstStyle/>
        <a:p>
          <a:endParaRPr lang="es-ES"/>
        </a:p>
      </dgm:t>
    </dgm:pt>
    <dgm:pt modelId="{501D84CE-F634-42F7-863B-37A9B3C0FB50}">
      <dgm:prSet phldrT="[Texto]"/>
      <dgm:spPr/>
      <dgm:t>
        <a:bodyPr/>
        <a:lstStyle/>
        <a:p>
          <a:r>
            <a:rPr lang="es-ES" dirty="0" smtClean="0"/>
            <a:t>Enfriamiento</a:t>
          </a:r>
          <a:endParaRPr lang="es-ES" dirty="0"/>
        </a:p>
      </dgm:t>
    </dgm:pt>
    <dgm:pt modelId="{0FDC1F9E-B76A-4BBA-B6A8-E0188A21B6AF}" type="parTrans" cxnId="{2EAD8BEC-7767-4FC6-9E07-34B7E7973AFD}">
      <dgm:prSet/>
      <dgm:spPr/>
      <dgm:t>
        <a:bodyPr/>
        <a:lstStyle/>
        <a:p>
          <a:endParaRPr lang="es-ES"/>
        </a:p>
      </dgm:t>
    </dgm:pt>
    <dgm:pt modelId="{E9BAA35B-A7A9-43AA-8249-6731BC131F10}" type="sibTrans" cxnId="{2EAD8BEC-7767-4FC6-9E07-34B7E7973AFD}">
      <dgm:prSet/>
      <dgm:spPr/>
      <dgm:t>
        <a:bodyPr/>
        <a:lstStyle/>
        <a:p>
          <a:endParaRPr lang="es-ES"/>
        </a:p>
      </dgm:t>
    </dgm:pt>
    <dgm:pt modelId="{A8F8CFC2-C940-4970-B614-64CB2C3D0013}" type="pres">
      <dgm:prSet presAssocID="{71BBD9CB-A027-4AC1-8B47-E6962C833A3A}" presName="composite" presStyleCnt="0">
        <dgm:presLayoutVars>
          <dgm:chMax val="1"/>
          <dgm:dir/>
          <dgm:resizeHandles val="exact"/>
        </dgm:presLayoutVars>
      </dgm:prSet>
      <dgm:spPr/>
      <dgm:t>
        <a:bodyPr/>
        <a:lstStyle/>
        <a:p>
          <a:endParaRPr lang="es-EC"/>
        </a:p>
      </dgm:t>
    </dgm:pt>
    <dgm:pt modelId="{8273D0EB-6770-4A31-8071-8E7BF0F7E969}" type="pres">
      <dgm:prSet presAssocID="{124E4D0F-62C2-45F6-AE57-D804747FF6A0}" presName="roof" presStyleLbl="dkBgShp" presStyleIdx="0" presStyleCnt="2"/>
      <dgm:spPr/>
      <dgm:t>
        <a:bodyPr/>
        <a:lstStyle/>
        <a:p>
          <a:endParaRPr lang="es-EC"/>
        </a:p>
      </dgm:t>
    </dgm:pt>
    <dgm:pt modelId="{D6EA90F7-B185-48A2-A874-012EBB85B301}" type="pres">
      <dgm:prSet presAssocID="{124E4D0F-62C2-45F6-AE57-D804747FF6A0}" presName="pillars" presStyleCnt="0"/>
      <dgm:spPr/>
    </dgm:pt>
    <dgm:pt modelId="{1B14C7D5-987E-49EE-8EB8-836833B59984}" type="pres">
      <dgm:prSet presAssocID="{124E4D0F-62C2-45F6-AE57-D804747FF6A0}" presName="pillar1" presStyleLbl="node1" presStyleIdx="0" presStyleCnt="3" custScaleY="72696">
        <dgm:presLayoutVars>
          <dgm:bulletEnabled val="1"/>
        </dgm:presLayoutVars>
      </dgm:prSet>
      <dgm:spPr/>
      <dgm:t>
        <a:bodyPr/>
        <a:lstStyle/>
        <a:p>
          <a:endParaRPr lang="es-EC"/>
        </a:p>
      </dgm:t>
    </dgm:pt>
    <dgm:pt modelId="{14BDE2A9-D255-43A5-AB6A-36A75B958CDE}" type="pres">
      <dgm:prSet presAssocID="{413D4B3E-A323-478F-975D-834905D165FB}" presName="pillarX" presStyleLbl="node1" presStyleIdx="1" presStyleCnt="3" custScaleY="72696">
        <dgm:presLayoutVars>
          <dgm:bulletEnabled val="1"/>
        </dgm:presLayoutVars>
      </dgm:prSet>
      <dgm:spPr/>
      <dgm:t>
        <a:bodyPr/>
        <a:lstStyle/>
        <a:p>
          <a:endParaRPr lang="es-EC"/>
        </a:p>
      </dgm:t>
    </dgm:pt>
    <dgm:pt modelId="{15ACA9BC-3AE9-467F-B1CB-F2968282F880}" type="pres">
      <dgm:prSet presAssocID="{501D84CE-F634-42F7-863B-37A9B3C0FB50}" presName="pillarX" presStyleLbl="node1" presStyleIdx="2" presStyleCnt="3" custScaleY="72696">
        <dgm:presLayoutVars>
          <dgm:bulletEnabled val="1"/>
        </dgm:presLayoutVars>
      </dgm:prSet>
      <dgm:spPr/>
      <dgm:t>
        <a:bodyPr/>
        <a:lstStyle/>
        <a:p>
          <a:endParaRPr lang="es-ES"/>
        </a:p>
      </dgm:t>
    </dgm:pt>
    <dgm:pt modelId="{C8B2610E-CA02-41FC-A737-F7124BBD7B36}" type="pres">
      <dgm:prSet presAssocID="{124E4D0F-62C2-45F6-AE57-D804747FF6A0}" presName="base" presStyleLbl="dkBgShp" presStyleIdx="1" presStyleCnt="2"/>
      <dgm:spPr/>
    </dgm:pt>
  </dgm:ptLst>
  <dgm:cxnLst>
    <dgm:cxn modelId="{529522AA-45F3-4853-B3FD-63EC93903457}" srcId="{124E4D0F-62C2-45F6-AE57-D804747FF6A0}" destId="{3CA05DF1-874D-4F4D-8BB7-1D1BE40DAD71}" srcOrd="0" destOrd="0" parTransId="{F15E80C5-E591-427B-91AC-82FB1AA03CD9}" sibTransId="{A3CF956D-DD40-40DC-8F81-0C8D9C904585}"/>
    <dgm:cxn modelId="{2EAD8BEC-7767-4FC6-9E07-34B7E7973AFD}" srcId="{124E4D0F-62C2-45F6-AE57-D804747FF6A0}" destId="{501D84CE-F634-42F7-863B-37A9B3C0FB50}" srcOrd="2" destOrd="0" parTransId="{0FDC1F9E-B76A-4BBA-B6A8-E0188A21B6AF}" sibTransId="{E9BAA35B-A7A9-43AA-8249-6731BC131F10}"/>
    <dgm:cxn modelId="{E72C59B2-A7B1-4F9B-A4A4-FF2FCC48163F}" type="presOf" srcId="{3CA05DF1-874D-4F4D-8BB7-1D1BE40DAD71}" destId="{1B14C7D5-987E-49EE-8EB8-836833B59984}" srcOrd="0" destOrd="0" presId="urn:microsoft.com/office/officeart/2005/8/layout/hList3"/>
    <dgm:cxn modelId="{EA89E217-7008-43FB-B33C-BA3BEE676C8D}" type="presOf" srcId="{71BBD9CB-A027-4AC1-8B47-E6962C833A3A}" destId="{A8F8CFC2-C940-4970-B614-64CB2C3D0013}" srcOrd="0" destOrd="0" presId="urn:microsoft.com/office/officeart/2005/8/layout/hList3"/>
    <dgm:cxn modelId="{2166A82F-D3D0-422A-A57E-08FC9B57A168}" type="presOf" srcId="{124E4D0F-62C2-45F6-AE57-D804747FF6A0}" destId="{8273D0EB-6770-4A31-8071-8E7BF0F7E969}" srcOrd="0" destOrd="0" presId="urn:microsoft.com/office/officeart/2005/8/layout/hList3"/>
    <dgm:cxn modelId="{9BA7A70A-34CB-42E2-96CC-E5B6953A4D86}" type="presOf" srcId="{501D84CE-F634-42F7-863B-37A9B3C0FB50}" destId="{15ACA9BC-3AE9-467F-B1CB-F2968282F880}" srcOrd="0" destOrd="0" presId="urn:microsoft.com/office/officeart/2005/8/layout/hList3"/>
    <dgm:cxn modelId="{C5BF477C-3F24-46EA-8A21-C748AA7BC1A3}" type="presOf" srcId="{413D4B3E-A323-478F-975D-834905D165FB}" destId="{14BDE2A9-D255-43A5-AB6A-36A75B958CDE}" srcOrd="0" destOrd="0" presId="urn:microsoft.com/office/officeart/2005/8/layout/hList3"/>
    <dgm:cxn modelId="{84DD2EB3-5C91-49D2-8DB1-B0A5B2A81668}" srcId="{71BBD9CB-A027-4AC1-8B47-E6962C833A3A}" destId="{124E4D0F-62C2-45F6-AE57-D804747FF6A0}" srcOrd="0" destOrd="0" parTransId="{2512E93A-3FC1-4DED-BC01-91BD72092726}" sibTransId="{DD292EA2-1C3D-406E-9AE4-B8B83B2759DF}"/>
    <dgm:cxn modelId="{1172C381-9E31-40B5-BEEE-909A7FA9481F}" srcId="{124E4D0F-62C2-45F6-AE57-D804747FF6A0}" destId="{413D4B3E-A323-478F-975D-834905D165FB}" srcOrd="1" destOrd="0" parTransId="{95459D16-F3A2-478A-AE29-937422ABF0B3}" sibTransId="{6ED19DA9-E54B-43AE-8750-7164D4C05AE2}"/>
    <dgm:cxn modelId="{A8C4E83D-C9BD-4E44-BEE1-9104AB8E616D}" type="presParOf" srcId="{A8F8CFC2-C940-4970-B614-64CB2C3D0013}" destId="{8273D0EB-6770-4A31-8071-8E7BF0F7E969}" srcOrd="0" destOrd="0" presId="urn:microsoft.com/office/officeart/2005/8/layout/hList3"/>
    <dgm:cxn modelId="{B01A8860-F118-4C64-8054-FD47DBF067AF}" type="presParOf" srcId="{A8F8CFC2-C940-4970-B614-64CB2C3D0013}" destId="{D6EA90F7-B185-48A2-A874-012EBB85B301}" srcOrd="1" destOrd="0" presId="urn:microsoft.com/office/officeart/2005/8/layout/hList3"/>
    <dgm:cxn modelId="{3A934D6C-63A4-4DFD-BB0E-22DAA700C384}" type="presParOf" srcId="{D6EA90F7-B185-48A2-A874-012EBB85B301}" destId="{1B14C7D5-987E-49EE-8EB8-836833B59984}" srcOrd="0" destOrd="0" presId="urn:microsoft.com/office/officeart/2005/8/layout/hList3"/>
    <dgm:cxn modelId="{04C18060-BC11-467E-AB67-001E002A0421}" type="presParOf" srcId="{D6EA90F7-B185-48A2-A874-012EBB85B301}" destId="{14BDE2A9-D255-43A5-AB6A-36A75B958CDE}" srcOrd="1" destOrd="0" presId="urn:microsoft.com/office/officeart/2005/8/layout/hList3"/>
    <dgm:cxn modelId="{11536149-F9D5-436F-9237-2979DB3BE128}" type="presParOf" srcId="{D6EA90F7-B185-48A2-A874-012EBB85B301}" destId="{15ACA9BC-3AE9-467F-B1CB-F2968282F880}" srcOrd="2" destOrd="0" presId="urn:microsoft.com/office/officeart/2005/8/layout/hList3"/>
    <dgm:cxn modelId="{F6758FA1-206D-42F0-BD77-ADE24217B49F}" type="presParOf" srcId="{A8F8CFC2-C940-4970-B614-64CB2C3D0013}" destId="{C8B2610E-CA02-41FC-A737-F7124BBD7B3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614A1F-E214-4B40-8308-FD5BC146840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5BAD8AFC-8B78-466E-9FD6-16A64BE121ED}">
      <dgm:prSet phldrT="[Texto]"/>
      <dgm:spPr/>
      <dgm:t>
        <a:bodyPr/>
        <a:lstStyle/>
        <a:p>
          <a:r>
            <a:rPr lang="es-ES" dirty="0" smtClean="0"/>
            <a:t>Recurso Humano</a:t>
          </a:r>
          <a:endParaRPr lang="es-ES" dirty="0"/>
        </a:p>
      </dgm:t>
    </dgm:pt>
    <dgm:pt modelId="{070EC6BC-5988-4217-95A9-88409C6FAC43}" type="parTrans" cxnId="{81011DB3-D71F-4AA2-A742-AAC88C075462}">
      <dgm:prSet/>
      <dgm:spPr/>
      <dgm:t>
        <a:bodyPr/>
        <a:lstStyle/>
        <a:p>
          <a:endParaRPr lang="es-ES"/>
        </a:p>
      </dgm:t>
    </dgm:pt>
    <dgm:pt modelId="{376E1857-BB7C-4D80-9B85-99FDED54AF87}" type="sibTrans" cxnId="{81011DB3-D71F-4AA2-A742-AAC88C075462}">
      <dgm:prSet/>
      <dgm:spPr/>
      <dgm:t>
        <a:bodyPr/>
        <a:lstStyle/>
        <a:p>
          <a:endParaRPr lang="es-ES"/>
        </a:p>
      </dgm:t>
    </dgm:pt>
    <dgm:pt modelId="{E9B21898-9111-40B8-9A3C-D22CB2795A7E}">
      <dgm:prSet phldrT="[Texto]"/>
      <dgm:spPr/>
      <dgm:t>
        <a:bodyPr/>
        <a:lstStyle/>
        <a:p>
          <a:r>
            <a:rPr lang="es-ES" dirty="0" smtClean="0"/>
            <a:t>Un Gerente</a:t>
          </a:r>
          <a:endParaRPr lang="es-ES" dirty="0"/>
        </a:p>
      </dgm:t>
    </dgm:pt>
    <dgm:pt modelId="{E872F68D-9120-46F5-B690-EE7592EC8253}" type="parTrans" cxnId="{01C69944-9A86-4155-AAFE-0C6E65A6B8C4}">
      <dgm:prSet/>
      <dgm:spPr/>
      <dgm:t>
        <a:bodyPr/>
        <a:lstStyle/>
        <a:p>
          <a:endParaRPr lang="es-ES"/>
        </a:p>
      </dgm:t>
    </dgm:pt>
    <dgm:pt modelId="{44F511C6-ED24-42EF-B867-EC4D27BFC23E}" type="sibTrans" cxnId="{01C69944-9A86-4155-AAFE-0C6E65A6B8C4}">
      <dgm:prSet/>
      <dgm:spPr/>
      <dgm:t>
        <a:bodyPr/>
        <a:lstStyle/>
        <a:p>
          <a:endParaRPr lang="es-ES"/>
        </a:p>
      </dgm:t>
    </dgm:pt>
    <dgm:pt modelId="{AA4C2651-675C-4320-B983-51DB5996A193}">
      <dgm:prSet phldrT="[Texto]"/>
      <dgm:spPr/>
      <dgm:t>
        <a:bodyPr/>
        <a:lstStyle/>
        <a:p>
          <a:r>
            <a:rPr lang="es-ES" dirty="0" smtClean="0"/>
            <a:t>Funciones</a:t>
          </a:r>
          <a:endParaRPr lang="es-ES" dirty="0"/>
        </a:p>
      </dgm:t>
    </dgm:pt>
    <dgm:pt modelId="{3F6AACA3-3686-482A-BB7A-FF0DDD2A15FD}" type="parTrans" cxnId="{DCD05B21-5672-4D28-B985-A0FD67EF85AF}">
      <dgm:prSet/>
      <dgm:spPr/>
      <dgm:t>
        <a:bodyPr/>
        <a:lstStyle/>
        <a:p>
          <a:endParaRPr lang="es-ES"/>
        </a:p>
      </dgm:t>
    </dgm:pt>
    <dgm:pt modelId="{E7FC2C8F-0447-4A0A-8C28-E9A4567785A2}" type="sibTrans" cxnId="{DCD05B21-5672-4D28-B985-A0FD67EF85AF}">
      <dgm:prSet/>
      <dgm:spPr/>
      <dgm:t>
        <a:bodyPr/>
        <a:lstStyle/>
        <a:p>
          <a:endParaRPr lang="es-ES"/>
        </a:p>
      </dgm:t>
    </dgm:pt>
    <dgm:pt modelId="{75E70DBE-A35D-40C5-8433-1BAECD28A2E5}">
      <dgm:prSet phldrT="[Texto]"/>
      <dgm:spPr/>
      <dgm:t>
        <a:bodyPr/>
        <a:lstStyle/>
        <a:p>
          <a:r>
            <a:rPr lang="es-ES" dirty="0" smtClean="0"/>
            <a:t>Planeación y Control</a:t>
          </a:r>
          <a:endParaRPr lang="es-ES" dirty="0"/>
        </a:p>
      </dgm:t>
    </dgm:pt>
    <dgm:pt modelId="{33FEA005-0E4F-49E5-8733-E6855DA1C8B0}" type="parTrans" cxnId="{A9CB041E-CC98-4109-999D-3FE3DACA0EFF}">
      <dgm:prSet/>
      <dgm:spPr/>
      <dgm:t>
        <a:bodyPr/>
        <a:lstStyle/>
        <a:p>
          <a:endParaRPr lang="es-ES"/>
        </a:p>
      </dgm:t>
    </dgm:pt>
    <dgm:pt modelId="{AB0ACCF1-0DC1-4F15-9F8C-593259BC2978}" type="sibTrans" cxnId="{A9CB041E-CC98-4109-999D-3FE3DACA0EFF}">
      <dgm:prSet/>
      <dgm:spPr/>
      <dgm:t>
        <a:bodyPr/>
        <a:lstStyle/>
        <a:p>
          <a:endParaRPr lang="es-ES"/>
        </a:p>
      </dgm:t>
    </dgm:pt>
    <dgm:pt modelId="{C0AB2BE9-0949-46B6-8210-7C386519D0B3}">
      <dgm:prSet phldrT="[Texto]"/>
      <dgm:spPr/>
      <dgm:t>
        <a:bodyPr/>
        <a:lstStyle/>
        <a:p>
          <a:r>
            <a:rPr lang="es-ES" dirty="0" smtClean="0"/>
            <a:t>Establecer Normas</a:t>
          </a:r>
          <a:endParaRPr lang="es-ES" dirty="0"/>
        </a:p>
      </dgm:t>
    </dgm:pt>
    <dgm:pt modelId="{B98B1029-9F54-4279-85EE-E0C3A12FCDBA}" type="parTrans" cxnId="{15DCD9EE-1914-4DCD-8E72-772FF98955B5}">
      <dgm:prSet/>
      <dgm:spPr/>
      <dgm:t>
        <a:bodyPr/>
        <a:lstStyle/>
        <a:p>
          <a:endParaRPr lang="es-ES"/>
        </a:p>
      </dgm:t>
    </dgm:pt>
    <dgm:pt modelId="{03D2653E-0929-4D43-A75B-E27529702A02}" type="sibTrans" cxnId="{15DCD9EE-1914-4DCD-8E72-772FF98955B5}">
      <dgm:prSet/>
      <dgm:spPr/>
      <dgm:t>
        <a:bodyPr/>
        <a:lstStyle/>
        <a:p>
          <a:endParaRPr lang="es-ES"/>
        </a:p>
      </dgm:t>
    </dgm:pt>
    <dgm:pt modelId="{6F649055-6C62-4E07-A5AF-5E6CF6288C30}">
      <dgm:prSet phldrT="[Texto]"/>
      <dgm:spPr/>
      <dgm:t>
        <a:bodyPr/>
        <a:lstStyle/>
        <a:p>
          <a:r>
            <a:rPr lang="es-ES" dirty="0" smtClean="0"/>
            <a:t>Recurso Físico</a:t>
          </a:r>
          <a:endParaRPr lang="es-ES" dirty="0"/>
        </a:p>
      </dgm:t>
    </dgm:pt>
    <dgm:pt modelId="{951494FC-852E-42B4-90AE-886224A9653A}" type="parTrans" cxnId="{CD5FB9FD-AFE9-4070-A70F-F45C5643ADA0}">
      <dgm:prSet/>
      <dgm:spPr/>
      <dgm:t>
        <a:bodyPr/>
        <a:lstStyle/>
        <a:p>
          <a:endParaRPr lang="es-ES"/>
        </a:p>
      </dgm:t>
    </dgm:pt>
    <dgm:pt modelId="{DF953DA1-2CAA-4DA4-875F-759811019611}" type="sibTrans" cxnId="{CD5FB9FD-AFE9-4070-A70F-F45C5643ADA0}">
      <dgm:prSet/>
      <dgm:spPr/>
      <dgm:t>
        <a:bodyPr/>
        <a:lstStyle/>
        <a:p>
          <a:endParaRPr lang="es-ES"/>
        </a:p>
      </dgm:t>
    </dgm:pt>
    <dgm:pt modelId="{DD41AF67-47D3-494C-88F0-5F6486A34968}">
      <dgm:prSet phldrT="[Texto]"/>
      <dgm:spPr/>
      <dgm:t>
        <a:bodyPr/>
        <a:lstStyle/>
        <a:p>
          <a:r>
            <a:rPr lang="es-ES" dirty="0" smtClean="0"/>
            <a:t>Una oficina</a:t>
          </a:r>
          <a:endParaRPr lang="es-ES" dirty="0"/>
        </a:p>
      </dgm:t>
    </dgm:pt>
    <dgm:pt modelId="{A3203420-D3B6-4B91-B192-FD5252910513}" type="parTrans" cxnId="{886C8E22-4F6F-4D19-898B-8D6B91EBCE5C}">
      <dgm:prSet/>
      <dgm:spPr/>
      <dgm:t>
        <a:bodyPr/>
        <a:lstStyle/>
        <a:p>
          <a:endParaRPr lang="es-ES"/>
        </a:p>
      </dgm:t>
    </dgm:pt>
    <dgm:pt modelId="{84D9FF60-4693-40B6-A73F-CCDD1DE198ED}" type="sibTrans" cxnId="{886C8E22-4F6F-4D19-898B-8D6B91EBCE5C}">
      <dgm:prSet/>
      <dgm:spPr/>
      <dgm:t>
        <a:bodyPr/>
        <a:lstStyle/>
        <a:p>
          <a:endParaRPr lang="es-ES"/>
        </a:p>
      </dgm:t>
    </dgm:pt>
    <dgm:pt modelId="{8F661B35-92E1-4D6E-B0FF-D08E8140E096}">
      <dgm:prSet phldrT="[Texto]"/>
      <dgm:spPr/>
      <dgm:t>
        <a:bodyPr/>
        <a:lstStyle/>
        <a:p>
          <a:r>
            <a:rPr lang="es-ES" dirty="0" smtClean="0"/>
            <a:t>Representación Legal</a:t>
          </a:r>
          <a:endParaRPr lang="es-ES" dirty="0"/>
        </a:p>
      </dgm:t>
    </dgm:pt>
    <dgm:pt modelId="{76841F0F-8116-4243-957C-0C6E71EC41D9}" type="parTrans" cxnId="{1CB05AE6-A514-4623-B598-0FCED254DDCA}">
      <dgm:prSet/>
      <dgm:spPr/>
      <dgm:t>
        <a:bodyPr/>
        <a:lstStyle/>
        <a:p>
          <a:endParaRPr lang="es-EC"/>
        </a:p>
      </dgm:t>
    </dgm:pt>
    <dgm:pt modelId="{D063960E-6100-4633-BEFA-96971AE07948}" type="sibTrans" cxnId="{1CB05AE6-A514-4623-B598-0FCED254DDCA}">
      <dgm:prSet/>
      <dgm:spPr/>
      <dgm:t>
        <a:bodyPr/>
        <a:lstStyle/>
        <a:p>
          <a:endParaRPr lang="es-EC"/>
        </a:p>
      </dgm:t>
    </dgm:pt>
    <dgm:pt modelId="{61274316-4C37-4D21-9AEA-37FB7A231C09}">
      <dgm:prSet phldrT="[Texto]"/>
      <dgm:spPr/>
      <dgm:t>
        <a:bodyPr/>
        <a:lstStyle/>
        <a:p>
          <a:r>
            <a:rPr lang="es-ES" dirty="0" smtClean="0"/>
            <a:t>Mejorar la posición Competitiva de la empresa</a:t>
          </a:r>
          <a:endParaRPr lang="es-ES" dirty="0"/>
        </a:p>
      </dgm:t>
    </dgm:pt>
    <dgm:pt modelId="{CD7DE1EB-4D1E-4EE0-878E-A338213F5C9E}" type="parTrans" cxnId="{87B35D6A-498C-4101-A7C6-57A6B3316E06}">
      <dgm:prSet/>
      <dgm:spPr/>
      <dgm:t>
        <a:bodyPr/>
        <a:lstStyle/>
        <a:p>
          <a:endParaRPr lang="es-EC"/>
        </a:p>
      </dgm:t>
    </dgm:pt>
    <dgm:pt modelId="{2002B7B2-9F2E-46D7-B0A4-D2861C70C36E}" type="sibTrans" cxnId="{87B35D6A-498C-4101-A7C6-57A6B3316E06}">
      <dgm:prSet/>
      <dgm:spPr/>
      <dgm:t>
        <a:bodyPr/>
        <a:lstStyle/>
        <a:p>
          <a:endParaRPr lang="es-EC"/>
        </a:p>
      </dgm:t>
    </dgm:pt>
    <dgm:pt modelId="{39180C9D-7C1C-4E1F-BDE2-DFAC0D8A33D8}">
      <dgm:prSet phldrT="[Texto]"/>
      <dgm:spPr/>
      <dgm:t>
        <a:bodyPr/>
        <a:lstStyle/>
        <a:p>
          <a:r>
            <a:rPr lang="es-ES" dirty="0" smtClean="0"/>
            <a:t>Toma de decisiones administrativas</a:t>
          </a:r>
          <a:endParaRPr lang="es-ES" dirty="0"/>
        </a:p>
      </dgm:t>
    </dgm:pt>
    <dgm:pt modelId="{5EED8D16-7162-4519-867E-4BC572398AB4}" type="parTrans" cxnId="{C481FA92-D1C4-4160-8539-5AFFBB2F0491}">
      <dgm:prSet/>
      <dgm:spPr/>
      <dgm:t>
        <a:bodyPr/>
        <a:lstStyle/>
        <a:p>
          <a:endParaRPr lang="es-EC"/>
        </a:p>
      </dgm:t>
    </dgm:pt>
    <dgm:pt modelId="{6C838798-AAB4-4E0A-A6EB-6B4CE84D2828}" type="sibTrans" cxnId="{C481FA92-D1C4-4160-8539-5AFFBB2F0491}">
      <dgm:prSet/>
      <dgm:spPr/>
      <dgm:t>
        <a:bodyPr/>
        <a:lstStyle/>
        <a:p>
          <a:endParaRPr lang="es-EC"/>
        </a:p>
      </dgm:t>
    </dgm:pt>
    <dgm:pt modelId="{EADF25A4-F8E8-493F-B5BC-CD51BF247134}">
      <dgm:prSet phldrT="[Texto]"/>
      <dgm:spPr/>
      <dgm:t>
        <a:bodyPr/>
        <a:lstStyle/>
        <a:p>
          <a:r>
            <a:rPr lang="es-ES" dirty="0" smtClean="0"/>
            <a:t>Muebles y equipos de oficina</a:t>
          </a:r>
          <a:endParaRPr lang="es-ES" dirty="0"/>
        </a:p>
      </dgm:t>
    </dgm:pt>
    <dgm:pt modelId="{06E0EBE1-68DC-4979-B2A5-3A61C6639549}" type="parTrans" cxnId="{FB346494-310B-4011-8A8F-0EFCCC5D43F9}">
      <dgm:prSet/>
      <dgm:spPr/>
      <dgm:t>
        <a:bodyPr/>
        <a:lstStyle/>
        <a:p>
          <a:endParaRPr lang="es-EC"/>
        </a:p>
      </dgm:t>
    </dgm:pt>
    <dgm:pt modelId="{57D9EE69-355F-4A27-AB53-2DD3A16EB047}" type="sibTrans" cxnId="{FB346494-310B-4011-8A8F-0EFCCC5D43F9}">
      <dgm:prSet/>
      <dgm:spPr/>
      <dgm:t>
        <a:bodyPr/>
        <a:lstStyle/>
        <a:p>
          <a:endParaRPr lang="es-EC"/>
        </a:p>
      </dgm:t>
    </dgm:pt>
    <dgm:pt modelId="{8E0271F1-08A5-416C-9206-86501F0B6D29}" type="pres">
      <dgm:prSet presAssocID="{2E614A1F-E214-4B40-8308-FD5BC146840B}" presName="Name0" presStyleCnt="0">
        <dgm:presLayoutVars>
          <dgm:dir/>
          <dgm:animLvl val="lvl"/>
          <dgm:resizeHandles val="exact"/>
        </dgm:presLayoutVars>
      </dgm:prSet>
      <dgm:spPr/>
      <dgm:t>
        <a:bodyPr/>
        <a:lstStyle/>
        <a:p>
          <a:endParaRPr lang="es-ES"/>
        </a:p>
      </dgm:t>
    </dgm:pt>
    <dgm:pt modelId="{BC502E1A-843E-4CA8-BCD6-4C3403C0CDD3}" type="pres">
      <dgm:prSet presAssocID="{5BAD8AFC-8B78-466E-9FD6-16A64BE121ED}" presName="composite" presStyleCnt="0"/>
      <dgm:spPr/>
    </dgm:pt>
    <dgm:pt modelId="{D9C73901-FEC5-464D-9C58-5A7E2B9BF7FD}" type="pres">
      <dgm:prSet presAssocID="{5BAD8AFC-8B78-466E-9FD6-16A64BE121ED}" presName="parTx" presStyleLbl="alignNode1" presStyleIdx="0" presStyleCnt="3">
        <dgm:presLayoutVars>
          <dgm:chMax val="0"/>
          <dgm:chPref val="0"/>
          <dgm:bulletEnabled val="1"/>
        </dgm:presLayoutVars>
      </dgm:prSet>
      <dgm:spPr/>
      <dgm:t>
        <a:bodyPr/>
        <a:lstStyle/>
        <a:p>
          <a:endParaRPr lang="es-ES"/>
        </a:p>
      </dgm:t>
    </dgm:pt>
    <dgm:pt modelId="{5C003570-B373-4C64-8BAC-5677EB9520F5}" type="pres">
      <dgm:prSet presAssocID="{5BAD8AFC-8B78-466E-9FD6-16A64BE121ED}" presName="desTx" presStyleLbl="alignAccFollowNode1" presStyleIdx="0" presStyleCnt="3">
        <dgm:presLayoutVars>
          <dgm:bulletEnabled val="1"/>
        </dgm:presLayoutVars>
      </dgm:prSet>
      <dgm:spPr/>
      <dgm:t>
        <a:bodyPr/>
        <a:lstStyle/>
        <a:p>
          <a:endParaRPr lang="es-ES"/>
        </a:p>
      </dgm:t>
    </dgm:pt>
    <dgm:pt modelId="{0FDB2F36-CE80-4B26-B212-6A768D87B3DB}" type="pres">
      <dgm:prSet presAssocID="{376E1857-BB7C-4D80-9B85-99FDED54AF87}" presName="space" presStyleCnt="0"/>
      <dgm:spPr/>
    </dgm:pt>
    <dgm:pt modelId="{ACF1DCF2-8378-47D9-A649-3342D51A6436}" type="pres">
      <dgm:prSet presAssocID="{AA4C2651-675C-4320-B983-51DB5996A193}" presName="composite" presStyleCnt="0"/>
      <dgm:spPr/>
    </dgm:pt>
    <dgm:pt modelId="{174220F1-91E6-45DF-A80E-46637658951C}" type="pres">
      <dgm:prSet presAssocID="{AA4C2651-675C-4320-B983-51DB5996A193}" presName="parTx" presStyleLbl="alignNode1" presStyleIdx="1" presStyleCnt="3">
        <dgm:presLayoutVars>
          <dgm:chMax val="0"/>
          <dgm:chPref val="0"/>
          <dgm:bulletEnabled val="1"/>
        </dgm:presLayoutVars>
      </dgm:prSet>
      <dgm:spPr/>
      <dgm:t>
        <a:bodyPr/>
        <a:lstStyle/>
        <a:p>
          <a:endParaRPr lang="es-ES"/>
        </a:p>
      </dgm:t>
    </dgm:pt>
    <dgm:pt modelId="{BFE87DBE-550D-41FF-9F96-65EEEA358A28}" type="pres">
      <dgm:prSet presAssocID="{AA4C2651-675C-4320-B983-51DB5996A193}" presName="desTx" presStyleLbl="alignAccFollowNode1" presStyleIdx="1" presStyleCnt="3">
        <dgm:presLayoutVars>
          <dgm:bulletEnabled val="1"/>
        </dgm:presLayoutVars>
      </dgm:prSet>
      <dgm:spPr/>
      <dgm:t>
        <a:bodyPr/>
        <a:lstStyle/>
        <a:p>
          <a:endParaRPr lang="es-ES"/>
        </a:p>
      </dgm:t>
    </dgm:pt>
    <dgm:pt modelId="{4D271223-1365-4C55-A69F-345AF261DFCF}" type="pres">
      <dgm:prSet presAssocID="{E7FC2C8F-0447-4A0A-8C28-E9A4567785A2}" presName="space" presStyleCnt="0"/>
      <dgm:spPr/>
    </dgm:pt>
    <dgm:pt modelId="{E039957C-D9FA-4152-8E7F-954BA479A7C8}" type="pres">
      <dgm:prSet presAssocID="{6F649055-6C62-4E07-A5AF-5E6CF6288C30}" presName="composite" presStyleCnt="0"/>
      <dgm:spPr/>
    </dgm:pt>
    <dgm:pt modelId="{D88A91E1-7903-489F-9281-E747E424541B}" type="pres">
      <dgm:prSet presAssocID="{6F649055-6C62-4E07-A5AF-5E6CF6288C30}" presName="parTx" presStyleLbl="alignNode1" presStyleIdx="2" presStyleCnt="3">
        <dgm:presLayoutVars>
          <dgm:chMax val="0"/>
          <dgm:chPref val="0"/>
          <dgm:bulletEnabled val="1"/>
        </dgm:presLayoutVars>
      </dgm:prSet>
      <dgm:spPr/>
      <dgm:t>
        <a:bodyPr/>
        <a:lstStyle/>
        <a:p>
          <a:endParaRPr lang="es-ES"/>
        </a:p>
      </dgm:t>
    </dgm:pt>
    <dgm:pt modelId="{273EAE5B-32B7-411F-8394-C6AFCAE46761}" type="pres">
      <dgm:prSet presAssocID="{6F649055-6C62-4E07-A5AF-5E6CF6288C30}" presName="desTx" presStyleLbl="alignAccFollowNode1" presStyleIdx="2" presStyleCnt="3">
        <dgm:presLayoutVars>
          <dgm:bulletEnabled val="1"/>
        </dgm:presLayoutVars>
      </dgm:prSet>
      <dgm:spPr/>
      <dgm:t>
        <a:bodyPr/>
        <a:lstStyle/>
        <a:p>
          <a:endParaRPr lang="es-ES"/>
        </a:p>
      </dgm:t>
    </dgm:pt>
  </dgm:ptLst>
  <dgm:cxnLst>
    <dgm:cxn modelId="{15DCD9EE-1914-4DCD-8E72-772FF98955B5}" srcId="{AA4C2651-675C-4320-B983-51DB5996A193}" destId="{C0AB2BE9-0949-46B6-8210-7C386519D0B3}" srcOrd="2" destOrd="0" parTransId="{B98B1029-9F54-4279-85EE-E0C3A12FCDBA}" sibTransId="{03D2653E-0929-4D43-A75B-E27529702A02}"/>
    <dgm:cxn modelId="{2263FD7F-272A-4FD1-93EA-FEA1C9509C73}" type="presOf" srcId="{AA4C2651-675C-4320-B983-51DB5996A193}" destId="{174220F1-91E6-45DF-A80E-46637658951C}" srcOrd="0" destOrd="0" presId="urn:microsoft.com/office/officeart/2005/8/layout/hList1"/>
    <dgm:cxn modelId="{2557396D-CD1B-4E92-8728-AA46FFD58063}" type="presOf" srcId="{C0AB2BE9-0949-46B6-8210-7C386519D0B3}" destId="{BFE87DBE-550D-41FF-9F96-65EEEA358A28}" srcOrd="0" destOrd="2" presId="urn:microsoft.com/office/officeart/2005/8/layout/hList1"/>
    <dgm:cxn modelId="{763463FB-C5F5-45C8-9AD5-5831ED6152F6}" type="presOf" srcId="{61274316-4C37-4D21-9AEA-37FB7A231C09}" destId="{BFE87DBE-550D-41FF-9F96-65EEEA358A28}" srcOrd="0" destOrd="3" presId="urn:microsoft.com/office/officeart/2005/8/layout/hList1"/>
    <dgm:cxn modelId="{2DA89422-C468-49C0-972F-82648776B978}" type="presOf" srcId="{DD41AF67-47D3-494C-88F0-5F6486A34968}" destId="{273EAE5B-32B7-411F-8394-C6AFCAE46761}" srcOrd="0" destOrd="0" presId="urn:microsoft.com/office/officeart/2005/8/layout/hList1"/>
    <dgm:cxn modelId="{C481FA92-D1C4-4160-8539-5AFFBB2F0491}" srcId="{AA4C2651-675C-4320-B983-51DB5996A193}" destId="{39180C9D-7C1C-4E1F-BDE2-DFAC0D8A33D8}" srcOrd="4" destOrd="0" parTransId="{5EED8D16-7162-4519-867E-4BC572398AB4}" sibTransId="{6C838798-AAB4-4E0A-A6EB-6B4CE84D2828}"/>
    <dgm:cxn modelId="{88D6EA6F-B4D2-4C31-8937-F6299AADDFF3}" type="presOf" srcId="{2E614A1F-E214-4B40-8308-FD5BC146840B}" destId="{8E0271F1-08A5-416C-9206-86501F0B6D29}" srcOrd="0" destOrd="0" presId="urn:microsoft.com/office/officeart/2005/8/layout/hList1"/>
    <dgm:cxn modelId="{1CB05AE6-A514-4623-B598-0FCED254DDCA}" srcId="{AA4C2651-675C-4320-B983-51DB5996A193}" destId="{8F661B35-92E1-4D6E-B0FF-D08E8140E096}" srcOrd="1" destOrd="0" parTransId="{76841F0F-8116-4243-957C-0C6E71EC41D9}" sibTransId="{D063960E-6100-4633-BEFA-96971AE07948}"/>
    <dgm:cxn modelId="{41B4F4AF-ADC5-4CEA-9A8E-8D4E6C6803BE}" type="presOf" srcId="{75E70DBE-A35D-40C5-8433-1BAECD28A2E5}" destId="{BFE87DBE-550D-41FF-9F96-65EEEA358A28}" srcOrd="0" destOrd="0" presId="urn:microsoft.com/office/officeart/2005/8/layout/hList1"/>
    <dgm:cxn modelId="{491D4AFA-207A-4EE7-9986-248D5FF2CB25}" type="presOf" srcId="{39180C9D-7C1C-4E1F-BDE2-DFAC0D8A33D8}" destId="{BFE87DBE-550D-41FF-9F96-65EEEA358A28}" srcOrd="0" destOrd="4" presId="urn:microsoft.com/office/officeart/2005/8/layout/hList1"/>
    <dgm:cxn modelId="{A066D2F0-77C3-4848-AB0C-32683C52ED1F}" type="presOf" srcId="{6F649055-6C62-4E07-A5AF-5E6CF6288C30}" destId="{D88A91E1-7903-489F-9281-E747E424541B}" srcOrd="0" destOrd="0" presId="urn:microsoft.com/office/officeart/2005/8/layout/hList1"/>
    <dgm:cxn modelId="{77A83315-5DC8-4240-B6F6-CA3F497A4CA2}" type="presOf" srcId="{EADF25A4-F8E8-493F-B5BC-CD51BF247134}" destId="{273EAE5B-32B7-411F-8394-C6AFCAE46761}" srcOrd="0" destOrd="1" presId="urn:microsoft.com/office/officeart/2005/8/layout/hList1"/>
    <dgm:cxn modelId="{87B35D6A-498C-4101-A7C6-57A6B3316E06}" srcId="{AA4C2651-675C-4320-B983-51DB5996A193}" destId="{61274316-4C37-4D21-9AEA-37FB7A231C09}" srcOrd="3" destOrd="0" parTransId="{CD7DE1EB-4D1E-4EE0-878E-A338213F5C9E}" sibTransId="{2002B7B2-9F2E-46D7-B0A4-D2861C70C36E}"/>
    <dgm:cxn modelId="{01C69944-9A86-4155-AAFE-0C6E65A6B8C4}" srcId="{5BAD8AFC-8B78-466E-9FD6-16A64BE121ED}" destId="{E9B21898-9111-40B8-9A3C-D22CB2795A7E}" srcOrd="0" destOrd="0" parTransId="{E872F68D-9120-46F5-B690-EE7592EC8253}" sibTransId="{44F511C6-ED24-42EF-B867-EC4D27BFC23E}"/>
    <dgm:cxn modelId="{7201E89C-9935-44AB-8F42-0E9F3AE9B89F}" type="presOf" srcId="{5BAD8AFC-8B78-466E-9FD6-16A64BE121ED}" destId="{D9C73901-FEC5-464D-9C58-5A7E2B9BF7FD}" srcOrd="0" destOrd="0" presId="urn:microsoft.com/office/officeart/2005/8/layout/hList1"/>
    <dgm:cxn modelId="{AE0C880E-BC1D-4715-999D-7BE8CAAEDEEA}" type="presOf" srcId="{E9B21898-9111-40B8-9A3C-D22CB2795A7E}" destId="{5C003570-B373-4C64-8BAC-5677EB9520F5}" srcOrd="0" destOrd="0" presId="urn:microsoft.com/office/officeart/2005/8/layout/hList1"/>
    <dgm:cxn modelId="{06BACB81-C540-4259-961B-E6B64C92E657}" type="presOf" srcId="{8F661B35-92E1-4D6E-B0FF-D08E8140E096}" destId="{BFE87DBE-550D-41FF-9F96-65EEEA358A28}" srcOrd="0" destOrd="1" presId="urn:microsoft.com/office/officeart/2005/8/layout/hList1"/>
    <dgm:cxn modelId="{81011DB3-D71F-4AA2-A742-AAC88C075462}" srcId="{2E614A1F-E214-4B40-8308-FD5BC146840B}" destId="{5BAD8AFC-8B78-466E-9FD6-16A64BE121ED}" srcOrd="0" destOrd="0" parTransId="{070EC6BC-5988-4217-95A9-88409C6FAC43}" sibTransId="{376E1857-BB7C-4D80-9B85-99FDED54AF87}"/>
    <dgm:cxn modelId="{FB346494-310B-4011-8A8F-0EFCCC5D43F9}" srcId="{6F649055-6C62-4E07-A5AF-5E6CF6288C30}" destId="{EADF25A4-F8E8-493F-B5BC-CD51BF247134}" srcOrd="1" destOrd="0" parTransId="{06E0EBE1-68DC-4979-B2A5-3A61C6639549}" sibTransId="{57D9EE69-355F-4A27-AB53-2DD3A16EB047}"/>
    <dgm:cxn modelId="{886C8E22-4F6F-4D19-898B-8D6B91EBCE5C}" srcId="{6F649055-6C62-4E07-A5AF-5E6CF6288C30}" destId="{DD41AF67-47D3-494C-88F0-5F6486A34968}" srcOrd="0" destOrd="0" parTransId="{A3203420-D3B6-4B91-B192-FD5252910513}" sibTransId="{84D9FF60-4693-40B6-A73F-CCDD1DE198ED}"/>
    <dgm:cxn modelId="{DCD05B21-5672-4D28-B985-A0FD67EF85AF}" srcId="{2E614A1F-E214-4B40-8308-FD5BC146840B}" destId="{AA4C2651-675C-4320-B983-51DB5996A193}" srcOrd="1" destOrd="0" parTransId="{3F6AACA3-3686-482A-BB7A-FF0DDD2A15FD}" sibTransId="{E7FC2C8F-0447-4A0A-8C28-E9A4567785A2}"/>
    <dgm:cxn modelId="{A9CB041E-CC98-4109-999D-3FE3DACA0EFF}" srcId="{AA4C2651-675C-4320-B983-51DB5996A193}" destId="{75E70DBE-A35D-40C5-8433-1BAECD28A2E5}" srcOrd="0" destOrd="0" parTransId="{33FEA005-0E4F-49E5-8733-E6855DA1C8B0}" sibTransId="{AB0ACCF1-0DC1-4F15-9F8C-593259BC2978}"/>
    <dgm:cxn modelId="{CD5FB9FD-AFE9-4070-A70F-F45C5643ADA0}" srcId="{2E614A1F-E214-4B40-8308-FD5BC146840B}" destId="{6F649055-6C62-4E07-A5AF-5E6CF6288C30}" srcOrd="2" destOrd="0" parTransId="{951494FC-852E-42B4-90AE-886224A9653A}" sibTransId="{DF953DA1-2CAA-4DA4-875F-759811019611}"/>
    <dgm:cxn modelId="{E4678845-145D-42D9-AAB4-22D931270815}" type="presParOf" srcId="{8E0271F1-08A5-416C-9206-86501F0B6D29}" destId="{BC502E1A-843E-4CA8-BCD6-4C3403C0CDD3}" srcOrd="0" destOrd="0" presId="urn:microsoft.com/office/officeart/2005/8/layout/hList1"/>
    <dgm:cxn modelId="{767C59AD-228F-410D-AB16-57F89BB6B3FF}" type="presParOf" srcId="{BC502E1A-843E-4CA8-BCD6-4C3403C0CDD3}" destId="{D9C73901-FEC5-464D-9C58-5A7E2B9BF7FD}" srcOrd="0" destOrd="0" presId="urn:microsoft.com/office/officeart/2005/8/layout/hList1"/>
    <dgm:cxn modelId="{A6FBFB50-CE6B-480F-8343-4AB076832505}" type="presParOf" srcId="{BC502E1A-843E-4CA8-BCD6-4C3403C0CDD3}" destId="{5C003570-B373-4C64-8BAC-5677EB9520F5}" srcOrd="1" destOrd="0" presId="urn:microsoft.com/office/officeart/2005/8/layout/hList1"/>
    <dgm:cxn modelId="{115E2155-7585-4241-BDE3-D46F245A7886}" type="presParOf" srcId="{8E0271F1-08A5-416C-9206-86501F0B6D29}" destId="{0FDB2F36-CE80-4B26-B212-6A768D87B3DB}" srcOrd="1" destOrd="0" presId="urn:microsoft.com/office/officeart/2005/8/layout/hList1"/>
    <dgm:cxn modelId="{92B06152-E904-4ACD-9A71-F02592DFB113}" type="presParOf" srcId="{8E0271F1-08A5-416C-9206-86501F0B6D29}" destId="{ACF1DCF2-8378-47D9-A649-3342D51A6436}" srcOrd="2" destOrd="0" presId="urn:microsoft.com/office/officeart/2005/8/layout/hList1"/>
    <dgm:cxn modelId="{6343D130-3194-43F4-B8BF-5BD17CE07328}" type="presParOf" srcId="{ACF1DCF2-8378-47D9-A649-3342D51A6436}" destId="{174220F1-91E6-45DF-A80E-46637658951C}" srcOrd="0" destOrd="0" presId="urn:microsoft.com/office/officeart/2005/8/layout/hList1"/>
    <dgm:cxn modelId="{9F37E87F-8AB0-43CF-ACC2-9E63D2EDD347}" type="presParOf" srcId="{ACF1DCF2-8378-47D9-A649-3342D51A6436}" destId="{BFE87DBE-550D-41FF-9F96-65EEEA358A28}" srcOrd="1" destOrd="0" presId="urn:microsoft.com/office/officeart/2005/8/layout/hList1"/>
    <dgm:cxn modelId="{69D0137F-2C5C-4382-9CD4-FA1F4AF08D5E}" type="presParOf" srcId="{8E0271F1-08A5-416C-9206-86501F0B6D29}" destId="{4D271223-1365-4C55-A69F-345AF261DFCF}" srcOrd="3" destOrd="0" presId="urn:microsoft.com/office/officeart/2005/8/layout/hList1"/>
    <dgm:cxn modelId="{651DF81E-82FC-45DD-8168-E169CFD164D8}" type="presParOf" srcId="{8E0271F1-08A5-416C-9206-86501F0B6D29}" destId="{E039957C-D9FA-4152-8E7F-954BA479A7C8}" srcOrd="4" destOrd="0" presId="urn:microsoft.com/office/officeart/2005/8/layout/hList1"/>
    <dgm:cxn modelId="{82E1A6DF-33A8-4751-94A3-837B445F4A35}" type="presParOf" srcId="{E039957C-D9FA-4152-8E7F-954BA479A7C8}" destId="{D88A91E1-7903-489F-9281-E747E424541B}" srcOrd="0" destOrd="0" presId="urn:microsoft.com/office/officeart/2005/8/layout/hList1"/>
    <dgm:cxn modelId="{D0F0BF1F-6AB8-4320-8143-E092178EEEEC}" type="presParOf" srcId="{E039957C-D9FA-4152-8E7F-954BA479A7C8}" destId="{273EAE5B-32B7-411F-8394-C6AFCAE4676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7BAE7B-6836-436C-8A45-F10710E87BD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3588AF7D-297F-4315-B3B5-E7E418430273}">
      <dgm:prSet phldrT="[Texto]"/>
      <dgm:spPr/>
      <dgm:t>
        <a:bodyPr/>
        <a:lstStyle/>
        <a:p>
          <a:r>
            <a:rPr lang="es-ES" dirty="0" smtClean="0"/>
            <a:t>Recurso Humano</a:t>
          </a:r>
          <a:endParaRPr lang="es-ES" dirty="0"/>
        </a:p>
      </dgm:t>
    </dgm:pt>
    <dgm:pt modelId="{EEB323AF-B894-4472-B35C-AF12BE9A74E8}" type="parTrans" cxnId="{245D5D6F-7579-4ADC-8EEC-96AD5C85F231}">
      <dgm:prSet/>
      <dgm:spPr/>
      <dgm:t>
        <a:bodyPr/>
        <a:lstStyle/>
        <a:p>
          <a:endParaRPr lang="es-ES"/>
        </a:p>
      </dgm:t>
    </dgm:pt>
    <dgm:pt modelId="{DA12E8B7-8287-4E69-8CE7-E5C839EE7EFC}" type="sibTrans" cxnId="{245D5D6F-7579-4ADC-8EEC-96AD5C85F231}">
      <dgm:prSet/>
      <dgm:spPr/>
      <dgm:t>
        <a:bodyPr/>
        <a:lstStyle/>
        <a:p>
          <a:endParaRPr lang="es-ES"/>
        </a:p>
      </dgm:t>
    </dgm:pt>
    <dgm:pt modelId="{2E2AB907-6895-4C90-B371-7F4BD65E403D}">
      <dgm:prSet phldrT="[Texto]"/>
      <dgm:spPr/>
      <dgm:t>
        <a:bodyPr/>
        <a:lstStyle/>
        <a:p>
          <a:r>
            <a:rPr lang="es-ES" dirty="0" smtClean="0"/>
            <a:t>Un Gerente de Producción</a:t>
          </a:r>
          <a:endParaRPr lang="es-ES" dirty="0"/>
        </a:p>
      </dgm:t>
    </dgm:pt>
    <dgm:pt modelId="{CCC50E10-BA4D-4716-8C36-B596CCFCFAA4}" type="parTrans" cxnId="{091F3507-1760-4547-AFA1-5A5446174F3F}">
      <dgm:prSet/>
      <dgm:spPr/>
      <dgm:t>
        <a:bodyPr/>
        <a:lstStyle/>
        <a:p>
          <a:endParaRPr lang="es-ES"/>
        </a:p>
      </dgm:t>
    </dgm:pt>
    <dgm:pt modelId="{905CF4BC-518D-48DB-9D71-F817C463F1F1}" type="sibTrans" cxnId="{091F3507-1760-4547-AFA1-5A5446174F3F}">
      <dgm:prSet/>
      <dgm:spPr/>
      <dgm:t>
        <a:bodyPr/>
        <a:lstStyle/>
        <a:p>
          <a:endParaRPr lang="es-ES"/>
        </a:p>
      </dgm:t>
    </dgm:pt>
    <dgm:pt modelId="{0054CF44-EB87-4F3D-90D8-E2BB8DBC270F}">
      <dgm:prSet phldrT="[Texto]"/>
      <dgm:spPr/>
      <dgm:t>
        <a:bodyPr/>
        <a:lstStyle/>
        <a:p>
          <a:endParaRPr lang="es-ES" dirty="0"/>
        </a:p>
      </dgm:t>
    </dgm:pt>
    <dgm:pt modelId="{AA8F0C07-EA4E-40FC-B6FE-A8007101EF57}" type="parTrans" cxnId="{860DCC7A-F033-4222-B451-4D3AC3844B7A}">
      <dgm:prSet/>
      <dgm:spPr/>
      <dgm:t>
        <a:bodyPr/>
        <a:lstStyle/>
        <a:p>
          <a:endParaRPr lang="es-ES"/>
        </a:p>
      </dgm:t>
    </dgm:pt>
    <dgm:pt modelId="{82A03ED1-A2C0-477F-8D59-BF9E48B38181}" type="sibTrans" cxnId="{860DCC7A-F033-4222-B451-4D3AC3844B7A}">
      <dgm:prSet/>
      <dgm:spPr/>
      <dgm:t>
        <a:bodyPr/>
        <a:lstStyle/>
        <a:p>
          <a:endParaRPr lang="es-ES"/>
        </a:p>
      </dgm:t>
    </dgm:pt>
    <dgm:pt modelId="{D113C706-EB51-436E-A4F1-2897C97BDDF9}">
      <dgm:prSet phldrT="[Texto]"/>
      <dgm:spPr/>
      <dgm:t>
        <a:bodyPr/>
        <a:lstStyle/>
        <a:p>
          <a:r>
            <a:rPr lang="es-ES" dirty="0" smtClean="0"/>
            <a:t>Funciones</a:t>
          </a:r>
          <a:endParaRPr lang="es-ES" dirty="0"/>
        </a:p>
      </dgm:t>
    </dgm:pt>
    <dgm:pt modelId="{8717DB33-CAF1-47A9-80BB-AF084F054BDE}" type="parTrans" cxnId="{AB304282-51D2-49F4-A5D6-12B6C5538BF0}">
      <dgm:prSet/>
      <dgm:spPr/>
      <dgm:t>
        <a:bodyPr/>
        <a:lstStyle/>
        <a:p>
          <a:endParaRPr lang="es-ES"/>
        </a:p>
      </dgm:t>
    </dgm:pt>
    <dgm:pt modelId="{D0B444B2-BCBD-44AD-B5A2-00AA7AD6A339}" type="sibTrans" cxnId="{AB304282-51D2-49F4-A5D6-12B6C5538BF0}">
      <dgm:prSet/>
      <dgm:spPr/>
      <dgm:t>
        <a:bodyPr/>
        <a:lstStyle/>
        <a:p>
          <a:endParaRPr lang="es-ES"/>
        </a:p>
      </dgm:t>
    </dgm:pt>
    <dgm:pt modelId="{4BFFFAD2-D745-434D-8F08-C5BF58FD3EF4}">
      <dgm:prSet phldrT="[Texto]"/>
      <dgm:spPr/>
      <dgm:t>
        <a:bodyPr/>
        <a:lstStyle/>
        <a:p>
          <a:r>
            <a:rPr lang="es-ES" dirty="0" smtClean="0"/>
            <a:t>Planificación de la producción</a:t>
          </a:r>
          <a:endParaRPr lang="es-ES" dirty="0"/>
        </a:p>
      </dgm:t>
    </dgm:pt>
    <dgm:pt modelId="{7E38F2F2-B3AC-43FD-8774-C8507E6F3266}" type="parTrans" cxnId="{1EA4042F-7BD5-458A-9149-846C919B53E2}">
      <dgm:prSet/>
      <dgm:spPr/>
      <dgm:t>
        <a:bodyPr/>
        <a:lstStyle/>
        <a:p>
          <a:endParaRPr lang="es-ES"/>
        </a:p>
      </dgm:t>
    </dgm:pt>
    <dgm:pt modelId="{7096B38E-B271-4FD1-870F-DD6ACCDB3BF7}" type="sibTrans" cxnId="{1EA4042F-7BD5-458A-9149-846C919B53E2}">
      <dgm:prSet/>
      <dgm:spPr/>
      <dgm:t>
        <a:bodyPr/>
        <a:lstStyle/>
        <a:p>
          <a:endParaRPr lang="es-ES"/>
        </a:p>
      </dgm:t>
    </dgm:pt>
    <dgm:pt modelId="{E1CA4DE1-134C-45C9-92D5-67E4948FC934}">
      <dgm:prSet phldrT="[Texto]"/>
      <dgm:spPr/>
      <dgm:t>
        <a:bodyPr/>
        <a:lstStyle/>
        <a:p>
          <a:r>
            <a:rPr lang="es-ES" dirty="0" smtClean="0"/>
            <a:t>Control estadístico de procesos</a:t>
          </a:r>
          <a:endParaRPr lang="es-ES" dirty="0"/>
        </a:p>
      </dgm:t>
    </dgm:pt>
    <dgm:pt modelId="{7B5E7E0B-66DE-4653-B070-AE7B9546A860}" type="parTrans" cxnId="{D1F7B8FA-DACF-4D7D-81C5-DEB7397F8D1A}">
      <dgm:prSet/>
      <dgm:spPr/>
      <dgm:t>
        <a:bodyPr/>
        <a:lstStyle/>
        <a:p>
          <a:endParaRPr lang="es-ES"/>
        </a:p>
      </dgm:t>
    </dgm:pt>
    <dgm:pt modelId="{4DA5F158-87BE-4C0F-B07A-1F247487C82F}" type="sibTrans" cxnId="{D1F7B8FA-DACF-4D7D-81C5-DEB7397F8D1A}">
      <dgm:prSet/>
      <dgm:spPr/>
      <dgm:t>
        <a:bodyPr/>
        <a:lstStyle/>
        <a:p>
          <a:endParaRPr lang="es-ES"/>
        </a:p>
      </dgm:t>
    </dgm:pt>
    <dgm:pt modelId="{CBF4C010-3D09-45E9-A3DD-5B520E62D266}">
      <dgm:prSet phldrT="[Texto]"/>
      <dgm:spPr/>
      <dgm:t>
        <a:bodyPr/>
        <a:lstStyle/>
        <a:p>
          <a:r>
            <a:rPr lang="es-ES" dirty="0" smtClean="0"/>
            <a:t>Recurso Físico</a:t>
          </a:r>
          <a:endParaRPr lang="es-ES" dirty="0"/>
        </a:p>
      </dgm:t>
    </dgm:pt>
    <dgm:pt modelId="{6F0A37BB-0CC6-4B49-98DE-8AEA12F0BFC2}" type="parTrans" cxnId="{1580632D-6AE5-4576-A607-AE8A22CA4020}">
      <dgm:prSet/>
      <dgm:spPr/>
      <dgm:t>
        <a:bodyPr/>
        <a:lstStyle/>
        <a:p>
          <a:endParaRPr lang="es-ES"/>
        </a:p>
      </dgm:t>
    </dgm:pt>
    <dgm:pt modelId="{69695E2A-8C57-44E2-8387-22893F28490D}" type="sibTrans" cxnId="{1580632D-6AE5-4576-A607-AE8A22CA4020}">
      <dgm:prSet/>
      <dgm:spPr/>
      <dgm:t>
        <a:bodyPr/>
        <a:lstStyle/>
        <a:p>
          <a:endParaRPr lang="es-ES"/>
        </a:p>
      </dgm:t>
    </dgm:pt>
    <dgm:pt modelId="{81D33B81-C01E-4152-ADAE-6FC092CF16F4}">
      <dgm:prSet phldrT="[Texto]"/>
      <dgm:spPr/>
      <dgm:t>
        <a:bodyPr/>
        <a:lstStyle/>
        <a:p>
          <a:r>
            <a:rPr lang="es-ES" dirty="0" smtClean="0"/>
            <a:t>Una oficina</a:t>
          </a:r>
          <a:endParaRPr lang="es-ES" dirty="0"/>
        </a:p>
      </dgm:t>
    </dgm:pt>
    <dgm:pt modelId="{DB314049-D0A0-4481-8DFE-8DDD6607EF7C}" type="parTrans" cxnId="{74F2391F-845F-4FFC-96F7-9EFBA92C0449}">
      <dgm:prSet/>
      <dgm:spPr/>
      <dgm:t>
        <a:bodyPr/>
        <a:lstStyle/>
        <a:p>
          <a:endParaRPr lang="es-ES"/>
        </a:p>
      </dgm:t>
    </dgm:pt>
    <dgm:pt modelId="{1CFBCC7B-C959-4FF5-8DD3-10613D20CD14}" type="sibTrans" cxnId="{74F2391F-845F-4FFC-96F7-9EFBA92C0449}">
      <dgm:prSet/>
      <dgm:spPr/>
      <dgm:t>
        <a:bodyPr/>
        <a:lstStyle/>
        <a:p>
          <a:endParaRPr lang="es-ES"/>
        </a:p>
      </dgm:t>
    </dgm:pt>
    <dgm:pt modelId="{C125050E-D30A-4179-94D7-9AFE8620543A}">
      <dgm:prSet phldrT="[Texto]"/>
      <dgm:spPr/>
      <dgm:t>
        <a:bodyPr/>
        <a:lstStyle/>
        <a:p>
          <a:r>
            <a:rPr lang="es-ES" dirty="0" smtClean="0"/>
            <a:t>Muebles y equipos de oficina</a:t>
          </a:r>
          <a:endParaRPr lang="es-ES" dirty="0"/>
        </a:p>
      </dgm:t>
    </dgm:pt>
    <dgm:pt modelId="{86A366B5-134F-4B82-8275-542321635017}" type="parTrans" cxnId="{D9FC69AD-08AF-4EA3-AF0F-CF70727CB84A}">
      <dgm:prSet/>
      <dgm:spPr/>
      <dgm:t>
        <a:bodyPr/>
        <a:lstStyle/>
        <a:p>
          <a:endParaRPr lang="es-ES"/>
        </a:p>
      </dgm:t>
    </dgm:pt>
    <dgm:pt modelId="{D90AE7C9-5EF5-4AE6-A2E3-BABED27521D3}" type="sibTrans" cxnId="{D9FC69AD-08AF-4EA3-AF0F-CF70727CB84A}">
      <dgm:prSet/>
      <dgm:spPr/>
      <dgm:t>
        <a:bodyPr/>
        <a:lstStyle/>
        <a:p>
          <a:endParaRPr lang="es-ES"/>
        </a:p>
      </dgm:t>
    </dgm:pt>
    <dgm:pt modelId="{5A934C73-F211-4992-906F-E617A506BCD2}">
      <dgm:prSet phldrT="[Texto]"/>
      <dgm:spPr/>
      <dgm:t>
        <a:bodyPr/>
        <a:lstStyle/>
        <a:p>
          <a:r>
            <a:rPr lang="es-ES" dirty="0" smtClean="0"/>
            <a:t>Un Jefe de Planta</a:t>
          </a:r>
          <a:endParaRPr lang="es-ES" dirty="0"/>
        </a:p>
      </dgm:t>
    </dgm:pt>
    <dgm:pt modelId="{C50726E6-E7B4-4DA1-9903-432DB3E74BBA}" type="parTrans" cxnId="{DBB364C9-877C-4E92-8E35-9367F46C8196}">
      <dgm:prSet/>
      <dgm:spPr/>
      <dgm:t>
        <a:bodyPr/>
        <a:lstStyle/>
        <a:p>
          <a:endParaRPr lang="es-ES"/>
        </a:p>
      </dgm:t>
    </dgm:pt>
    <dgm:pt modelId="{5DA52B28-B7D1-4013-AC54-7A6F74FC259A}" type="sibTrans" cxnId="{DBB364C9-877C-4E92-8E35-9367F46C8196}">
      <dgm:prSet/>
      <dgm:spPr/>
      <dgm:t>
        <a:bodyPr/>
        <a:lstStyle/>
        <a:p>
          <a:endParaRPr lang="es-ES"/>
        </a:p>
      </dgm:t>
    </dgm:pt>
    <dgm:pt modelId="{690AEBEF-C564-4852-B5F9-533943CAFDA8}">
      <dgm:prSet phldrT="[Texto]"/>
      <dgm:spPr/>
      <dgm:t>
        <a:bodyPr/>
        <a:lstStyle/>
        <a:p>
          <a:endParaRPr lang="es-ES" dirty="0"/>
        </a:p>
      </dgm:t>
    </dgm:pt>
    <dgm:pt modelId="{84DAFB39-F1AE-4F3E-AC00-BF9B10777950}" type="parTrans" cxnId="{FFE6B61D-E734-44F5-92E2-7DDECC39DFE1}">
      <dgm:prSet/>
      <dgm:spPr/>
      <dgm:t>
        <a:bodyPr/>
        <a:lstStyle/>
        <a:p>
          <a:endParaRPr lang="es-ES"/>
        </a:p>
      </dgm:t>
    </dgm:pt>
    <dgm:pt modelId="{E1C03387-FA82-435C-9CE9-D114785C44AD}" type="sibTrans" cxnId="{FFE6B61D-E734-44F5-92E2-7DDECC39DFE1}">
      <dgm:prSet/>
      <dgm:spPr/>
      <dgm:t>
        <a:bodyPr/>
        <a:lstStyle/>
        <a:p>
          <a:endParaRPr lang="es-ES"/>
        </a:p>
      </dgm:t>
    </dgm:pt>
    <dgm:pt modelId="{4003A038-1B2C-4066-AB96-1C1814D4DF0B}">
      <dgm:prSet phldrT="[Texto]"/>
      <dgm:spPr/>
      <dgm:t>
        <a:bodyPr/>
        <a:lstStyle/>
        <a:p>
          <a:r>
            <a:rPr lang="es-ES" dirty="0" smtClean="0"/>
            <a:t>21 Operadores</a:t>
          </a:r>
          <a:endParaRPr lang="es-ES" dirty="0"/>
        </a:p>
      </dgm:t>
    </dgm:pt>
    <dgm:pt modelId="{A8F163CD-8C05-404E-A78C-BCEE7ED83A2E}" type="parTrans" cxnId="{11AA6D31-76E3-4D3D-9718-6A94CF32FF56}">
      <dgm:prSet/>
      <dgm:spPr/>
      <dgm:t>
        <a:bodyPr/>
        <a:lstStyle/>
        <a:p>
          <a:endParaRPr lang="es-ES"/>
        </a:p>
      </dgm:t>
    </dgm:pt>
    <dgm:pt modelId="{80A492A0-F460-4A63-8D43-02F893FD36E3}" type="sibTrans" cxnId="{11AA6D31-76E3-4D3D-9718-6A94CF32FF56}">
      <dgm:prSet/>
      <dgm:spPr/>
      <dgm:t>
        <a:bodyPr/>
        <a:lstStyle/>
        <a:p>
          <a:endParaRPr lang="es-ES"/>
        </a:p>
      </dgm:t>
    </dgm:pt>
    <dgm:pt modelId="{924897CF-85A3-4773-9635-E9AB33E3ACCF}">
      <dgm:prSet phldrT="[Texto]"/>
      <dgm:spPr/>
      <dgm:t>
        <a:bodyPr/>
        <a:lstStyle/>
        <a:p>
          <a:r>
            <a:rPr lang="es-ES" dirty="0" smtClean="0"/>
            <a:t>Control de producción</a:t>
          </a:r>
          <a:endParaRPr lang="es-ES" dirty="0"/>
        </a:p>
      </dgm:t>
    </dgm:pt>
    <dgm:pt modelId="{B67F901E-D487-4115-97AD-D4C0A5CA175A}" type="parTrans" cxnId="{E8268369-6958-491C-AB89-ACF4F8587ABA}">
      <dgm:prSet/>
      <dgm:spPr/>
      <dgm:t>
        <a:bodyPr/>
        <a:lstStyle/>
        <a:p>
          <a:endParaRPr lang="es-ES"/>
        </a:p>
      </dgm:t>
    </dgm:pt>
    <dgm:pt modelId="{5AA72A7D-4D80-4997-A22E-9C6002F5B56F}" type="sibTrans" cxnId="{E8268369-6958-491C-AB89-ACF4F8587ABA}">
      <dgm:prSet/>
      <dgm:spPr/>
      <dgm:t>
        <a:bodyPr/>
        <a:lstStyle/>
        <a:p>
          <a:endParaRPr lang="es-ES"/>
        </a:p>
      </dgm:t>
    </dgm:pt>
    <dgm:pt modelId="{B6AAAEA0-0D48-4A26-8801-CEE168B325CB}">
      <dgm:prSet phldrT="[Texto]"/>
      <dgm:spPr/>
      <dgm:t>
        <a:bodyPr/>
        <a:lstStyle/>
        <a:p>
          <a:r>
            <a:rPr lang="es-ES" dirty="0" smtClean="0"/>
            <a:t>Desarrollo del proceso</a:t>
          </a:r>
          <a:endParaRPr lang="es-ES" dirty="0"/>
        </a:p>
      </dgm:t>
    </dgm:pt>
    <dgm:pt modelId="{BAA8A9E7-E22D-4936-A716-4BB742E464B0}" type="parTrans" cxnId="{2E6B0AB9-C3C7-4CE7-BAEB-9E91F5CB225C}">
      <dgm:prSet/>
      <dgm:spPr/>
      <dgm:t>
        <a:bodyPr/>
        <a:lstStyle/>
        <a:p>
          <a:endParaRPr lang="es-ES"/>
        </a:p>
      </dgm:t>
    </dgm:pt>
    <dgm:pt modelId="{F7DACE65-F7E8-4A36-9DBE-161DFC7E71DA}" type="sibTrans" cxnId="{2E6B0AB9-C3C7-4CE7-BAEB-9E91F5CB225C}">
      <dgm:prSet/>
      <dgm:spPr/>
      <dgm:t>
        <a:bodyPr/>
        <a:lstStyle/>
        <a:p>
          <a:endParaRPr lang="es-ES"/>
        </a:p>
      </dgm:t>
    </dgm:pt>
    <dgm:pt modelId="{0C4E798A-9604-4141-99AF-5E55C274275F}" type="pres">
      <dgm:prSet presAssocID="{B17BAE7B-6836-436C-8A45-F10710E87BDD}" presName="Name0" presStyleCnt="0">
        <dgm:presLayoutVars>
          <dgm:dir/>
          <dgm:animLvl val="lvl"/>
          <dgm:resizeHandles val="exact"/>
        </dgm:presLayoutVars>
      </dgm:prSet>
      <dgm:spPr/>
      <dgm:t>
        <a:bodyPr/>
        <a:lstStyle/>
        <a:p>
          <a:endParaRPr lang="es-ES"/>
        </a:p>
      </dgm:t>
    </dgm:pt>
    <dgm:pt modelId="{C348361E-0496-47F1-A018-CB82C8F22536}" type="pres">
      <dgm:prSet presAssocID="{3588AF7D-297F-4315-B3B5-E7E418430273}" presName="composite" presStyleCnt="0"/>
      <dgm:spPr/>
    </dgm:pt>
    <dgm:pt modelId="{EBF71945-6970-4FFA-A5B6-25EE628B8287}" type="pres">
      <dgm:prSet presAssocID="{3588AF7D-297F-4315-B3B5-E7E418430273}" presName="parTx" presStyleLbl="alignNode1" presStyleIdx="0" presStyleCnt="3">
        <dgm:presLayoutVars>
          <dgm:chMax val="0"/>
          <dgm:chPref val="0"/>
          <dgm:bulletEnabled val="1"/>
        </dgm:presLayoutVars>
      </dgm:prSet>
      <dgm:spPr/>
      <dgm:t>
        <a:bodyPr/>
        <a:lstStyle/>
        <a:p>
          <a:endParaRPr lang="es-ES"/>
        </a:p>
      </dgm:t>
    </dgm:pt>
    <dgm:pt modelId="{B9B97EA2-2137-48B0-8850-0CEB19C2DC1C}" type="pres">
      <dgm:prSet presAssocID="{3588AF7D-297F-4315-B3B5-E7E418430273}" presName="desTx" presStyleLbl="alignAccFollowNode1" presStyleIdx="0" presStyleCnt="3">
        <dgm:presLayoutVars>
          <dgm:bulletEnabled val="1"/>
        </dgm:presLayoutVars>
      </dgm:prSet>
      <dgm:spPr/>
      <dgm:t>
        <a:bodyPr/>
        <a:lstStyle/>
        <a:p>
          <a:endParaRPr lang="es-ES"/>
        </a:p>
      </dgm:t>
    </dgm:pt>
    <dgm:pt modelId="{FA636565-8FAE-4ACA-BAFF-C7F7E8EA2A60}" type="pres">
      <dgm:prSet presAssocID="{DA12E8B7-8287-4E69-8CE7-E5C839EE7EFC}" presName="space" presStyleCnt="0"/>
      <dgm:spPr/>
    </dgm:pt>
    <dgm:pt modelId="{A3CC5C21-FD6A-4A6B-B248-9A7C702A91E9}" type="pres">
      <dgm:prSet presAssocID="{D113C706-EB51-436E-A4F1-2897C97BDDF9}" presName="composite" presStyleCnt="0"/>
      <dgm:spPr/>
    </dgm:pt>
    <dgm:pt modelId="{70D93718-3267-47DD-A73A-A7AEE71745DE}" type="pres">
      <dgm:prSet presAssocID="{D113C706-EB51-436E-A4F1-2897C97BDDF9}" presName="parTx" presStyleLbl="alignNode1" presStyleIdx="1" presStyleCnt="3">
        <dgm:presLayoutVars>
          <dgm:chMax val="0"/>
          <dgm:chPref val="0"/>
          <dgm:bulletEnabled val="1"/>
        </dgm:presLayoutVars>
      </dgm:prSet>
      <dgm:spPr/>
      <dgm:t>
        <a:bodyPr/>
        <a:lstStyle/>
        <a:p>
          <a:endParaRPr lang="es-ES"/>
        </a:p>
      </dgm:t>
    </dgm:pt>
    <dgm:pt modelId="{C765FE11-9968-4F2E-B4F0-832C8B81526A}" type="pres">
      <dgm:prSet presAssocID="{D113C706-EB51-436E-A4F1-2897C97BDDF9}" presName="desTx" presStyleLbl="alignAccFollowNode1" presStyleIdx="1" presStyleCnt="3" custScaleX="100058" custLinFactNeighborX="-1663" custLinFactNeighborY="1430">
        <dgm:presLayoutVars>
          <dgm:bulletEnabled val="1"/>
        </dgm:presLayoutVars>
      </dgm:prSet>
      <dgm:spPr/>
      <dgm:t>
        <a:bodyPr/>
        <a:lstStyle/>
        <a:p>
          <a:endParaRPr lang="es-ES"/>
        </a:p>
      </dgm:t>
    </dgm:pt>
    <dgm:pt modelId="{A28748E5-FF47-4EFC-8380-48B4F183EC6A}" type="pres">
      <dgm:prSet presAssocID="{D0B444B2-BCBD-44AD-B5A2-00AA7AD6A339}" presName="space" presStyleCnt="0"/>
      <dgm:spPr/>
    </dgm:pt>
    <dgm:pt modelId="{2C243157-E2E3-4E16-A2A5-41A34F00B275}" type="pres">
      <dgm:prSet presAssocID="{CBF4C010-3D09-45E9-A3DD-5B520E62D266}" presName="composite" presStyleCnt="0"/>
      <dgm:spPr/>
    </dgm:pt>
    <dgm:pt modelId="{14AE60CB-9C8E-4165-8478-8190EE8179E0}" type="pres">
      <dgm:prSet presAssocID="{CBF4C010-3D09-45E9-A3DD-5B520E62D266}" presName="parTx" presStyleLbl="alignNode1" presStyleIdx="2" presStyleCnt="3">
        <dgm:presLayoutVars>
          <dgm:chMax val="0"/>
          <dgm:chPref val="0"/>
          <dgm:bulletEnabled val="1"/>
        </dgm:presLayoutVars>
      </dgm:prSet>
      <dgm:spPr/>
      <dgm:t>
        <a:bodyPr/>
        <a:lstStyle/>
        <a:p>
          <a:endParaRPr lang="es-ES"/>
        </a:p>
      </dgm:t>
    </dgm:pt>
    <dgm:pt modelId="{91A6821E-0F6D-4581-9B5F-2DA428E21D5C}" type="pres">
      <dgm:prSet presAssocID="{CBF4C010-3D09-45E9-A3DD-5B520E62D266}" presName="desTx" presStyleLbl="alignAccFollowNode1" presStyleIdx="2" presStyleCnt="3">
        <dgm:presLayoutVars>
          <dgm:bulletEnabled val="1"/>
        </dgm:presLayoutVars>
      </dgm:prSet>
      <dgm:spPr/>
      <dgm:t>
        <a:bodyPr/>
        <a:lstStyle/>
        <a:p>
          <a:endParaRPr lang="es-ES"/>
        </a:p>
      </dgm:t>
    </dgm:pt>
  </dgm:ptLst>
  <dgm:cxnLst>
    <dgm:cxn modelId="{B5E30B89-B529-4229-8352-47D79C6582B3}" type="presOf" srcId="{81D33B81-C01E-4152-ADAE-6FC092CF16F4}" destId="{91A6821E-0F6D-4581-9B5F-2DA428E21D5C}" srcOrd="0" destOrd="0" presId="urn:microsoft.com/office/officeart/2005/8/layout/hList1"/>
    <dgm:cxn modelId="{299772E3-91B9-4684-95D5-0417FA889723}" type="presOf" srcId="{B6AAAEA0-0D48-4A26-8801-CEE168B325CB}" destId="{C765FE11-9968-4F2E-B4F0-832C8B81526A}" srcOrd="0" destOrd="3" presId="urn:microsoft.com/office/officeart/2005/8/layout/hList1"/>
    <dgm:cxn modelId="{702D791F-F022-4C45-A1F9-6CD1D883A6A1}" type="presOf" srcId="{E1CA4DE1-134C-45C9-92D5-67E4948FC934}" destId="{C765FE11-9968-4F2E-B4F0-832C8B81526A}" srcOrd="0" destOrd="1" presId="urn:microsoft.com/office/officeart/2005/8/layout/hList1"/>
    <dgm:cxn modelId="{D1F7B8FA-DACF-4D7D-81C5-DEB7397F8D1A}" srcId="{D113C706-EB51-436E-A4F1-2897C97BDDF9}" destId="{E1CA4DE1-134C-45C9-92D5-67E4948FC934}" srcOrd="1" destOrd="0" parTransId="{7B5E7E0B-66DE-4653-B070-AE7B9546A860}" sibTransId="{4DA5F158-87BE-4C0F-B07A-1F247487C82F}"/>
    <dgm:cxn modelId="{FC1B5EE4-B114-4614-9287-DA0CC9D9AF66}" type="presOf" srcId="{4BFFFAD2-D745-434D-8F08-C5BF58FD3EF4}" destId="{C765FE11-9968-4F2E-B4F0-832C8B81526A}" srcOrd="0" destOrd="0" presId="urn:microsoft.com/office/officeart/2005/8/layout/hList1"/>
    <dgm:cxn modelId="{1580632D-6AE5-4576-A607-AE8A22CA4020}" srcId="{B17BAE7B-6836-436C-8A45-F10710E87BDD}" destId="{CBF4C010-3D09-45E9-A3DD-5B520E62D266}" srcOrd="2" destOrd="0" parTransId="{6F0A37BB-0CC6-4B49-98DE-8AEA12F0BFC2}" sibTransId="{69695E2A-8C57-44E2-8387-22893F28490D}"/>
    <dgm:cxn modelId="{245D5D6F-7579-4ADC-8EEC-96AD5C85F231}" srcId="{B17BAE7B-6836-436C-8A45-F10710E87BDD}" destId="{3588AF7D-297F-4315-B3B5-E7E418430273}" srcOrd="0" destOrd="0" parTransId="{EEB323AF-B894-4472-B35C-AF12BE9A74E8}" sibTransId="{DA12E8B7-8287-4E69-8CE7-E5C839EE7EFC}"/>
    <dgm:cxn modelId="{FF0CA3C1-BAE0-4FDE-B796-41AD1EF40DB2}" type="presOf" srcId="{CBF4C010-3D09-45E9-A3DD-5B520E62D266}" destId="{14AE60CB-9C8E-4165-8478-8190EE8179E0}" srcOrd="0" destOrd="0" presId="urn:microsoft.com/office/officeart/2005/8/layout/hList1"/>
    <dgm:cxn modelId="{FF87B6D7-21C4-4122-B808-ADBA55BE552C}" type="presOf" srcId="{690AEBEF-C564-4852-B5F9-533943CAFDA8}" destId="{B9B97EA2-2137-48B0-8850-0CEB19C2DC1C}" srcOrd="0" destOrd="3" presId="urn:microsoft.com/office/officeart/2005/8/layout/hList1"/>
    <dgm:cxn modelId="{860DCC7A-F033-4222-B451-4D3AC3844B7A}" srcId="{3588AF7D-297F-4315-B3B5-E7E418430273}" destId="{0054CF44-EB87-4F3D-90D8-E2BB8DBC270F}" srcOrd="4" destOrd="0" parTransId="{AA8F0C07-EA4E-40FC-B6FE-A8007101EF57}" sibTransId="{82A03ED1-A2C0-477F-8D59-BF9E48B38181}"/>
    <dgm:cxn modelId="{3D7CA372-859F-424C-B6A3-7CA18B2842D6}" type="presOf" srcId="{B17BAE7B-6836-436C-8A45-F10710E87BDD}" destId="{0C4E798A-9604-4141-99AF-5E55C274275F}" srcOrd="0" destOrd="0" presId="urn:microsoft.com/office/officeart/2005/8/layout/hList1"/>
    <dgm:cxn modelId="{A8E9149E-7586-45CB-BD88-C1215EFD8A67}" type="presOf" srcId="{C125050E-D30A-4179-94D7-9AFE8620543A}" destId="{91A6821E-0F6D-4581-9B5F-2DA428E21D5C}" srcOrd="0" destOrd="1" presId="urn:microsoft.com/office/officeart/2005/8/layout/hList1"/>
    <dgm:cxn modelId="{EDD3AF89-ECBA-4830-8D6F-6A2974AA92A7}" type="presOf" srcId="{5A934C73-F211-4992-906F-E617A506BCD2}" destId="{B9B97EA2-2137-48B0-8850-0CEB19C2DC1C}" srcOrd="0" destOrd="1" presId="urn:microsoft.com/office/officeart/2005/8/layout/hList1"/>
    <dgm:cxn modelId="{E97FA60F-F0A1-4F84-B43D-941764A40432}" type="presOf" srcId="{924897CF-85A3-4773-9635-E9AB33E3ACCF}" destId="{C765FE11-9968-4F2E-B4F0-832C8B81526A}" srcOrd="0" destOrd="2" presId="urn:microsoft.com/office/officeart/2005/8/layout/hList1"/>
    <dgm:cxn modelId="{50A95B84-28AB-4D58-BD5E-83EB7BF80AFB}" type="presOf" srcId="{3588AF7D-297F-4315-B3B5-E7E418430273}" destId="{EBF71945-6970-4FFA-A5B6-25EE628B8287}" srcOrd="0" destOrd="0" presId="urn:microsoft.com/office/officeart/2005/8/layout/hList1"/>
    <dgm:cxn modelId="{432D6108-FC89-4B16-B6E3-F6905D89EC22}" type="presOf" srcId="{4003A038-1B2C-4066-AB96-1C1814D4DF0B}" destId="{B9B97EA2-2137-48B0-8850-0CEB19C2DC1C}" srcOrd="0" destOrd="2" presId="urn:microsoft.com/office/officeart/2005/8/layout/hList1"/>
    <dgm:cxn modelId="{1EA4042F-7BD5-458A-9149-846C919B53E2}" srcId="{D113C706-EB51-436E-A4F1-2897C97BDDF9}" destId="{4BFFFAD2-D745-434D-8F08-C5BF58FD3EF4}" srcOrd="0" destOrd="0" parTransId="{7E38F2F2-B3AC-43FD-8774-C8507E6F3266}" sibTransId="{7096B38E-B271-4FD1-870F-DD6ACCDB3BF7}"/>
    <dgm:cxn modelId="{AB304282-51D2-49F4-A5D6-12B6C5538BF0}" srcId="{B17BAE7B-6836-436C-8A45-F10710E87BDD}" destId="{D113C706-EB51-436E-A4F1-2897C97BDDF9}" srcOrd="1" destOrd="0" parTransId="{8717DB33-CAF1-47A9-80BB-AF084F054BDE}" sibTransId="{D0B444B2-BCBD-44AD-B5A2-00AA7AD6A339}"/>
    <dgm:cxn modelId="{FFE6B61D-E734-44F5-92E2-7DDECC39DFE1}" srcId="{3588AF7D-297F-4315-B3B5-E7E418430273}" destId="{690AEBEF-C564-4852-B5F9-533943CAFDA8}" srcOrd="3" destOrd="0" parTransId="{84DAFB39-F1AE-4F3E-AC00-BF9B10777950}" sibTransId="{E1C03387-FA82-435C-9CE9-D114785C44AD}"/>
    <dgm:cxn modelId="{2E6B0AB9-C3C7-4CE7-BAEB-9E91F5CB225C}" srcId="{D113C706-EB51-436E-A4F1-2897C97BDDF9}" destId="{B6AAAEA0-0D48-4A26-8801-CEE168B325CB}" srcOrd="3" destOrd="0" parTransId="{BAA8A9E7-E22D-4936-A716-4BB742E464B0}" sibTransId="{F7DACE65-F7E8-4A36-9DBE-161DFC7E71DA}"/>
    <dgm:cxn modelId="{11AA6D31-76E3-4D3D-9718-6A94CF32FF56}" srcId="{3588AF7D-297F-4315-B3B5-E7E418430273}" destId="{4003A038-1B2C-4066-AB96-1C1814D4DF0B}" srcOrd="2" destOrd="0" parTransId="{A8F163CD-8C05-404E-A78C-BCEE7ED83A2E}" sibTransId="{80A492A0-F460-4A63-8D43-02F893FD36E3}"/>
    <dgm:cxn modelId="{DFFCA476-600E-4FBA-83E5-2AC7C4E5C5D8}" type="presOf" srcId="{0054CF44-EB87-4F3D-90D8-E2BB8DBC270F}" destId="{B9B97EA2-2137-48B0-8850-0CEB19C2DC1C}" srcOrd="0" destOrd="4" presId="urn:microsoft.com/office/officeart/2005/8/layout/hList1"/>
    <dgm:cxn modelId="{62D7B593-F1A6-4088-8AED-024B37A2B1FB}" type="presOf" srcId="{2E2AB907-6895-4C90-B371-7F4BD65E403D}" destId="{B9B97EA2-2137-48B0-8850-0CEB19C2DC1C}" srcOrd="0" destOrd="0" presId="urn:microsoft.com/office/officeart/2005/8/layout/hList1"/>
    <dgm:cxn modelId="{091F3507-1760-4547-AFA1-5A5446174F3F}" srcId="{3588AF7D-297F-4315-B3B5-E7E418430273}" destId="{2E2AB907-6895-4C90-B371-7F4BD65E403D}" srcOrd="0" destOrd="0" parTransId="{CCC50E10-BA4D-4716-8C36-B596CCFCFAA4}" sibTransId="{905CF4BC-518D-48DB-9D71-F817C463F1F1}"/>
    <dgm:cxn modelId="{DBB364C9-877C-4E92-8E35-9367F46C8196}" srcId="{3588AF7D-297F-4315-B3B5-E7E418430273}" destId="{5A934C73-F211-4992-906F-E617A506BCD2}" srcOrd="1" destOrd="0" parTransId="{C50726E6-E7B4-4DA1-9903-432DB3E74BBA}" sibTransId="{5DA52B28-B7D1-4013-AC54-7A6F74FC259A}"/>
    <dgm:cxn modelId="{CBC7C6C4-B022-4910-9C3B-14F552808754}" type="presOf" srcId="{D113C706-EB51-436E-A4F1-2897C97BDDF9}" destId="{70D93718-3267-47DD-A73A-A7AEE71745DE}" srcOrd="0" destOrd="0" presId="urn:microsoft.com/office/officeart/2005/8/layout/hList1"/>
    <dgm:cxn modelId="{74F2391F-845F-4FFC-96F7-9EFBA92C0449}" srcId="{CBF4C010-3D09-45E9-A3DD-5B520E62D266}" destId="{81D33B81-C01E-4152-ADAE-6FC092CF16F4}" srcOrd="0" destOrd="0" parTransId="{DB314049-D0A0-4481-8DFE-8DDD6607EF7C}" sibTransId="{1CFBCC7B-C959-4FF5-8DD3-10613D20CD14}"/>
    <dgm:cxn modelId="{E8268369-6958-491C-AB89-ACF4F8587ABA}" srcId="{D113C706-EB51-436E-A4F1-2897C97BDDF9}" destId="{924897CF-85A3-4773-9635-E9AB33E3ACCF}" srcOrd="2" destOrd="0" parTransId="{B67F901E-D487-4115-97AD-D4C0A5CA175A}" sibTransId="{5AA72A7D-4D80-4997-A22E-9C6002F5B56F}"/>
    <dgm:cxn modelId="{D9FC69AD-08AF-4EA3-AF0F-CF70727CB84A}" srcId="{CBF4C010-3D09-45E9-A3DD-5B520E62D266}" destId="{C125050E-D30A-4179-94D7-9AFE8620543A}" srcOrd="1" destOrd="0" parTransId="{86A366B5-134F-4B82-8275-542321635017}" sibTransId="{D90AE7C9-5EF5-4AE6-A2E3-BABED27521D3}"/>
    <dgm:cxn modelId="{5B16CE35-5518-4CDF-8F20-F18A89038020}" type="presParOf" srcId="{0C4E798A-9604-4141-99AF-5E55C274275F}" destId="{C348361E-0496-47F1-A018-CB82C8F22536}" srcOrd="0" destOrd="0" presId="urn:microsoft.com/office/officeart/2005/8/layout/hList1"/>
    <dgm:cxn modelId="{B86DF91A-FC14-4BF4-9305-3C8E53310488}" type="presParOf" srcId="{C348361E-0496-47F1-A018-CB82C8F22536}" destId="{EBF71945-6970-4FFA-A5B6-25EE628B8287}" srcOrd="0" destOrd="0" presId="urn:microsoft.com/office/officeart/2005/8/layout/hList1"/>
    <dgm:cxn modelId="{6E31CD45-FCFD-459A-A9A0-3838538A8F79}" type="presParOf" srcId="{C348361E-0496-47F1-A018-CB82C8F22536}" destId="{B9B97EA2-2137-48B0-8850-0CEB19C2DC1C}" srcOrd="1" destOrd="0" presId="urn:microsoft.com/office/officeart/2005/8/layout/hList1"/>
    <dgm:cxn modelId="{7B427E9A-E7A0-4E02-98DA-C74541BFB2D9}" type="presParOf" srcId="{0C4E798A-9604-4141-99AF-5E55C274275F}" destId="{FA636565-8FAE-4ACA-BAFF-C7F7E8EA2A60}" srcOrd="1" destOrd="0" presId="urn:microsoft.com/office/officeart/2005/8/layout/hList1"/>
    <dgm:cxn modelId="{3A2114C6-0EED-4E07-9E68-40FE48909609}" type="presParOf" srcId="{0C4E798A-9604-4141-99AF-5E55C274275F}" destId="{A3CC5C21-FD6A-4A6B-B248-9A7C702A91E9}" srcOrd="2" destOrd="0" presId="urn:microsoft.com/office/officeart/2005/8/layout/hList1"/>
    <dgm:cxn modelId="{E442C5BE-226A-4181-8F2B-8B5532D4859E}" type="presParOf" srcId="{A3CC5C21-FD6A-4A6B-B248-9A7C702A91E9}" destId="{70D93718-3267-47DD-A73A-A7AEE71745DE}" srcOrd="0" destOrd="0" presId="urn:microsoft.com/office/officeart/2005/8/layout/hList1"/>
    <dgm:cxn modelId="{93EDB38A-248E-4050-931E-0C54CEB7A45C}" type="presParOf" srcId="{A3CC5C21-FD6A-4A6B-B248-9A7C702A91E9}" destId="{C765FE11-9968-4F2E-B4F0-832C8B81526A}" srcOrd="1" destOrd="0" presId="urn:microsoft.com/office/officeart/2005/8/layout/hList1"/>
    <dgm:cxn modelId="{DB87D93D-0CE2-4912-B077-969F0F83FFDD}" type="presParOf" srcId="{0C4E798A-9604-4141-99AF-5E55C274275F}" destId="{A28748E5-FF47-4EFC-8380-48B4F183EC6A}" srcOrd="3" destOrd="0" presId="urn:microsoft.com/office/officeart/2005/8/layout/hList1"/>
    <dgm:cxn modelId="{1B53C9BC-0ED1-499C-823E-4AC8A51B8AC0}" type="presParOf" srcId="{0C4E798A-9604-4141-99AF-5E55C274275F}" destId="{2C243157-E2E3-4E16-A2A5-41A34F00B275}" srcOrd="4" destOrd="0" presId="urn:microsoft.com/office/officeart/2005/8/layout/hList1"/>
    <dgm:cxn modelId="{191D0C03-7C27-4B8F-AF44-C510EF61BD7A}" type="presParOf" srcId="{2C243157-E2E3-4E16-A2A5-41A34F00B275}" destId="{14AE60CB-9C8E-4165-8478-8190EE8179E0}" srcOrd="0" destOrd="0" presId="urn:microsoft.com/office/officeart/2005/8/layout/hList1"/>
    <dgm:cxn modelId="{7B0ADB40-8AEA-4EEE-AD56-EDB8EADEC87D}" type="presParOf" srcId="{2C243157-E2E3-4E16-A2A5-41A34F00B275}" destId="{91A6821E-0F6D-4581-9B5F-2DA428E21D5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0C8EF5-7B34-405C-AF78-F4C2672C312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87DDF1A1-E7D1-4655-AC66-2C7965BBDFFD}">
      <dgm:prSet phldrT="[Texto]"/>
      <dgm:spPr/>
      <dgm:t>
        <a:bodyPr/>
        <a:lstStyle/>
        <a:p>
          <a:r>
            <a:rPr lang="es-ES" dirty="0" smtClean="0"/>
            <a:t>Recurso Humano</a:t>
          </a:r>
          <a:endParaRPr lang="es-ES" dirty="0"/>
        </a:p>
      </dgm:t>
    </dgm:pt>
    <dgm:pt modelId="{29A8F3A0-6701-4E0D-8861-0F3D22005BBF}" type="parTrans" cxnId="{0AE091F3-4ED0-4376-A0AD-F806C45F6C8C}">
      <dgm:prSet/>
      <dgm:spPr/>
      <dgm:t>
        <a:bodyPr/>
        <a:lstStyle/>
        <a:p>
          <a:endParaRPr lang="es-ES"/>
        </a:p>
      </dgm:t>
    </dgm:pt>
    <dgm:pt modelId="{6C5DB519-0DA6-44BE-9263-004EC1951CC4}" type="sibTrans" cxnId="{0AE091F3-4ED0-4376-A0AD-F806C45F6C8C}">
      <dgm:prSet/>
      <dgm:spPr/>
      <dgm:t>
        <a:bodyPr/>
        <a:lstStyle/>
        <a:p>
          <a:endParaRPr lang="es-ES"/>
        </a:p>
      </dgm:t>
    </dgm:pt>
    <dgm:pt modelId="{EC0B6A4A-3F55-4B5F-908A-465E7BD1121E}">
      <dgm:prSet phldrT="[Texto]"/>
      <dgm:spPr/>
      <dgm:t>
        <a:bodyPr/>
        <a:lstStyle/>
        <a:p>
          <a:r>
            <a:rPr lang="es-ES" dirty="0" smtClean="0"/>
            <a:t>Un supervisor de ventas</a:t>
          </a:r>
          <a:endParaRPr lang="es-ES" dirty="0"/>
        </a:p>
      </dgm:t>
    </dgm:pt>
    <dgm:pt modelId="{A757226D-CA36-4956-A6A0-92BD71B2749A}" type="parTrans" cxnId="{7C32F9AF-C7D6-43EE-B8BC-83AF481FB96D}">
      <dgm:prSet/>
      <dgm:spPr/>
      <dgm:t>
        <a:bodyPr/>
        <a:lstStyle/>
        <a:p>
          <a:endParaRPr lang="es-ES"/>
        </a:p>
      </dgm:t>
    </dgm:pt>
    <dgm:pt modelId="{0AE4F257-E3DC-4FDF-AE4B-A182B99BCE33}" type="sibTrans" cxnId="{7C32F9AF-C7D6-43EE-B8BC-83AF481FB96D}">
      <dgm:prSet/>
      <dgm:spPr/>
      <dgm:t>
        <a:bodyPr/>
        <a:lstStyle/>
        <a:p>
          <a:endParaRPr lang="es-ES"/>
        </a:p>
      </dgm:t>
    </dgm:pt>
    <dgm:pt modelId="{DA7B1D4A-D491-4F25-948C-6E7FC20095EC}">
      <dgm:prSet phldrT="[Texto]"/>
      <dgm:spPr/>
      <dgm:t>
        <a:bodyPr/>
        <a:lstStyle/>
        <a:p>
          <a:r>
            <a:rPr lang="es-ES" dirty="0" smtClean="0"/>
            <a:t>Funciones</a:t>
          </a:r>
          <a:endParaRPr lang="es-ES" dirty="0"/>
        </a:p>
      </dgm:t>
    </dgm:pt>
    <dgm:pt modelId="{CF173248-8A88-415B-A779-85BD82892365}" type="parTrans" cxnId="{8EDDBA33-2ADA-4277-B23F-9C045E1A6EA5}">
      <dgm:prSet/>
      <dgm:spPr/>
      <dgm:t>
        <a:bodyPr/>
        <a:lstStyle/>
        <a:p>
          <a:endParaRPr lang="es-ES"/>
        </a:p>
      </dgm:t>
    </dgm:pt>
    <dgm:pt modelId="{15939DC6-8760-4573-9899-5663EAE8698C}" type="sibTrans" cxnId="{8EDDBA33-2ADA-4277-B23F-9C045E1A6EA5}">
      <dgm:prSet/>
      <dgm:spPr/>
      <dgm:t>
        <a:bodyPr/>
        <a:lstStyle/>
        <a:p>
          <a:endParaRPr lang="es-ES"/>
        </a:p>
      </dgm:t>
    </dgm:pt>
    <dgm:pt modelId="{EA7D5785-BE3D-482C-BB1A-9E0C263DB01A}">
      <dgm:prSet phldrT="[Texto]"/>
      <dgm:spPr/>
      <dgm:t>
        <a:bodyPr/>
        <a:lstStyle/>
        <a:p>
          <a:r>
            <a:rPr lang="es-ES" dirty="0" smtClean="0"/>
            <a:t>Planeamiento y estrategias de ventas</a:t>
          </a:r>
          <a:endParaRPr lang="es-ES" dirty="0"/>
        </a:p>
      </dgm:t>
    </dgm:pt>
    <dgm:pt modelId="{643B03F2-2752-4039-B82A-36DAF48108B2}" type="parTrans" cxnId="{593A8840-0202-41A9-907D-888CF2C9FD25}">
      <dgm:prSet/>
      <dgm:spPr/>
      <dgm:t>
        <a:bodyPr/>
        <a:lstStyle/>
        <a:p>
          <a:endParaRPr lang="es-ES"/>
        </a:p>
      </dgm:t>
    </dgm:pt>
    <dgm:pt modelId="{CC2B185F-4337-496C-B5C0-E1CAD23391CD}" type="sibTrans" cxnId="{593A8840-0202-41A9-907D-888CF2C9FD25}">
      <dgm:prSet/>
      <dgm:spPr/>
      <dgm:t>
        <a:bodyPr/>
        <a:lstStyle/>
        <a:p>
          <a:endParaRPr lang="es-ES"/>
        </a:p>
      </dgm:t>
    </dgm:pt>
    <dgm:pt modelId="{B285C54A-184B-462C-BD9D-007FFC2B82E6}">
      <dgm:prSet phldrT="[Texto]"/>
      <dgm:spPr/>
      <dgm:t>
        <a:bodyPr/>
        <a:lstStyle/>
        <a:p>
          <a:r>
            <a:rPr lang="es-ES" dirty="0" smtClean="0"/>
            <a:t>Publicidad y promoción</a:t>
          </a:r>
          <a:endParaRPr lang="es-ES" dirty="0"/>
        </a:p>
      </dgm:t>
    </dgm:pt>
    <dgm:pt modelId="{2F5C59A1-AB61-47AC-A1B2-4111AD5A447F}" type="parTrans" cxnId="{D5D0B531-5F14-4876-8AF2-B2171961701F}">
      <dgm:prSet/>
      <dgm:spPr/>
      <dgm:t>
        <a:bodyPr/>
        <a:lstStyle/>
        <a:p>
          <a:endParaRPr lang="es-ES"/>
        </a:p>
      </dgm:t>
    </dgm:pt>
    <dgm:pt modelId="{59A338AC-CE31-4C4C-B119-635EDC9C70E5}" type="sibTrans" cxnId="{D5D0B531-5F14-4876-8AF2-B2171961701F}">
      <dgm:prSet/>
      <dgm:spPr/>
      <dgm:t>
        <a:bodyPr/>
        <a:lstStyle/>
        <a:p>
          <a:endParaRPr lang="es-ES"/>
        </a:p>
      </dgm:t>
    </dgm:pt>
    <dgm:pt modelId="{8AD12E50-0716-4F38-B38B-50A60AFE582A}">
      <dgm:prSet phldrT="[Texto]"/>
      <dgm:spPr/>
      <dgm:t>
        <a:bodyPr/>
        <a:lstStyle/>
        <a:p>
          <a:r>
            <a:rPr lang="es-ES" dirty="0" smtClean="0"/>
            <a:t>Recurso Físico</a:t>
          </a:r>
          <a:endParaRPr lang="es-ES" dirty="0"/>
        </a:p>
      </dgm:t>
    </dgm:pt>
    <dgm:pt modelId="{63605DC4-6DFC-4EA1-B596-BD8E8E182533}" type="parTrans" cxnId="{ECC3D7CF-8CCF-4194-895E-68F1EFE9A9AB}">
      <dgm:prSet/>
      <dgm:spPr/>
      <dgm:t>
        <a:bodyPr/>
        <a:lstStyle/>
        <a:p>
          <a:endParaRPr lang="es-ES"/>
        </a:p>
      </dgm:t>
    </dgm:pt>
    <dgm:pt modelId="{42DB9619-574D-4B2C-B26F-9A30E13A29DC}" type="sibTrans" cxnId="{ECC3D7CF-8CCF-4194-895E-68F1EFE9A9AB}">
      <dgm:prSet/>
      <dgm:spPr/>
      <dgm:t>
        <a:bodyPr/>
        <a:lstStyle/>
        <a:p>
          <a:endParaRPr lang="es-ES"/>
        </a:p>
      </dgm:t>
    </dgm:pt>
    <dgm:pt modelId="{6394AF8E-FE37-4CF7-A8D0-62EAA7E4A0C9}">
      <dgm:prSet phldrT="[Texto]"/>
      <dgm:spPr/>
      <dgm:t>
        <a:bodyPr/>
        <a:lstStyle/>
        <a:p>
          <a:r>
            <a:rPr lang="es-ES" dirty="0" smtClean="0"/>
            <a:t>Una oficina</a:t>
          </a:r>
          <a:endParaRPr lang="es-ES" dirty="0"/>
        </a:p>
      </dgm:t>
    </dgm:pt>
    <dgm:pt modelId="{1B661054-398C-4E7F-A378-20A070CB7B41}" type="parTrans" cxnId="{4B171239-6133-4985-A7BA-4F5E0B69647F}">
      <dgm:prSet/>
      <dgm:spPr/>
      <dgm:t>
        <a:bodyPr/>
        <a:lstStyle/>
        <a:p>
          <a:endParaRPr lang="es-ES"/>
        </a:p>
      </dgm:t>
    </dgm:pt>
    <dgm:pt modelId="{B991A77E-FD7D-4A1E-AE39-BC00887DB101}" type="sibTrans" cxnId="{4B171239-6133-4985-A7BA-4F5E0B69647F}">
      <dgm:prSet/>
      <dgm:spPr/>
      <dgm:t>
        <a:bodyPr/>
        <a:lstStyle/>
        <a:p>
          <a:endParaRPr lang="es-ES"/>
        </a:p>
      </dgm:t>
    </dgm:pt>
    <dgm:pt modelId="{9C95F407-5DC5-4685-BFEA-9AB74F63BC04}">
      <dgm:prSet phldrT="[Texto]"/>
      <dgm:spPr/>
      <dgm:t>
        <a:bodyPr/>
        <a:lstStyle/>
        <a:p>
          <a:r>
            <a:rPr lang="es-ES" dirty="0" smtClean="0"/>
            <a:t>Muebles y equipos de oficina</a:t>
          </a:r>
          <a:endParaRPr lang="es-ES" dirty="0"/>
        </a:p>
      </dgm:t>
    </dgm:pt>
    <dgm:pt modelId="{A91BB8E8-1B60-4DF3-BE8D-F4CA7388C629}" type="parTrans" cxnId="{40BF9020-0C40-431F-A2C7-46667A6BCB2F}">
      <dgm:prSet/>
      <dgm:spPr/>
      <dgm:t>
        <a:bodyPr/>
        <a:lstStyle/>
        <a:p>
          <a:endParaRPr lang="es-ES"/>
        </a:p>
      </dgm:t>
    </dgm:pt>
    <dgm:pt modelId="{D3BEC14E-B534-400F-BC06-9E226F8B40B3}" type="sibTrans" cxnId="{40BF9020-0C40-431F-A2C7-46667A6BCB2F}">
      <dgm:prSet/>
      <dgm:spPr/>
      <dgm:t>
        <a:bodyPr/>
        <a:lstStyle/>
        <a:p>
          <a:endParaRPr lang="es-ES"/>
        </a:p>
      </dgm:t>
    </dgm:pt>
    <dgm:pt modelId="{8ACF36A4-5377-4A87-856B-DDAFCE291E84}">
      <dgm:prSet phldrT="[Texto]"/>
      <dgm:spPr/>
      <dgm:t>
        <a:bodyPr/>
        <a:lstStyle/>
        <a:p>
          <a:r>
            <a:rPr lang="es-ES" dirty="0" smtClean="0"/>
            <a:t>Estudio de mercado</a:t>
          </a:r>
          <a:endParaRPr lang="es-ES" dirty="0"/>
        </a:p>
      </dgm:t>
    </dgm:pt>
    <dgm:pt modelId="{43B96013-9ED0-4238-8E29-6191DCDE4A38}" type="parTrans" cxnId="{E57D6823-877B-4845-9C8C-23D3041EF7ED}">
      <dgm:prSet/>
      <dgm:spPr/>
      <dgm:t>
        <a:bodyPr/>
        <a:lstStyle/>
        <a:p>
          <a:endParaRPr lang="es-ES"/>
        </a:p>
      </dgm:t>
    </dgm:pt>
    <dgm:pt modelId="{BFAC53F2-4636-4435-98C4-7BA1BEAFFF69}" type="sibTrans" cxnId="{E57D6823-877B-4845-9C8C-23D3041EF7ED}">
      <dgm:prSet/>
      <dgm:spPr/>
      <dgm:t>
        <a:bodyPr/>
        <a:lstStyle/>
        <a:p>
          <a:endParaRPr lang="es-ES"/>
        </a:p>
      </dgm:t>
    </dgm:pt>
    <dgm:pt modelId="{47B8C0FD-DB5B-4965-8E8F-869955E92773}">
      <dgm:prSet phldrT="[Texto]"/>
      <dgm:spPr/>
      <dgm:t>
        <a:bodyPr/>
        <a:lstStyle/>
        <a:p>
          <a:r>
            <a:rPr lang="es-ES" dirty="0" smtClean="0"/>
            <a:t>Financiamiento de ventas y compras</a:t>
          </a:r>
          <a:endParaRPr lang="es-ES" dirty="0"/>
        </a:p>
      </dgm:t>
    </dgm:pt>
    <dgm:pt modelId="{F198D764-8AE5-4D18-AA39-4BD27EBD12C7}" type="parTrans" cxnId="{6EEFF468-5DCB-4564-B66A-F2C2557C91AB}">
      <dgm:prSet/>
      <dgm:spPr/>
      <dgm:t>
        <a:bodyPr/>
        <a:lstStyle/>
        <a:p>
          <a:endParaRPr lang="es-ES"/>
        </a:p>
      </dgm:t>
    </dgm:pt>
    <dgm:pt modelId="{6F22A78F-86BB-4C74-AC66-4CDA5C47B188}" type="sibTrans" cxnId="{6EEFF468-5DCB-4564-B66A-F2C2557C91AB}">
      <dgm:prSet/>
      <dgm:spPr/>
      <dgm:t>
        <a:bodyPr/>
        <a:lstStyle/>
        <a:p>
          <a:endParaRPr lang="es-ES"/>
        </a:p>
      </dgm:t>
    </dgm:pt>
    <dgm:pt modelId="{86766C85-B932-455D-8DD2-B9B5887927FA}">
      <dgm:prSet phldrT="[Texto]"/>
      <dgm:spPr/>
      <dgm:t>
        <a:bodyPr/>
        <a:lstStyle/>
        <a:p>
          <a:r>
            <a:rPr lang="es-ES" dirty="0" smtClean="0"/>
            <a:t>Relaciones con Proveedores y Clientes</a:t>
          </a:r>
          <a:endParaRPr lang="es-ES" dirty="0"/>
        </a:p>
      </dgm:t>
    </dgm:pt>
    <dgm:pt modelId="{7E976B4C-8D04-4A23-BB4C-8B8AB139F9B9}" type="parTrans" cxnId="{6D9DE09E-1C29-4F29-8F8B-3EEF2003049A}">
      <dgm:prSet/>
      <dgm:spPr/>
      <dgm:t>
        <a:bodyPr/>
        <a:lstStyle/>
        <a:p>
          <a:endParaRPr lang="es-ES"/>
        </a:p>
      </dgm:t>
    </dgm:pt>
    <dgm:pt modelId="{E5EAD0E2-3689-4065-B6DE-CFA68A539588}" type="sibTrans" cxnId="{6D9DE09E-1C29-4F29-8F8B-3EEF2003049A}">
      <dgm:prSet/>
      <dgm:spPr/>
      <dgm:t>
        <a:bodyPr/>
        <a:lstStyle/>
        <a:p>
          <a:endParaRPr lang="es-ES"/>
        </a:p>
      </dgm:t>
    </dgm:pt>
    <dgm:pt modelId="{32F10532-55F2-43FB-B973-3F1C4DE8C855}">
      <dgm:prSet phldrT="[Texto]"/>
      <dgm:spPr/>
      <dgm:t>
        <a:bodyPr/>
        <a:lstStyle/>
        <a:p>
          <a:r>
            <a:rPr lang="es-ES" dirty="0" smtClean="0"/>
            <a:t>Integración y coordinación con los demás departamentos</a:t>
          </a:r>
          <a:endParaRPr lang="es-ES" dirty="0"/>
        </a:p>
      </dgm:t>
    </dgm:pt>
    <dgm:pt modelId="{D8E7DF33-DD3B-4B36-B0E3-3E46DACCA120}" type="parTrans" cxnId="{7DBB0CB1-524B-4136-BB8F-0E5D244A4B02}">
      <dgm:prSet/>
      <dgm:spPr/>
      <dgm:t>
        <a:bodyPr/>
        <a:lstStyle/>
        <a:p>
          <a:endParaRPr lang="es-ES"/>
        </a:p>
      </dgm:t>
    </dgm:pt>
    <dgm:pt modelId="{C797827F-857C-49D1-8DE4-BB8380CA6DE6}" type="sibTrans" cxnId="{7DBB0CB1-524B-4136-BB8F-0E5D244A4B02}">
      <dgm:prSet/>
      <dgm:spPr/>
      <dgm:t>
        <a:bodyPr/>
        <a:lstStyle/>
        <a:p>
          <a:endParaRPr lang="es-ES"/>
        </a:p>
      </dgm:t>
    </dgm:pt>
    <dgm:pt modelId="{35F4F0F2-5793-4C25-843F-6587822AC621}">
      <dgm:prSet phldrT="[Texto]"/>
      <dgm:spPr/>
      <dgm:t>
        <a:bodyPr/>
        <a:lstStyle/>
        <a:p>
          <a:r>
            <a:rPr lang="es-ES" dirty="0" smtClean="0"/>
            <a:t>Dos vendedores</a:t>
          </a:r>
          <a:endParaRPr lang="es-ES" dirty="0"/>
        </a:p>
      </dgm:t>
    </dgm:pt>
    <dgm:pt modelId="{3514449E-283F-4235-97D4-1F9DBABA7440}" type="parTrans" cxnId="{058E2AF5-BD67-4700-9121-4A6714E7D5F4}">
      <dgm:prSet/>
      <dgm:spPr/>
      <dgm:t>
        <a:bodyPr/>
        <a:lstStyle/>
        <a:p>
          <a:endParaRPr lang="es-ES"/>
        </a:p>
      </dgm:t>
    </dgm:pt>
    <dgm:pt modelId="{90B208A3-67DB-4B03-AF6E-DA523BC2C3E6}" type="sibTrans" cxnId="{058E2AF5-BD67-4700-9121-4A6714E7D5F4}">
      <dgm:prSet/>
      <dgm:spPr/>
      <dgm:t>
        <a:bodyPr/>
        <a:lstStyle/>
        <a:p>
          <a:endParaRPr lang="es-ES"/>
        </a:p>
      </dgm:t>
    </dgm:pt>
    <dgm:pt modelId="{4A1235A5-A8B1-4FE7-BEA7-7E6BC2DC2F1D}" type="pres">
      <dgm:prSet presAssocID="{CB0C8EF5-7B34-405C-AF78-F4C2672C3129}" presName="Name0" presStyleCnt="0">
        <dgm:presLayoutVars>
          <dgm:dir/>
          <dgm:animLvl val="lvl"/>
          <dgm:resizeHandles val="exact"/>
        </dgm:presLayoutVars>
      </dgm:prSet>
      <dgm:spPr/>
      <dgm:t>
        <a:bodyPr/>
        <a:lstStyle/>
        <a:p>
          <a:endParaRPr lang="es-ES"/>
        </a:p>
      </dgm:t>
    </dgm:pt>
    <dgm:pt modelId="{9BABF3C1-2F69-4AFA-AEE9-9C67B48B437E}" type="pres">
      <dgm:prSet presAssocID="{87DDF1A1-E7D1-4655-AC66-2C7965BBDFFD}" presName="composite" presStyleCnt="0"/>
      <dgm:spPr/>
    </dgm:pt>
    <dgm:pt modelId="{BBE612D9-F11E-43D6-95C3-4DE479D76C9A}" type="pres">
      <dgm:prSet presAssocID="{87DDF1A1-E7D1-4655-AC66-2C7965BBDFFD}" presName="parTx" presStyleLbl="alignNode1" presStyleIdx="0" presStyleCnt="3">
        <dgm:presLayoutVars>
          <dgm:chMax val="0"/>
          <dgm:chPref val="0"/>
          <dgm:bulletEnabled val="1"/>
        </dgm:presLayoutVars>
      </dgm:prSet>
      <dgm:spPr/>
      <dgm:t>
        <a:bodyPr/>
        <a:lstStyle/>
        <a:p>
          <a:endParaRPr lang="es-ES"/>
        </a:p>
      </dgm:t>
    </dgm:pt>
    <dgm:pt modelId="{276B9132-5F1A-4F93-B0FC-AF4357CB0317}" type="pres">
      <dgm:prSet presAssocID="{87DDF1A1-E7D1-4655-AC66-2C7965BBDFFD}" presName="desTx" presStyleLbl="alignAccFollowNode1" presStyleIdx="0" presStyleCnt="3">
        <dgm:presLayoutVars>
          <dgm:bulletEnabled val="1"/>
        </dgm:presLayoutVars>
      </dgm:prSet>
      <dgm:spPr/>
      <dgm:t>
        <a:bodyPr/>
        <a:lstStyle/>
        <a:p>
          <a:endParaRPr lang="es-ES"/>
        </a:p>
      </dgm:t>
    </dgm:pt>
    <dgm:pt modelId="{FF50E7AC-2979-462C-9D1F-C4F89E17D79E}" type="pres">
      <dgm:prSet presAssocID="{6C5DB519-0DA6-44BE-9263-004EC1951CC4}" presName="space" presStyleCnt="0"/>
      <dgm:spPr/>
    </dgm:pt>
    <dgm:pt modelId="{9E36B0E5-9C5C-477A-8E53-2D9FF477B7E7}" type="pres">
      <dgm:prSet presAssocID="{DA7B1D4A-D491-4F25-948C-6E7FC20095EC}" presName="composite" presStyleCnt="0"/>
      <dgm:spPr/>
    </dgm:pt>
    <dgm:pt modelId="{8C490AFE-E788-4F25-90D6-A7D007C7255C}" type="pres">
      <dgm:prSet presAssocID="{DA7B1D4A-D491-4F25-948C-6E7FC20095EC}" presName="parTx" presStyleLbl="alignNode1" presStyleIdx="1" presStyleCnt="3">
        <dgm:presLayoutVars>
          <dgm:chMax val="0"/>
          <dgm:chPref val="0"/>
          <dgm:bulletEnabled val="1"/>
        </dgm:presLayoutVars>
      </dgm:prSet>
      <dgm:spPr/>
      <dgm:t>
        <a:bodyPr/>
        <a:lstStyle/>
        <a:p>
          <a:endParaRPr lang="es-ES"/>
        </a:p>
      </dgm:t>
    </dgm:pt>
    <dgm:pt modelId="{39F53263-9DE7-4D62-8A2F-116A5E58899B}" type="pres">
      <dgm:prSet presAssocID="{DA7B1D4A-D491-4F25-948C-6E7FC20095EC}" presName="desTx" presStyleLbl="alignAccFollowNode1" presStyleIdx="1" presStyleCnt="3">
        <dgm:presLayoutVars>
          <dgm:bulletEnabled val="1"/>
        </dgm:presLayoutVars>
      </dgm:prSet>
      <dgm:spPr/>
      <dgm:t>
        <a:bodyPr/>
        <a:lstStyle/>
        <a:p>
          <a:endParaRPr lang="es-ES"/>
        </a:p>
      </dgm:t>
    </dgm:pt>
    <dgm:pt modelId="{8F998BF3-AB24-4935-BABD-CFF070A608AF}" type="pres">
      <dgm:prSet presAssocID="{15939DC6-8760-4573-9899-5663EAE8698C}" presName="space" presStyleCnt="0"/>
      <dgm:spPr/>
    </dgm:pt>
    <dgm:pt modelId="{9C1BD18F-ACE4-4FCE-8E8A-6CC63306DDE3}" type="pres">
      <dgm:prSet presAssocID="{8AD12E50-0716-4F38-B38B-50A60AFE582A}" presName="composite" presStyleCnt="0"/>
      <dgm:spPr/>
    </dgm:pt>
    <dgm:pt modelId="{E4E75C1F-75D6-4F1A-9260-DA9145C345BB}" type="pres">
      <dgm:prSet presAssocID="{8AD12E50-0716-4F38-B38B-50A60AFE582A}" presName="parTx" presStyleLbl="alignNode1" presStyleIdx="2" presStyleCnt="3">
        <dgm:presLayoutVars>
          <dgm:chMax val="0"/>
          <dgm:chPref val="0"/>
          <dgm:bulletEnabled val="1"/>
        </dgm:presLayoutVars>
      </dgm:prSet>
      <dgm:spPr/>
      <dgm:t>
        <a:bodyPr/>
        <a:lstStyle/>
        <a:p>
          <a:endParaRPr lang="es-ES"/>
        </a:p>
      </dgm:t>
    </dgm:pt>
    <dgm:pt modelId="{CEE01583-B41B-4D27-8BE6-88F4575986D3}" type="pres">
      <dgm:prSet presAssocID="{8AD12E50-0716-4F38-B38B-50A60AFE582A}" presName="desTx" presStyleLbl="alignAccFollowNode1" presStyleIdx="2" presStyleCnt="3">
        <dgm:presLayoutVars>
          <dgm:bulletEnabled val="1"/>
        </dgm:presLayoutVars>
      </dgm:prSet>
      <dgm:spPr/>
      <dgm:t>
        <a:bodyPr/>
        <a:lstStyle/>
        <a:p>
          <a:endParaRPr lang="es-ES"/>
        </a:p>
      </dgm:t>
    </dgm:pt>
  </dgm:ptLst>
  <dgm:cxnLst>
    <dgm:cxn modelId="{E57D6823-877B-4845-9C8C-23D3041EF7ED}" srcId="{DA7B1D4A-D491-4F25-948C-6E7FC20095EC}" destId="{8ACF36A4-5377-4A87-856B-DDAFCE291E84}" srcOrd="2" destOrd="0" parTransId="{43B96013-9ED0-4238-8E29-6191DCDE4A38}" sibTransId="{BFAC53F2-4636-4435-98C4-7BA1BEAFFF69}"/>
    <dgm:cxn modelId="{593A8840-0202-41A9-907D-888CF2C9FD25}" srcId="{DA7B1D4A-D491-4F25-948C-6E7FC20095EC}" destId="{EA7D5785-BE3D-482C-BB1A-9E0C263DB01A}" srcOrd="0" destOrd="0" parTransId="{643B03F2-2752-4039-B82A-36DAF48108B2}" sibTransId="{CC2B185F-4337-496C-B5C0-E1CAD23391CD}"/>
    <dgm:cxn modelId="{058E2AF5-BD67-4700-9121-4A6714E7D5F4}" srcId="{87DDF1A1-E7D1-4655-AC66-2C7965BBDFFD}" destId="{35F4F0F2-5793-4C25-843F-6587822AC621}" srcOrd="1" destOrd="0" parTransId="{3514449E-283F-4235-97D4-1F9DBABA7440}" sibTransId="{90B208A3-67DB-4B03-AF6E-DA523BC2C3E6}"/>
    <dgm:cxn modelId="{A4E4C414-F060-4E52-A7DA-6585502F4094}" type="presOf" srcId="{EA7D5785-BE3D-482C-BB1A-9E0C263DB01A}" destId="{39F53263-9DE7-4D62-8A2F-116A5E58899B}" srcOrd="0" destOrd="0" presId="urn:microsoft.com/office/officeart/2005/8/layout/hList1"/>
    <dgm:cxn modelId="{ECC3D7CF-8CCF-4194-895E-68F1EFE9A9AB}" srcId="{CB0C8EF5-7B34-405C-AF78-F4C2672C3129}" destId="{8AD12E50-0716-4F38-B38B-50A60AFE582A}" srcOrd="2" destOrd="0" parTransId="{63605DC4-6DFC-4EA1-B596-BD8E8E182533}" sibTransId="{42DB9619-574D-4B2C-B26F-9A30E13A29DC}"/>
    <dgm:cxn modelId="{7C32F9AF-C7D6-43EE-B8BC-83AF481FB96D}" srcId="{87DDF1A1-E7D1-4655-AC66-2C7965BBDFFD}" destId="{EC0B6A4A-3F55-4B5F-908A-465E7BD1121E}" srcOrd="0" destOrd="0" parTransId="{A757226D-CA36-4956-A6A0-92BD71B2749A}" sibTransId="{0AE4F257-E3DC-4FDF-AE4B-A182B99BCE33}"/>
    <dgm:cxn modelId="{6F609621-F790-4267-AECB-8CF037D56A79}" type="presOf" srcId="{86766C85-B932-455D-8DD2-B9B5887927FA}" destId="{39F53263-9DE7-4D62-8A2F-116A5E58899B}" srcOrd="0" destOrd="4" presId="urn:microsoft.com/office/officeart/2005/8/layout/hList1"/>
    <dgm:cxn modelId="{11486DF2-06C5-498E-8594-4F235141C797}" type="presOf" srcId="{35F4F0F2-5793-4C25-843F-6587822AC621}" destId="{276B9132-5F1A-4F93-B0FC-AF4357CB0317}" srcOrd="0" destOrd="1" presId="urn:microsoft.com/office/officeart/2005/8/layout/hList1"/>
    <dgm:cxn modelId="{D5D0B531-5F14-4876-8AF2-B2171961701F}" srcId="{DA7B1D4A-D491-4F25-948C-6E7FC20095EC}" destId="{B285C54A-184B-462C-BD9D-007FFC2B82E6}" srcOrd="1" destOrd="0" parTransId="{2F5C59A1-AB61-47AC-A1B2-4111AD5A447F}" sibTransId="{59A338AC-CE31-4C4C-B119-635EDC9C70E5}"/>
    <dgm:cxn modelId="{711E969E-7994-4B70-96A0-409ED26F2D95}" type="presOf" srcId="{B285C54A-184B-462C-BD9D-007FFC2B82E6}" destId="{39F53263-9DE7-4D62-8A2F-116A5E58899B}" srcOrd="0" destOrd="1" presId="urn:microsoft.com/office/officeart/2005/8/layout/hList1"/>
    <dgm:cxn modelId="{6D9DE09E-1C29-4F29-8F8B-3EEF2003049A}" srcId="{DA7B1D4A-D491-4F25-948C-6E7FC20095EC}" destId="{86766C85-B932-455D-8DD2-B9B5887927FA}" srcOrd="4" destOrd="0" parTransId="{7E976B4C-8D04-4A23-BB4C-8B8AB139F9B9}" sibTransId="{E5EAD0E2-3689-4065-B6DE-CFA68A539588}"/>
    <dgm:cxn modelId="{CB82D80E-668C-4BB2-8183-C33035601730}" type="presOf" srcId="{87DDF1A1-E7D1-4655-AC66-2C7965BBDFFD}" destId="{BBE612D9-F11E-43D6-95C3-4DE479D76C9A}" srcOrd="0" destOrd="0" presId="urn:microsoft.com/office/officeart/2005/8/layout/hList1"/>
    <dgm:cxn modelId="{FE1CED63-0A48-40DA-89FA-27D6DA74BA57}" type="presOf" srcId="{EC0B6A4A-3F55-4B5F-908A-465E7BD1121E}" destId="{276B9132-5F1A-4F93-B0FC-AF4357CB0317}" srcOrd="0" destOrd="0" presId="urn:microsoft.com/office/officeart/2005/8/layout/hList1"/>
    <dgm:cxn modelId="{8EDDBA33-2ADA-4277-B23F-9C045E1A6EA5}" srcId="{CB0C8EF5-7B34-405C-AF78-F4C2672C3129}" destId="{DA7B1D4A-D491-4F25-948C-6E7FC20095EC}" srcOrd="1" destOrd="0" parTransId="{CF173248-8A88-415B-A779-85BD82892365}" sibTransId="{15939DC6-8760-4573-9899-5663EAE8698C}"/>
    <dgm:cxn modelId="{09DB68A4-00A2-4AF2-AF81-52DEA10E3CC3}" type="presOf" srcId="{DA7B1D4A-D491-4F25-948C-6E7FC20095EC}" destId="{8C490AFE-E788-4F25-90D6-A7D007C7255C}" srcOrd="0" destOrd="0" presId="urn:microsoft.com/office/officeart/2005/8/layout/hList1"/>
    <dgm:cxn modelId="{4B171239-6133-4985-A7BA-4F5E0B69647F}" srcId="{8AD12E50-0716-4F38-B38B-50A60AFE582A}" destId="{6394AF8E-FE37-4CF7-A8D0-62EAA7E4A0C9}" srcOrd="0" destOrd="0" parTransId="{1B661054-398C-4E7F-A378-20A070CB7B41}" sibTransId="{B991A77E-FD7D-4A1E-AE39-BC00887DB101}"/>
    <dgm:cxn modelId="{7DBB0CB1-524B-4136-BB8F-0E5D244A4B02}" srcId="{DA7B1D4A-D491-4F25-948C-6E7FC20095EC}" destId="{32F10532-55F2-43FB-B973-3F1C4DE8C855}" srcOrd="5" destOrd="0" parTransId="{D8E7DF33-DD3B-4B36-B0E3-3E46DACCA120}" sibTransId="{C797827F-857C-49D1-8DE4-BB8380CA6DE6}"/>
    <dgm:cxn modelId="{5F8E7F85-A922-42F4-A2CC-96DF2F5CE0D8}" type="presOf" srcId="{47B8C0FD-DB5B-4965-8E8F-869955E92773}" destId="{39F53263-9DE7-4D62-8A2F-116A5E58899B}" srcOrd="0" destOrd="3" presId="urn:microsoft.com/office/officeart/2005/8/layout/hList1"/>
    <dgm:cxn modelId="{BD7F15DC-AAD7-49B1-8C7E-E2EA017871D2}" type="presOf" srcId="{8ACF36A4-5377-4A87-856B-DDAFCE291E84}" destId="{39F53263-9DE7-4D62-8A2F-116A5E58899B}" srcOrd="0" destOrd="2" presId="urn:microsoft.com/office/officeart/2005/8/layout/hList1"/>
    <dgm:cxn modelId="{4FAB3BE5-CBA3-475F-BE19-8E9544E0F34E}" type="presOf" srcId="{9C95F407-5DC5-4685-BFEA-9AB74F63BC04}" destId="{CEE01583-B41B-4D27-8BE6-88F4575986D3}" srcOrd="0" destOrd="1" presId="urn:microsoft.com/office/officeart/2005/8/layout/hList1"/>
    <dgm:cxn modelId="{D1A38EB2-47CF-4552-84EB-636CA2D0608A}" type="presOf" srcId="{6394AF8E-FE37-4CF7-A8D0-62EAA7E4A0C9}" destId="{CEE01583-B41B-4D27-8BE6-88F4575986D3}" srcOrd="0" destOrd="0" presId="urn:microsoft.com/office/officeart/2005/8/layout/hList1"/>
    <dgm:cxn modelId="{6EEFF468-5DCB-4564-B66A-F2C2557C91AB}" srcId="{DA7B1D4A-D491-4F25-948C-6E7FC20095EC}" destId="{47B8C0FD-DB5B-4965-8E8F-869955E92773}" srcOrd="3" destOrd="0" parTransId="{F198D764-8AE5-4D18-AA39-4BD27EBD12C7}" sibTransId="{6F22A78F-86BB-4C74-AC66-4CDA5C47B188}"/>
    <dgm:cxn modelId="{0AE091F3-4ED0-4376-A0AD-F806C45F6C8C}" srcId="{CB0C8EF5-7B34-405C-AF78-F4C2672C3129}" destId="{87DDF1A1-E7D1-4655-AC66-2C7965BBDFFD}" srcOrd="0" destOrd="0" parTransId="{29A8F3A0-6701-4E0D-8861-0F3D22005BBF}" sibTransId="{6C5DB519-0DA6-44BE-9263-004EC1951CC4}"/>
    <dgm:cxn modelId="{40BF9020-0C40-431F-A2C7-46667A6BCB2F}" srcId="{8AD12E50-0716-4F38-B38B-50A60AFE582A}" destId="{9C95F407-5DC5-4685-BFEA-9AB74F63BC04}" srcOrd="1" destOrd="0" parTransId="{A91BB8E8-1B60-4DF3-BE8D-F4CA7388C629}" sibTransId="{D3BEC14E-B534-400F-BC06-9E226F8B40B3}"/>
    <dgm:cxn modelId="{0C1A6D79-8A43-4BD2-AC46-14FCFF3B98CC}" type="presOf" srcId="{32F10532-55F2-43FB-B973-3F1C4DE8C855}" destId="{39F53263-9DE7-4D62-8A2F-116A5E58899B}" srcOrd="0" destOrd="5" presId="urn:microsoft.com/office/officeart/2005/8/layout/hList1"/>
    <dgm:cxn modelId="{BE452ACF-8A8D-4726-9CE0-34E201F29669}" type="presOf" srcId="{8AD12E50-0716-4F38-B38B-50A60AFE582A}" destId="{E4E75C1F-75D6-4F1A-9260-DA9145C345BB}" srcOrd="0" destOrd="0" presId="urn:microsoft.com/office/officeart/2005/8/layout/hList1"/>
    <dgm:cxn modelId="{C31C4D60-49AE-4436-8C56-E9AA1013E7D2}" type="presOf" srcId="{CB0C8EF5-7B34-405C-AF78-F4C2672C3129}" destId="{4A1235A5-A8B1-4FE7-BEA7-7E6BC2DC2F1D}" srcOrd="0" destOrd="0" presId="urn:microsoft.com/office/officeart/2005/8/layout/hList1"/>
    <dgm:cxn modelId="{2106F803-6FE9-41C2-A7A4-C0A8E2AC0626}" type="presParOf" srcId="{4A1235A5-A8B1-4FE7-BEA7-7E6BC2DC2F1D}" destId="{9BABF3C1-2F69-4AFA-AEE9-9C67B48B437E}" srcOrd="0" destOrd="0" presId="urn:microsoft.com/office/officeart/2005/8/layout/hList1"/>
    <dgm:cxn modelId="{8B5CFC0F-808C-498A-BE8F-50EF4940C617}" type="presParOf" srcId="{9BABF3C1-2F69-4AFA-AEE9-9C67B48B437E}" destId="{BBE612D9-F11E-43D6-95C3-4DE479D76C9A}" srcOrd="0" destOrd="0" presId="urn:microsoft.com/office/officeart/2005/8/layout/hList1"/>
    <dgm:cxn modelId="{9FC29612-A167-40C6-B941-CBAA65D8784E}" type="presParOf" srcId="{9BABF3C1-2F69-4AFA-AEE9-9C67B48B437E}" destId="{276B9132-5F1A-4F93-B0FC-AF4357CB0317}" srcOrd="1" destOrd="0" presId="urn:microsoft.com/office/officeart/2005/8/layout/hList1"/>
    <dgm:cxn modelId="{798E6176-B91D-4F6C-A9FA-A282B8ACC7F4}" type="presParOf" srcId="{4A1235A5-A8B1-4FE7-BEA7-7E6BC2DC2F1D}" destId="{FF50E7AC-2979-462C-9D1F-C4F89E17D79E}" srcOrd="1" destOrd="0" presId="urn:microsoft.com/office/officeart/2005/8/layout/hList1"/>
    <dgm:cxn modelId="{5E033B85-DC9B-408C-A282-D811DEE6A937}" type="presParOf" srcId="{4A1235A5-A8B1-4FE7-BEA7-7E6BC2DC2F1D}" destId="{9E36B0E5-9C5C-477A-8E53-2D9FF477B7E7}" srcOrd="2" destOrd="0" presId="urn:microsoft.com/office/officeart/2005/8/layout/hList1"/>
    <dgm:cxn modelId="{24329ED1-DB2E-48BB-BC2F-BE8F8C14816C}" type="presParOf" srcId="{9E36B0E5-9C5C-477A-8E53-2D9FF477B7E7}" destId="{8C490AFE-E788-4F25-90D6-A7D007C7255C}" srcOrd="0" destOrd="0" presId="urn:microsoft.com/office/officeart/2005/8/layout/hList1"/>
    <dgm:cxn modelId="{87715385-1C19-4DB4-BB41-DCAE5C402C33}" type="presParOf" srcId="{9E36B0E5-9C5C-477A-8E53-2D9FF477B7E7}" destId="{39F53263-9DE7-4D62-8A2F-116A5E58899B}" srcOrd="1" destOrd="0" presId="urn:microsoft.com/office/officeart/2005/8/layout/hList1"/>
    <dgm:cxn modelId="{8BEDD3CF-D477-4869-BA1C-468566169783}" type="presParOf" srcId="{4A1235A5-A8B1-4FE7-BEA7-7E6BC2DC2F1D}" destId="{8F998BF3-AB24-4935-BABD-CFF070A608AF}" srcOrd="3" destOrd="0" presId="urn:microsoft.com/office/officeart/2005/8/layout/hList1"/>
    <dgm:cxn modelId="{EB459C6B-4AA7-4140-A795-8E188A6710AE}" type="presParOf" srcId="{4A1235A5-A8B1-4FE7-BEA7-7E6BC2DC2F1D}" destId="{9C1BD18F-ACE4-4FCE-8E8A-6CC63306DDE3}" srcOrd="4" destOrd="0" presId="urn:microsoft.com/office/officeart/2005/8/layout/hList1"/>
    <dgm:cxn modelId="{A643B657-1317-47AE-82D3-8B70E4788DC6}" type="presParOf" srcId="{9C1BD18F-ACE4-4FCE-8E8A-6CC63306DDE3}" destId="{E4E75C1F-75D6-4F1A-9260-DA9145C345BB}" srcOrd="0" destOrd="0" presId="urn:microsoft.com/office/officeart/2005/8/layout/hList1"/>
    <dgm:cxn modelId="{2617C2E1-1CB2-4F68-8119-5036118B54F1}" type="presParOf" srcId="{9C1BD18F-ACE4-4FCE-8E8A-6CC63306DDE3}" destId="{CEE01583-B41B-4D27-8BE6-88F4575986D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6D21531-0A4F-4F50-9C81-D5A41A41C25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0F250B00-F56A-4A91-943A-56454264CFBA}">
      <dgm:prSet phldrT="[Texto]"/>
      <dgm:spPr/>
      <dgm:t>
        <a:bodyPr/>
        <a:lstStyle/>
        <a:p>
          <a:r>
            <a:rPr lang="es-ES" dirty="0" smtClean="0"/>
            <a:t>Recurso Humano</a:t>
          </a:r>
          <a:endParaRPr lang="es-ES" dirty="0"/>
        </a:p>
      </dgm:t>
    </dgm:pt>
    <dgm:pt modelId="{23D5F334-069B-4918-A783-1481ED8996A9}" type="parTrans" cxnId="{16F22339-66F0-4514-99CB-549AE68AD631}">
      <dgm:prSet/>
      <dgm:spPr/>
      <dgm:t>
        <a:bodyPr/>
        <a:lstStyle/>
        <a:p>
          <a:endParaRPr lang="es-ES"/>
        </a:p>
      </dgm:t>
    </dgm:pt>
    <dgm:pt modelId="{1A45A052-7895-4430-98B5-9493B75BA36D}" type="sibTrans" cxnId="{16F22339-66F0-4514-99CB-549AE68AD631}">
      <dgm:prSet/>
      <dgm:spPr/>
      <dgm:t>
        <a:bodyPr/>
        <a:lstStyle/>
        <a:p>
          <a:endParaRPr lang="es-ES"/>
        </a:p>
      </dgm:t>
    </dgm:pt>
    <dgm:pt modelId="{A9586ACE-A029-45BE-A419-CC0496488461}">
      <dgm:prSet phldrT="[Texto]"/>
      <dgm:spPr/>
      <dgm:t>
        <a:bodyPr/>
        <a:lstStyle/>
        <a:p>
          <a:r>
            <a:rPr lang="es-ES" dirty="0" smtClean="0"/>
            <a:t>Un gerente administrativo financiero</a:t>
          </a:r>
          <a:endParaRPr lang="es-ES" dirty="0"/>
        </a:p>
      </dgm:t>
    </dgm:pt>
    <dgm:pt modelId="{695C13D2-D7B3-41F9-A9E5-A86D452A818F}" type="parTrans" cxnId="{9F0B1F86-3700-4459-B3BB-B03781AAE9D5}">
      <dgm:prSet/>
      <dgm:spPr/>
      <dgm:t>
        <a:bodyPr/>
        <a:lstStyle/>
        <a:p>
          <a:endParaRPr lang="es-ES"/>
        </a:p>
      </dgm:t>
    </dgm:pt>
    <dgm:pt modelId="{49F0D145-0ADA-4EA2-A27C-005C47DEDB27}" type="sibTrans" cxnId="{9F0B1F86-3700-4459-B3BB-B03781AAE9D5}">
      <dgm:prSet/>
      <dgm:spPr/>
      <dgm:t>
        <a:bodyPr/>
        <a:lstStyle/>
        <a:p>
          <a:endParaRPr lang="es-ES"/>
        </a:p>
      </dgm:t>
    </dgm:pt>
    <dgm:pt modelId="{B2FC6CCA-148D-40F7-8BDB-16FBC2C735CB}">
      <dgm:prSet phldrT="[Texto]"/>
      <dgm:spPr/>
      <dgm:t>
        <a:bodyPr/>
        <a:lstStyle/>
        <a:p>
          <a:r>
            <a:rPr lang="es-ES" dirty="0" smtClean="0"/>
            <a:t>Un contador</a:t>
          </a:r>
          <a:endParaRPr lang="es-ES" dirty="0"/>
        </a:p>
      </dgm:t>
    </dgm:pt>
    <dgm:pt modelId="{DA46BD5C-7AA7-4F25-B1AB-9532A6517BFE}" type="parTrans" cxnId="{FBFFB1B9-A0D1-4309-941D-FC93F9B001F9}">
      <dgm:prSet/>
      <dgm:spPr/>
      <dgm:t>
        <a:bodyPr/>
        <a:lstStyle/>
        <a:p>
          <a:endParaRPr lang="es-ES"/>
        </a:p>
      </dgm:t>
    </dgm:pt>
    <dgm:pt modelId="{685B6214-A4BD-4317-B90C-4DA3116CBBF4}" type="sibTrans" cxnId="{FBFFB1B9-A0D1-4309-941D-FC93F9B001F9}">
      <dgm:prSet/>
      <dgm:spPr/>
      <dgm:t>
        <a:bodyPr/>
        <a:lstStyle/>
        <a:p>
          <a:endParaRPr lang="es-ES"/>
        </a:p>
      </dgm:t>
    </dgm:pt>
    <dgm:pt modelId="{3B073B03-0F62-49C5-90A6-A692A8EA56E7}">
      <dgm:prSet phldrT="[Texto]"/>
      <dgm:spPr/>
      <dgm:t>
        <a:bodyPr/>
        <a:lstStyle/>
        <a:p>
          <a:r>
            <a:rPr lang="es-ES" dirty="0" smtClean="0"/>
            <a:t>Funciones</a:t>
          </a:r>
          <a:endParaRPr lang="es-ES" dirty="0"/>
        </a:p>
      </dgm:t>
    </dgm:pt>
    <dgm:pt modelId="{0EAFE27D-1081-4B2B-976E-98C8BA6BAD59}" type="parTrans" cxnId="{74FDD1D3-61AA-4495-99D2-1F41A40409E0}">
      <dgm:prSet/>
      <dgm:spPr/>
      <dgm:t>
        <a:bodyPr/>
        <a:lstStyle/>
        <a:p>
          <a:endParaRPr lang="es-ES"/>
        </a:p>
      </dgm:t>
    </dgm:pt>
    <dgm:pt modelId="{3B6F6D89-E669-40F5-8664-34B770023377}" type="sibTrans" cxnId="{74FDD1D3-61AA-4495-99D2-1F41A40409E0}">
      <dgm:prSet/>
      <dgm:spPr/>
      <dgm:t>
        <a:bodyPr/>
        <a:lstStyle/>
        <a:p>
          <a:endParaRPr lang="es-ES"/>
        </a:p>
      </dgm:t>
    </dgm:pt>
    <dgm:pt modelId="{49D7D054-9D79-4ED3-AE31-5C4D9C9F512A}">
      <dgm:prSet phldrT="[Texto]"/>
      <dgm:spPr/>
      <dgm:t>
        <a:bodyPr/>
        <a:lstStyle/>
        <a:p>
          <a:r>
            <a:rPr lang="es-ES" dirty="0" smtClean="0"/>
            <a:t>Administración de recursos financieros</a:t>
          </a:r>
          <a:endParaRPr lang="es-ES" dirty="0"/>
        </a:p>
      </dgm:t>
    </dgm:pt>
    <dgm:pt modelId="{D82E246E-FA75-4693-99F2-A527FB2187D7}" type="parTrans" cxnId="{993C5C9A-CDF9-4C29-9F17-6BD616759B0D}">
      <dgm:prSet/>
      <dgm:spPr/>
      <dgm:t>
        <a:bodyPr/>
        <a:lstStyle/>
        <a:p>
          <a:endParaRPr lang="es-ES"/>
        </a:p>
      </dgm:t>
    </dgm:pt>
    <dgm:pt modelId="{A8621E13-21A8-4F5C-B9F9-CFBD4F0C09F2}" type="sibTrans" cxnId="{993C5C9A-CDF9-4C29-9F17-6BD616759B0D}">
      <dgm:prSet/>
      <dgm:spPr/>
      <dgm:t>
        <a:bodyPr/>
        <a:lstStyle/>
        <a:p>
          <a:endParaRPr lang="es-ES"/>
        </a:p>
      </dgm:t>
    </dgm:pt>
    <dgm:pt modelId="{55C5E404-678B-4B62-92B5-1DDBF80F9609}">
      <dgm:prSet phldrT="[Texto]"/>
      <dgm:spPr/>
      <dgm:t>
        <a:bodyPr/>
        <a:lstStyle/>
        <a:p>
          <a:r>
            <a:rPr lang="es-ES" dirty="0" smtClean="0"/>
            <a:t>Recurso Físico</a:t>
          </a:r>
          <a:endParaRPr lang="es-ES" dirty="0"/>
        </a:p>
      </dgm:t>
    </dgm:pt>
    <dgm:pt modelId="{41661385-108C-44F6-BE6E-D053602CC166}" type="parTrans" cxnId="{4D9FF540-10D7-4425-81A7-DD4374D356A4}">
      <dgm:prSet/>
      <dgm:spPr/>
      <dgm:t>
        <a:bodyPr/>
        <a:lstStyle/>
        <a:p>
          <a:endParaRPr lang="es-ES"/>
        </a:p>
      </dgm:t>
    </dgm:pt>
    <dgm:pt modelId="{E8D7A362-2560-46C2-98DE-81346E690630}" type="sibTrans" cxnId="{4D9FF540-10D7-4425-81A7-DD4374D356A4}">
      <dgm:prSet/>
      <dgm:spPr/>
      <dgm:t>
        <a:bodyPr/>
        <a:lstStyle/>
        <a:p>
          <a:endParaRPr lang="es-ES"/>
        </a:p>
      </dgm:t>
    </dgm:pt>
    <dgm:pt modelId="{49FB913C-80A9-4C48-BD21-60D9E5896A85}">
      <dgm:prSet phldrT="[Texto]"/>
      <dgm:spPr/>
      <dgm:t>
        <a:bodyPr/>
        <a:lstStyle/>
        <a:p>
          <a:r>
            <a:rPr lang="es-ES" dirty="0" smtClean="0"/>
            <a:t>Una oficina</a:t>
          </a:r>
          <a:endParaRPr lang="es-ES" dirty="0"/>
        </a:p>
      </dgm:t>
    </dgm:pt>
    <dgm:pt modelId="{C9EB61CD-26ED-4D26-B91E-9CCA20CE4225}" type="parTrans" cxnId="{A0025B25-11B6-4201-B7E3-B0F3D379BC0C}">
      <dgm:prSet/>
      <dgm:spPr/>
      <dgm:t>
        <a:bodyPr/>
        <a:lstStyle/>
        <a:p>
          <a:endParaRPr lang="es-ES"/>
        </a:p>
      </dgm:t>
    </dgm:pt>
    <dgm:pt modelId="{93E12DF4-C205-4C90-9597-FE90E4EC16FF}" type="sibTrans" cxnId="{A0025B25-11B6-4201-B7E3-B0F3D379BC0C}">
      <dgm:prSet/>
      <dgm:spPr/>
      <dgm:t>
        <a:bodyPr/>
        <a:lstStyle/>
        <a:p>
          <a:endParaRPr lang="es-ES"/>
        </a:p>
      </dgm:t>
    </dgm:pt>
    <dgm:pt modelId="{90778A49-AB2D-4902-8572-CAD8C9704075}">
      <dgm:prSet phldrT="[Texto]"/>
      <dgm:spPr/>
      <dgm:t>
        <a:bodyPr/>
        <a:lstStyle/>
        <a:p>
          <a:r>
            <a:rPr lang="es-ES" dirty="0" smtClean="0"/>
            <a:t>Muebles y equipo de oficina</a:t>
          </a:r>
          <a:endParaRPr lang="es-ES" dirty="0"/>
        </a:p>
      </dgm:t>
    </dgm:pt>
    <dgm:pt modelId="{9EF93C62-2065-491E-8511-0BFB6A3629F9}" type="parTrans" cxnId="{5F778913-2359-4EFB-ABFA-803DED65BDB5}">
      <dgm:prSet/>
      <dgm:spPr/>
      <dgm:t>
        <a:bodyPr/>
        <a:lstStyle/>
        <a:p>
          <a:endParaRPr lang="es-ES"/>
        </a:p>
      </dgm:t>
    </dgm:pt>
    <dgm:pt modelId="{FD14E3BC-5011-435C-A5BD-58878753F1B0}" type="sibTrans" cxnId="{5F778913-2359-4EFB-ABFA-803DED65BDB5}">
      <dgm:prSet/>
      <dgm:spPr/>
      <dgm:t>
        <a:bodyPr/>
        <a:lstStyle/>
        <a:p>
          <a:endParaRPr lang="es-ES"/>
        </a:p>
      </dgm:t>
    </dgm:pt>
    <dgm:pt modelId="{75B0DF1A-F0AB-47DF-9151-E0E835D00BD9}">
      <dgm:prSet phldrT="[Texto]"/>
      <dgm:spPr/>
      <dgm:t>
        <a:bodyPr/>
        <a:lstStyle/>
        <a:p>
          <a:r>
            <a:rPr lang="es-ES" dirty="0" smtClean="0"/>
            <a:t>Obtener materia prima de calidad, cantidad y precio adecuado</a:t>
          </a:r>
          <a:endParaRPr lang="es-ES" dirty="0"/>
        </a:p>
      </dgm:t>
    </dgm:pt>
    <dgm:pt modelId="{510CA724-9B42-4F80-87ED-490E76360491}" type="parTrans" cxnId="{87AF9AEE-5249-4C38-A030-7B5B46A1989C}">
      <dgm:prSet/>
      <dgm:spPr/>
      <dgm:t>
        <a:bodyPr/>
        <a:lstStyle/>
        <a:p>
          <a:endParaRPr lang="es-ES"/>
        </a:p>
      </dgm:t>
    </dgm:pt>
    <dgm:pt modelId="{404A0DF4-908F-40CC-B2BE-9CAE93E4108D}" type="sibTrans" cxnId="{87AF9AEE-5249-4C38-A030-7B5B46A1989C}">
      <dgm:prSet/>
      <dgm:spPr/>
      <dgm:t>
        <a:bodyPr/>
        <a:lstStyle/>
        <a:p>
          <a:endParaRPr lang="es-ES"/>
        </a:p>
      </dgm:t>
    </dgm:pt>
    <dgm:pt modelId="{DE035C66-2EB0-4AD1-A8F6-52770C809F14}" type="pres">
      <dgm:prSet presAssocID="{D6D21531-0A4F-4F50-9C81-D5A41A41C25B}" presName="Name0" presStyleCnt="0">
        <dgm:presLayoutVars>
          <dgm:dir/>
          <dgm:animLvl val="lvl"/>
          <dgm:resizeHandles val="exact"/>
        </dgm:presLayoutVars>
      </dgm:prSet>
      <dgm:spPr/>
      <dgm:t>
        <a:bodyPr/>
        <a:lstStyle/>
        <a:p>
          <a:endParaRPr lang="es-ES"/>
        </a:p>
      </dgm:t>
    </dgm:pt>
    <dgm:pt modelId="{0DFF954D-33E7-413D-B8A2-A09AE38CA18B}" type="pres">
      <dgm:prSet presAssocID="{0F250B00-F56A-4A91-943A-56454264CFBA}" presName="composite" presStyleCnt="0"/>
      <dgm:spPr/>
    </dgm:pt>
    <dgm:pt modelId="{98BE4212-3D6B-4F61-A34F-6018B53C412B}" type="pres">
      <dgm:prSet presAssocID="{0F250B00-F56A-4A91-943A-56454264CFBA}" presName="parTx" presStyleLbl="alignNode1" presStyleIdx="0" presStyleCnt="3">
        <dgm:presLayoutVars>
          <dgm:chMax val="0"/>
          <dgm:chPref val="0"/>
          <dgm:bulletEnabled val="1"/>
        </dgm:presLayoutVars>
      </dgm:prSet>
      <dgm:spPr/>
      <dgm:t>
        <a:bodyPr/>
        <a:lstStyle/>
        <a:p>
          <a:endParaRPr lang="es-ES"/>
        </a:p>
      </dgm:t>
    </dgm:pt>
    <dgm:pt modelId="{21EF4754-EAAC-41AF-AFDA-FC7C2E3371A5}" type="pres">
      <dgm:prSet presAssocID="{0F250B00-F56A-4A91-943A-56454264CFBA}" presName="desTx" presStyleLbl="alignAccFollowNode1" presStyleIdx="0" presStyleCnt="3">
        <dgm:presLayoutVars>
          <dgm:bulletEnabled val="1"/>
        </dgm:presLayoutVars>
      </dgm:prSet>
      <dgm:spPr/>
      <dgm:t>
        <a:bodyPr/>
        <a:lstStyle/>
        <a:p>
          <a:endParaRPr lang="es-ES"/>
        </a:p>
      </dgm:t>
    </dgm:pt>
    <dgm:pt modelId="{EDD1727B-7AD8-4AEC-A84E-7EB7AE934EAD}" type="pres">
      <dgm:prSet presAssocID="{1A45A052-7895-4430-98B5-9493B75BA36D}" presName="space" presStyleCnt="0"/>
      <dgm:spPr/>
    </dgm:pt>
    <dgm:pt modelId="{44E1223D-607F-4890-BF60-DA830895090F}" type="pres">
      <dgm:prSet presAssocID="{3B073B03-0F62-49C5-90A6-A692A8EA56E7}" presName="composite" presStyleCnt="0"/>
      <dgm:spPr/>
    </dgm:pt>
    <dgm:pt modelId="{A8B4EFC7-D347-484E-B193-418D7BEEA0EA}" type="pres">
      <dgm:prSet presAssocID="{3B073B03-0F62-49C5-90A6-A692A8EA56E7}" presName="parTx" presStyleLbl="alignNode1" presStyleIdx="1" presStyleCnt="3">
        <dgm:presLayoutVars>
          <dgm:chMax val="0"/>
          <dgm:chPref val="0"/>
          <dgm:bulletEnabled val="1"/>
        </dgm:presLayoutVars>
      </dgm:prSet>
      <dgm:spPr/>
      <dgm:t>
        <a:bodyPr/>
        <a:lstStyle/>
        <a:p>
          <a:endParaRPr lang="es-ES"/>
        </a:p>
      </dgm:t>
    </dgm:pt>
    <dgm:pt modelId="{8289798F-C3D5-4D2D-A30E-B9E3EFB84317}" type="pres">
      <dgm:prSet presAssocID="{3B073B03-0F62-49C5-90A6-A692A8EA56E7}" presName="desTx" presStyleLbl="alignAccFollowNode1" presStyleIdx="1" presStyleCnt="3">
        <dgm:presLayoutVars>
          <dgm:bulletEnabled val="1"/>
        </dgm:presLayoutVars>
      </dgm:prSet>
      <dgm:spPr/>
      <dgm:t>
        <a:bodyPr/>
        <a:lstStyle/>
        <a:p>
          <a:endParaRPr lang="es-ES"/>
        </a:p>
      </dgm:t>
    </dgm:pt>
    <dgm:pt modelId="{3F88B164-6C07-4389-ADC5-B8BFC6D8DBEF}" type="pres">
      <dgm:prSet presAssocID="{3B6F6D89-E669-40F5-8664-34B770023377}" presName="space" presStyleCnt="0"/>
      <dgm:spPr/>
    </dgm:pt>
    <dgm:pt modelId="{9B918C22-D717-4ECA-A655-A137FE9B5A0F}" type="pres">
      <dgm:prSet presAssocID="{55C5E404-678B-4B62-92B5-1DDBF80F9609}" presName="composite" presStyleCnt="0"/>
      <dgm:spPr/>
    </dgm:pt>
    <dgm:pt modelId="{3804E482-CD02-4B26-B3D6-E7FBC08572B8}" type="pres">
      <dgm:prSet presAssocID="{55C5E404-678B-4B62-92B5-1DDBF80F9609}" presName="parTx" presStyleLbl="alignNode1" presStyleIdx="2" presStyleCnt="3">
        <dgm:presLayoutVars>
          <dgm:chMax val="0"/>
          <dgm:chPref val="0"/>
          <dgm:bulletEnabled val="1"/>
        </dgm:presLayoutVars>
      </dgm:prSet>
      <dgm:spPr/>
      <dgm:t>
        <a:bodyPr/>
        <a:lstStyle/>
        <a:p>
          <a:endParaRPr lang="es-ES"/>
        </a:p>
      </dgm:t>
    </dgm:pt>
    <dgm:pt modelId="{898AF444-16D6-4273-8EF1-5C3E4B186D69}" type="pres">
      <dgm:prSet presAssocID="{55C5E404-678B-4B62-92B5-1DDBF80F9609}" presName="desTx" presStyleLbl="alignAccFollowNode1" presStyleIdx="2" presStyleCnt="3">
        <dgm:presLayoutVars>
          <dgm:bulletEnabled val="1"/>
        </dgm:presLayoutVars>
      </dgm:prSet>
      <dgm:spPr/>
      <dgm:t>
        <a:bodyPr/>
        <a:lstStyle/>
        <a:p>
          <a:endParaRPr lang="es-ES"/>
        </a:p>
      </dgm:t>
    </dgm:pt>
  </dgm:ptLst>
  <dgm:cxnLst>
    <dgm:cxn modelId="{A0025B25-11B6-4201-B7E3-B0F3D379BC0C}" srcId="{55C5E404-678B-4B62-92B5-1DDBF80F9609}" destId="{49FB913C-80A9-4C48-BD21-60D9E5896A85}" srcOrd="0" destOrd="0" parTransId="{C9EB61CD-26ED-4D26-B91E-9CCA20CE4225}" sibTransId="{93E12DF4-C205-4C90-9597-FE90E4EC16FF}"/>
    <dgm:cxn modelId="{FBFFB1B9-A0D1-4309-941D-FC93F9B001F9}" srcId="{0F250B00-F56A-4A91-943A-56454264CFBA}" destId="{B2FC6CCA-148D-40F7-8BDB-16FBC2C735CB}" srcOrd="1" destOrd="0" parTransId="{DA46BD5C-7AA7-4F25-B1AB-9532A6517BFE}" sibTransId="{685B6214-A4BD-4317-B90C-4DA3116CBBF4}"/>
    <dgm:cxn modelId="{9F0B1F86-3700-4459-B3BB-B03781AAE9D5}" srcId="{0F250B00-F56A-4A91-943A-56454264CFBA}" destId="{A9586ACE-A029-45BE-A419-CC0496488461}" srcOrd="0" destOrd="0" parTransId="{695C13D2-D7B3-41F9-A9E5-A86D452A818F}" sibTransId="{49F0D145-0ADA-4EA2-A27C-005C47DEDB27}"/>
    <dgm:cxn modelId="{16F22339-66F0-4514-99CB-549AE68AD631}" srcId="{D6D21531-0A4F-4F50-9C81-D5A41A41C25B}" destId="{0F250B00-F56A-4A91-943A-56454264CFBA}" srcOrd="0" destOrd="0" parTransId="{23D5F334-069B-4918-A783-1481ED8996A9}" sibTransId="{1A45A052-7895-4430-98B5-9493B75BA36D}"/>
    <dgm:cxn modelId="{74FDD1D3-61AA-4495-99D2-1F41A40409E0}" srcId="{D6D21531-0A4F-4F50-9C81-D5A41A41C25B}" destId="{3B073B03-0F62-49C5-90A6-A692A8EA56E7}" srcOrd="1" destOrd="0" parTransId="{0EAFE27D-1081-4B2B-976E-98C8BA6BAD59}" sibTransId="{3B6F6D89-E669-40F5-8664-34B770023377}"/>
    <dgm:cxn modelId="{ECE96892-65D9-41ED-9726-7A934543460A}" type="presOf" srcId="{3B073B03-0F62-49C5-90A6-A692A8EA56E7}" destId="{A8B4EFC7-D347-484E-B193-418D7BEEA0EA}" srcOrd="0" destOrd="0" presId="urn:microsoft.com/office/officeart/2005/8/layout/hList1"/>
    <dgm:cxn modelId="{54FD5EA3-3952-49D1-B6F9-D127EE3B3C38}" type="presOf" srcId="{90778A49-AB2D-4902-8572-CAD8C9704075}" destId="{898AF444-16D6-4273-8EF1-5C3E4B186D69}" srcOrd="0" destOrd="1" presId="urn:microsoft.com/office/officeart/2005/8/layout/hList1"/>
    <dgm:cxn modelId="{4F173CCA-E9E6-411E-B131-3DB2A005BC7F}" type="presOf" srcId="{D6D21531-0A4F-4F50-9C81-D5A41A41C25B}" destId="{DE035C66-2EB0-4AD1-A8F6-52770C809F14}" srcOrd="0" destOrd="0" presId="urn:microsoft.com/office/officeart/2005/8/layout/hList1"/>
    <dgm:cxn modelId="{993C5C9A-CDF9-4C29-9F17-6BD616759B0D}" srcId="{3B073B03-0F62-49C5-90A6-A692A8EA56E7}" destId="{49D7D054-9D79-4ED3-AE31-5C4D9C9F512A}" srcOrd="0" destOrd="0" parTransId="{D82E246E-FA75-4693-99F2-A527FB2187D7}" sibTransId="{A8621E13-21A8-4F5C-B9F9-CFBD4F0C09F2}"/>
    <dgm:cxn modelId="{89726786-2F2D-484B-A52E-8B5A1BB297BC}" type="presOf" srcId="{75B0DF1A-F0AB-47DF-9151-E0E835D00BD9}" destId="{8289798F-C3D5-4D2D-A30E-B9E3EFB84317}" srcOrd="0" destOrd="1" presId="urn:microsoft.com/office/officeart/2005/8/layout/hList1"/>
    <dgm:cxn modelId="{5F778913-2359-4EFB-ABFA-803DED65BDB5}" srcId="{55C5E404-678B-4B62-92B5-1DDBF80F9609}" destId="{90778A49-AB2D-4902-8572-CAD8C9704075}" srcOrd="1" destOrd="0" parTransId="{9EF93C62-2065-491E-8511-0BFB6A3629F9}" sibTransId="{FD14E3BC-5011-435C-A5BD-58878753F1B0}"/>
    <dgm:cxn modelId="{7D376793-4A58-4C2E-9E10-622564C1A58B}" type="presOf" srcId="{0F250B00-F56A-4A91-943A-56454264CFBA}" destId="{98BE4212-3D6B-4F61-A34F-6018B53C412B}" srcOrd="0" destOrd="0" presId="urn:microsoft.com/office/officeart/2005/8/layout/hList1"/>
    <dgm:cxn modelId="{87AF9AEE-5249-4C38-A030-7B5B46A1989C}" srcId="{3B073B03-0F62-49C5-90A6-A692A8EA56E7}" destId="{75B0DF1A-F0AB-47DF-9151-E0E835D00BD9}" srcOrd="1" destOrd="0" parTransId="{510CA724-9B42-4F80-87ED-490E76360491}" sibTransId="{404A0DF4-908F-40CC-B2BE-9CAE93E4108D}"/>
    <dgm:cxn modelId="{4D9FF540-10D7-4425-81A7-DD4374D356A4}" srcId="{D6D21531-0A4F-4F50-9C81-D5A41A41C25B}" destId="{55C5E404-678B-4B62-92B5-1DDBF80F9609}" srcOrd="2" destOrd="0" parTransId="{41661385-108C-44F6-BE6E-D053602CC166}" sibTransId="{E8D7A362-2560-46C2-98DE-81346E690630}"/>
    <dgm:cxn modelId="{829FBD4D-ABCA-46AC-B5F3-893FE64A3C16}" type="presOf" srcId="{49D7D054-9D79-4ED3-AE31-5C4D9C9F512A}" destId="{8289798F-C3D5-4D2D-A30E-B9E3EFB84317}" srcOrd="0" destOrd="0" presId="urn:microsoft.com/office/officeart/2005/8/layout/hList1"/>
    <dgm:cxn modelId="{DE6D24ED-C8EA-45F9-B117-63EC3037BD23}" type="presOf" srcId="{49FB913C-80A9-4C48-BD21-60D9E5896A85}" destId="{898AF444-16D6-4273-8EF1-5C3E4B186D69}" srcOrd="0" destOrd="0" presId="urn:microsoft.com/office/officeart/2005/8/layout/hList1"/>
    <dgm:cxn modelId="{6378DFE5-18F8-4F72-BF43-E4ED9F18B96B}" type="presOf" srcId="{B2FC6CCA-148D-40F7-8BDB-16FBC2C735CB}" destId="{21EF4754-EAAC-41AF-AFDA-FC7C2E3371A5}" srcOrd="0" destOrd="1" presId="urn:microsoft.com/office/officeart/2005/8/layout/hList1"/>
    <dgm:cxn modelId="{447C39EC-019B-4220-9601-469407AA5436}" type="presOf" srcId="{A9586ACE-A029-45BE-A419-CC0496488461}" destId="{21EF4754-EAAC-41AF-AFDA-FC7C2E3371A5}" srcOrd="0" destOrd="0" presId="urn:microsoft.com/office/officeart/2005/8/layout/hList1"/>
    <dgm:cxn modelId="{15A0ECA8-8D22-4EC7-89E5-E1989666329B}" type="presOf" srcId="{55C5E404-678B-4B62-92B5-1DDBF80F9609}" destId="{3804E482-CD02-4B26-B3D6-E7FBC08572B8}" srcOrd="0" destOrd="0" presId="urn:microsoft.com/office/officeart/2005/8/layout/hList1"/>
    <dgm:cxn modelId="{7C15350F-B937-45C9-8E15-8159511753B8}" type="presParOf" srcId="{DE035C66-2EB0-4AD1-A8F6-52770C809F14}" destId="{0DFF954D-33E7-413D-B8A2-A09AE38CA18B}" srcOrd="0" destOrd="0" presId="urn:microsoft.com/office/officeart/2005/8/layout/hList1"/>
    <dgm:cxn modelId="{CD3401D8-A7D7-404C-9C78-C68F8017DEF8}" type="presParOf" srcId="{0DFF954D-33E7-413D-B8A2-A09AE38CA18B}" destId="{98BE4212-3D6B-4F61-A34F-6018B53C412B}" srcOrd="0" destOrd="0" presId="urn:microsoft.com/office/officeart/2005/8/layout/hList1"/>
    <dgm:cxn modelId="{631434B9-B2FD-435C-B825-688395CDC154}" type="presParOf" srcId="{0DFF954D-33E7-413D-B8A2-A09AE38CA18B}" destId="{21EF4754-EAAC-41AF-AFDA-FC7C2E3371A5}" srcOrd="1" destOrd="0" presId="urn:microsoft.com/office/officeart/2005/8/layout/hList1"/>
    <dgm:cxn modelId="{A4F73069-623D-4C20-B940-BDC9ADE37436}" type="presParOf" srcId="{DE035C66-2EB0-4AD1-A8F6-52770C809F14}" destId="{EDD1727B-7AD8-4AEC-A84E-7EB7AE934EAD}" srcOrd="1" destOrd="0" presId="urn:microsoft.com/office/officeart/2005/8/layout/hList1"/>
    <dgm:cxn modelId="{61DA1A77-92F6-4E78-A923-ECBD2DEB3D0C}" type="presParOf" srcId="{DE035C66-2EB0-4AD1-A8F6-52770C809F14}" destId="{44E1223D-607F-4890-BF60-DA830895090F}" srcOrd="2" destOrd="0" presId="urn:microsoft.com/office/officeart/2005/8/layout/hList1"/>
    <dgm:cxn modelId="{3A9E6F64-86AF-4E72-84B7-9CCAD2617B4A}" type="presParOf" srcId="{44E1223D-607F-4890-BF60-DA830895090F}" destId="{A8B4EFC7-D347-484E-B193-418D7BEEA0EA}" srcOrd="0" destOrd="0" presId="urn:microsoft.com/office/officeart/2005/8/layout/hList1"/>
    <dgm:cxn modelId="{4243F916-0AA5-4069-B95F-8062D3AB8EB8}" type="presParOf" srcId="{44E1223D-607F-4890-BF60-DA830895090F}" destId="{8289798F-C3D5-4D2D-A30E-B9E3EFB84317}" srcOrd="1" destOrd="0" presId="urn:microsoft.com/office/officeart/2005/8/layout/hList1"/>
    <dgm:cxn modelId="{FF17EF3A-8642-4EE9-BC69-5F4B596B15B1}" type="presParOf" srcId="{DE035C66-2EB0-4AD1-A8F6-52770C809F14}" destId="{3F88B164-6C07-4389-ADC5-B8BFC6D8DBEF}" srcOrd="3" destOrd="0" presId="urn:microsoft.com/office/officeart/2005/8/layout/hList1"/>
    <dgm:cxn modelId="{47F52C1C-1801-4263-95E1-B981AE57DE31}" type="presParOf" srcId="{DE035C66-2EB0-4AD1-A8F6-52770C809F14}" destId="{9B918C22-D717-4ECA-A655-A137FE9B5A0F}" srcOrd="4" destOrd="0" presId="urn:microsoft.com/office/officeart/2005/8/layout/hList1"/>
    <dgm:cxn modelId="{48BD16BD-04F1-4E4E-9566-814D7BFEB3F3}" type="presParOf" srcId="{9B918C22-D717-4ECA-A655-A137FE9B5A0F}" destId="{3804E482-CD02-4B26-B3D6-E7FBC08572B8}" srcOrd="0" destOrd="0" presId="urn:microsoft.com/office/officeart/2005/8/layout/hList1"/>
    <dgm:cxn modelId="{193B1CFE-B292-4145-B57A-BA4A26C529BD}" type="presParOf" srcId="{9B918C22-D717-4ECA-A655-A137FE9B5A0F}" destId="{898AF444-16D6-4273-8EF1-5C3E4B186D6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75AF823-E3A8-4DE3-9406-C1AC281219D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ES"/>
        </a:p>
      </dgm:t>
    </dgm:pt>
    <dgm:pt modelId="{88CB15D4-82AD-438C-A6C2-AE900E3EF85B}">
      <dgm:prSet phldrT="[Texto]"/>
      <dgm:spPr/>
      <dgm:t>
        <a:bodyPr/>
        <a:lstStyle/>
        <a:p>
          <a:r>
            <a:rPr lang="es-ES" dirty="0" smtClean="0"/>
            <a:t>Constitución Jurídica de la Empresa</a:t>
          </a:r>
          <a:endParaRPr lang="es-ES" dirty="0"/>
        </a:p>
      </dgm:t>
    </dgm:pt>
    <dgm:pt modelId="{C8C3D0D7-FCEB-4AF5-B7EE-832ED90954F9}" type="parTrans" cxnId="{285D2269-1C01-484D-98B6-80B8CED6F8B8}">
      <dgm:prSet/>
      <dgm:spPr/>
      <dgm:t>
        <a:bodyPr/>
        <a:lstStyle/>
        <a:p>
          <a:endParaRPr lang="es-ES"/>
        </a:p>
      </dgm:t>
    </dgm:pt>
    <dgm:pt modelId="{ED4FE517-20C5-4AC6-8507-A0F89F3ECBFD}" type="sibTrans" cxnId="{285D2269-1C01-484D-98B6-80B8CED6F8B8}">
      <dgm:prSet/>
      <dgm:spPr/>
      <dgm:t>
        <a:bodyPr/>
        <a:lstStyle/>
        <a:p>
          <a:endParaRPr lang="es-ES"/>
        </a:p>
      </dgm:t>
    </dgm:pt>
    <dgm:pt modelId="{1813FDF2-84C1-4C95-8B09-15EEC1AB18A4}">
      <dgm:prSet phldrT="[Texto]"/>
      <dgm:spPr/>
      <dgm:t>
        <a:bodyPr/>
        <a:lstStyle/>
        <a:p>
          <a:r>
            <a:rPr lang="es-ES" dirty="0" smtClean="0"/>
            <a:t>-El Contrato Sociedad</a:t>
          </a:r>
        </a:p>
        <a:p>
          <a:r>
            <a:rPr lang="es-ES" dirty="0" smtClean="0"/>
            <a:t>-Solicitud de aprobación</a:t>
          </a:r>
          <a:endParaRPr lang="es-ES" dirty="0"/>
        </a:p>
      </dgm:t>
    </dgm:pt>
    <dgm:pt modelId="{F5A974CF-B733-4701-8F01-6A527F08F2ED}" type="parTrans" cxnId="{05139654-5B3E-43A1-BC17-70B7514ACCD8}">
      <dgm:prSet/>
      <dgm:spPr/>
      <dgm:t>
        <a:bodyPr/>
        <a:lstStyle/>
        <a:p>
          <a:endParaRPr lang="es-ES"/>
        </a:p>
      </dgm:t>
    </dgm:pt>
    <dgm:pt modelId="{ED766CD2-6BB3-425C-A79A-26E6DCEB3B4F}" type="sibTrans" cxnId="{05139654-5B3E-43A1-BC17-70B7514ACCD8}">
      <dgm:prSet/>
      <dgm:spPr/>
      <dgm:t>
        <a:bodyPr/>
        <a:lstStyle/>
        <a:p>
          <a:endParaRPr lang="es-ES"/>
        </a:p>
      </dgm:t>
    </dgm:pt>
    <dgm:pt modelId="{04E171EB-35B9-4384-8F88-2B0260DBB04F}">
      <dgm:prSet phldrT="[Texto]"/>
      <dgm:spPr/>
      <dgm:t>
        <a:bodyPr/>
        <a:lstStyle/>
        <a:p>
          <a:r>
            <a:rPr lang="es-ES" dirty="0" smtClean="0"/>
            <a:t>Objeto Social</a:t>
          </a:r>
          <a:endParaRPr lang="es-ES" dirty="0"/>
        </a:p>
      </dgm:t>
    </dgm:pt>
    <dgm:pt modelId="{0BE18A27-AD35-483D-9F7C-CBD7CCB547AB}" type="parTrans" cxnId="{7E7886FD-B69E-47CC-BFC9-B048E5DE9C79}">
      <dgm:prSet/>
      <dgm:spPr/>
      <dgm:t>
        <a:bodyPr/>
        <a:lstStyle/>
        <a:p>
          <a:endParaRPr lang="es-ES"/>
        </a:p>
      </dgm:t>
    </dgm:pt>
    <dgm:pt modelId="{881086DF-67F2-40D4-904F-FD53BBDA72DC}" type="sibTrans" cxnId="{7E7886FD-B69E-47CC-BFC9-B048E5DE9C79}">
      <dgm:prSet/>
      <dgm:spPr/>
      <dgm:t>
        <a:bodyPr/>
        <a:lstStyle/>
        <a:p>
          <a:endParaRPr lang="es-ES"/>
        </a:p>
      </dgm:t>
    </dgm:pt>
    <dgm:pt modelId="{9509CDB2-3A91-4F94-A59B-57125FBD25BC}">
      <dgm:prSet phldrT="[Texto]"/>
      <dgm:spPr/>
      <dgm:t>
        <a:bodyPr/>
        <a:lstStyle/>
        <a:p>
          <a:r>
            <a:rPr lang="es-ES" dirty="0" smtClean="0"/>
            <a:t>Consideraciones Económicas</a:t>
          </a:r>
          <a:endParaRPr lang="es-ES" dirty="0"/>
        </a:p>
      </dgm:t>
    </dgm:pt>
    <dgm:pt modelId="{DC038022-BB3C-427B-90F4-5D7731007B55}" type="parTrans" cxnId="{2ADC34A7-7492-4C0B-AC1D-BD9DB9E7EC87}">
      <dgm:prSet/>
      <dgm:spPr/>
      <dgm:t>
        <a:bodyPr/>
        <a:lstStyle/>
        <a:p>
          <a:endParaRPr lang="es-ES"/>
        </a:p>
      </dgm:t>
    </dgm:pt>
    <dgm:pt modelId="{E8C5C328-B66C-4687-859D-F9CF854A17B4}" type="sibTrans" cxnId="{2ADC34A7-7492-4C0B-AC1D-BD9DB9E7EC87}">
      <dgm:prSet/>
      <dgm:spPr/>
      <dgm:t>
        <a:bodyPr/>
        <a:lstStyle/>
        <a:p>
          <a:endParaRPr lang="es-ES"/>
        </a:p>
      </dgm:t>
    </dgm:pt>
    <dgm:pt modelId="{46FD439A-E71D-4A1C-9A98-458E6FB1949A}">
      <dgm:prSet phldrT="[Texto]"/>
      <dgm:spPr/>
      <dgm:t>
        <a:bodyPr/>
        <a:lstStyle/>
        <a:p>
          <a:r>
            <a:rPr lang="es-ES" dirty="0" smtClean="0"/>
            <a:t>Contrato de Abogado</a:t>
          </a:r>
          <a:endParaRPr lang="es-ES" dirty="0"/>
        </a:p>
      </dgm:t>
    </dgm:pt>
    <dgm:pt modelId="{3105A9D5-34C8-4031-80EB-C86BFF5BDF5A}" type="parTrans" cxnId="{0E256E32-BD1D-4C15-A6D5-0C9161DEDE22}">
      <dgm:prSet/>
      <dgm:spPr/>
      <dgm:t>
        <a:bodyPr/>
        <a:lstStyle/>
        <a:p>
          <a:endParaRPr lang="es-ES"/>
        </a:p>
      </dgm:t>
    </dgm:pt>
    <dgm:pt modelId="{0C5BDD7D-6AA7-40AD-8A32-3929AA83B249}" type="sibTrans" cxnId="{0E256E32-BD1D-4C15-A6D5-0C9161DEDE22}">
      <dgm:prSet/>
      <dgm:spPr/>
      <dgm:t>
        <a:bodyPr/>
        <a:lstStyle/>
        <a:p>
          <a:endParaRPr lang="es-ES"/>
        </a:p>
      </dgm:t>
    </dgm:pt>
    <dgm:pt modelId="{756E6FD1-47B1-47A2-BE89-CB3C81D9AE49}">
      <dgm:prSet phldrT="[Texto]"/>
      <dgm:spPr/>
      <dgm:t>
        <a:bodyPr/>
        <a:lstStyle/>
        <a:p>
          <a:r>
            <a:rPr lang="es-ES" dirty="0" smtClean="0"/>
            <a:t>Aspectos económicos de posesión y títulos de dominio</a:t>
          </a:r>
          <a:endParaRPr lang="es-ES" dirty="0"/>
        </a:p>
      </dgm:t>
    </dgm:pt>
    <dgm:pt modelId="{73ACACFD-A791-4B09-B299-1E7496EFCB0F}" type="parTrans" cxnId="{E2DCEB51-8447-4B94-9E48-0518DE26ADD0}">
      <dgm:prSet/>
      <dgm:spPr/>
      <dgm:t>
        <a:bodyPr/>
        <a:lstStyle/>
        <a:p>
          <a:endParaRPr lang="es-ES"/>
        </a:p>
      </dgm:t>
    </dgm:pt>
    <dgm:pt modelId="{4CA5147D-E8A2-4E49-994A-6E9708860409}" type="sibTrans" cxnId="{E2DCEB51-8447-4B94-9E48-0518DE26ADD0}">
      <dgm:prSet/>
      <dgm:spPr/>
      <dgm:t>
        <a:bodyPr/>
        <a:lstStyle/>
        <a:p>
          <a:endParaRPr lang="es-ES"/>
        </a:p>
      </dgm:t>
    </dgm:pt>
    <dgm:pt modelId="{39756A43-3727-4DAE-A6FB-ADF7B96FCBAB}" type="pres">
      <dgm:prSet presAssocID="{F75AF823-E3A8-4DE3-9406-C1AC281219D4}" presName="diagram" presStyleCnt="0">
        <dgm:presLayoutVars>
          <dgm:chPref val="1"/>
          <dgm:dir/>
          <dgm:animOne val="branch"/>
          <dgm:animLvl val="lvl"/>
          <dgm:resizeHandles/>
        </dgm:presLayoutVars>
      </dgm:prSet>
      <dgm:spPr/>
      <dgm:t>
        <a:bodyPr/>
        <a:lstStyle/>
        <a:p>
          <a:endParaRPr lang="es-ES"/>
        </a:p>
      </dgm:t>
    </dgm:pt>
    <dgm:pt modelId="{57389378-A103-4B70-817E-BD2FFE0857CC}" type="pres">
      <dgm:prSet presAssocID="{88CB15D4-82AD-438C-A6C2-AE900E3EF85B}" presName="root" presStyleCnt="0"/>
      <dgm:spPr/>
    </dgm:pt>
    <dgm:pt modelId="{ED3DDECD-5472-411E-A642-31F3976E9AA9}" type="pres">
      <dgm:prSet presAssocID="{88CB15D4-82AD-438C-A6C2-AE900E3EF85B}" presName="rootComposite" presStyleCnt="0"/>
      <dgm:spPr/>
    </dgm:pt>
    <dgm:pt modelId="{E5CA8073-30EE-468C-B365-28697BE3DACD}" type="pres">
      <dgm:prSet presAssocID="{88CB15D4-82AD-438C-A6C2-AE900E3EF85B}" presName="rootText" presStyleLbl="node1" presStyleIdx="0" presStyleCnt="2"/>
      <dgm:spPr/>
      <dgm:t>
        <a:bodyPr/>
        <a:lstStyle/>
        <a:p>
          <a:endParaRPr lang="es-ES"/>
        </a:p>
      </dgm:t>
    </dgm:pt>
    <dgm:pt modelId="{A604ADBB-DFAF-48FA-BCFD-117E59629644}" type="pres">
      <dgm:prSet presAssocID="{88CB15D4-82AD-438C-A6C2-AE900E3EF85B}" presName="rootConnector" presStyleLbl="node1" presStyleIdx="0" presStyleCnt="2"/>
      <dgm:spPr/>
      <dgm:t>
        <a:bodyPr/>
        <a:lstStyle/>
        <a:p>
          <a:endParaRPr lang="es-ES"/>
        </a:p>
      </dgm:t>
    </dgm:pt>
    <dgm:pt modelId="{41B12BA5-CB13-4E0C-A5A5-99FB2725B9A3}" type="pres">
      <dgm:prSet presAssocID="{88CB15D4-82AD-438C-A6C2-AE900E3EF85B}" presName="childShape" presStyleCnt="0"/>
      <dgm:spPr/>
    </dgm:pt>
    <dgm:pt modelId="{24C374F7-7B47-44F7-AE4F-3077D705DF8F}" type="pres">
      <dgm:prSet presAssocID="{F5A974CF-B733-4701-8F01-6A527F08F2ED}" presName="Name13" presStyleLbl="parChTrans1D2" presStyleIdx="0" presStyleCnt="4"/>
      <dgm:spPr/>
      <dgm:t>
        <a:bodyPr/>
        <a:lstStyle/>
        <a:p>
          <a:endParaRPr lang="es-ES"/>
        </a:p>
      </dgm:t>
    </dgm:pt>
    <dgm:pt modelId="{11B8EC4A-D907-4830-9CE0-9ABEE1F75A79}" type="pres">
      <dgm:prSet presAssocID="{1813FDF2-84C1-4C95-8B09-15EEC1AB18A4}" presName="childText" presStyleLbl="bgAcc1" presStyleIdx="0" presStyleCnt="4">
        <dgm:presLayoutVars>
          <dgm:bulletEnabled val="1"/>
        </dgm:presLayoutVars>
      </dgm:prSet>
      <dgm:spPr/>
      <dgm:t>
        <a:bodyPr/>
        <a:lstStyle/>
        <a:p>
          <a:endParaRPr lang="es-ES"/>
        </a:p>
      </dgm:t>
    </dgm:pt>
    <dgm:pt modelId="{C258E57E-721F-47F4-8317-7FE4F63F273C}" type="pres">
      <dgm:prSet presAssocID="{0BE18A27-AD35-483D-9F7C-CBD7CCB547AB}" presName="Name13" presStyleLbl="parChTrans1D2" presStyleIdx="1" presStyleCnt="4"/>
      <dgm:spPr/>
      <dgm:t>
        <a:bodyPr/>
        <a:lstStyle/>
        <a:p>
          <a:endParaRPr lang="es-ES"/>
        </a:p>
      </dgm:t>
    </dgm:pt>
    <dgm:pt modelId="{0CBB0D33-86C7-44DB-8152-F0C823CA61F7}" type="pres">
      <dgm:prSet presAssocID="{04E171EB-35B9-4384-8F88-2B0260DBB04F}" presName="childText" presStyleLbl="bgAcc1" presStyleIdx="1" presStyleCnt="4">
        <dgm:presLayoutVars>
          <dgm:bulletEnabled val="1"/>
        </dgm:presLayoutVars>
      </dgm:prSet>
      <dgm:spPr/>
      <dgm:t>
        <a:bodyPr/>
        <a:lstStyle/>
        <a:p>
          <a:endParaRPr lang="es-ES"/>
        </a:p>
      </dgm:t>
    </dgm:pt>
    <dgm:pt modelId="{C9E452CC-DAF8-49B7-B441-621C820FC989}" type="pres">
      <dgm:prSet presAssocID="{9509CDB2-3A91-4F94-A59B-57125FBD25BC}" presName="root" presStyleCnt="0"/>
      <dgm:spPr/>
    </dgm:pt>
    <dgm:pt modelId="{0A3F75AA-1992-48E4-BF8A-522F54EEB0F8}" type="pres">
      <dgm:prSet presAssocID="{9509CDB2-3A91-4F94-A59B-57125FBD25BC}" presName="rootComposite" presStyleCnt="0"/>
      <dgm:spPr/>
    </dgm:pt>
    <dgm:pt modelId="{D231ED2F-F6CD-426D-95BF-9A06E21C1531}" type="pres">
      <dgm:prSet presAssocID="{9509CDB2-3A91-4F94-A59B-57125FBD25BC}" presName="rootText" presStyleLbl="node1" presStyleIdx="1" presStyleCnt="2"/>
      <dgm:spPr/>
      <dgm:t>
        <a:bodyPr/>
        <a:lstStyle/>
        <a:p>
          <a:endParaRPr lang="es-ES"/>
        </a:p>
      </dgm:t>
    </dgm:pt>
    <dgm:pt modelId="{2950883F-BDC3-4FC8-AA65-B906FC5D58E8}" type="pres">
      <dgm:prSet presAssocID="{9509CDB2-3A91-4F94-A59B-57125FBD25BC}" presName="rootConnector" presStyleLbl="node1" presStyleIdx="1" presStyleCnt="2"/>
      <dgm:spPr/>
      <dgm:t>
        <a:bodyPr/>
        <a:lstStyle/>
        <a:p>
          <a:endParaRPr lang="es-ES"/>
        </a:p>
      </dgm:t>
    </dgm:pt>
    <dgm:pt modelId="{CDDC0EE5-0D7E-4265-A994-B5E7C63B0CE1}" type="pres">
      <dgm:prSet presAssocID="{9509CDB2-3A91-4F94-A59B-57125FBD25BC}" presName="childShape" presStyleCnt="0"/>
      <dgm:spPr/>
    </dgm:pt>
    <dgm:pt modelId="{0649BB6B-5752-412D-A961-C2BA163CDFE7}" type="pres">
      <dgm:prSet presAssocID="{3105A9D5-34C8-4031-80EB-C86BFF5BDF5A}" presName="Name13" presStyleLbl="parChTrans1D2" presStyleIdx="2" presStyleCnt="4"/>
      <dgm:spPr/>
      <dgm:t>
        <a:bodyPr/>
        <a:lstStyle/>
        <a:p>
          <a:endParaRPr lang="es-ES"/>
        </a:p>
      </dgm:t>
    </dgm:pt>
    <dgm:pt modelId="{EED12E53-8862-41BF-959F-4F5B57C2B98E}" type="pres">
      <dgm:prSet presAssocID="{46FD439A-E71D-4A1C-9A98-458E6FB1949A}" presName="childText" presStyleLbl="bgAcc1" presStyleIdx="2" presStyleCnt="4">
        <dgm:presLayoutVars>
          <dgm:bulletEnabled val="1"/>
        </dgm:presLayoutVars>
      </dgm:prSet>
      <dgm:spPr/>
      <dgm:t>
        <a:bodyPr/>
        <a:lstStyle/>
        <a:p>
          <a:endParaRPr lang="es-ES"/>
        </a:p>
      </dgm:t>
    </dgm:pt>
    <dgm:pt modelId="{769C7D10-24EE-4393-9D30-4EF3EA6EC108}" type="pres">
      <dgm:prSet presAssocID="{73ACACFD-A791-4B09-B299-1E7496EFCB0F}" presName="Name13" presStyleLbl="parChTrans1D2" presStyleIdx="3" presStyleCnt="4"/>
      <dgm:spPr/>
      <dgm:t>
        <a:bodyPr/>
        <a:lstStyle/>
        <a:p>
          <a:endParaRPr lang="es-ES"/>
        </a:p>
      </dgm:t>
    </dgm:pt>
    <dgm:pt modelId="{A536267A-B064-4C35-8CF1-BD9F8B8C8C35}" type="pres">
      <dgm:prSet presAssocID="{756E6FD1-47B1-47A2-BE89-CB3C81D9AE49}" presName="childText" presStyleLbl="bgAcc1" presStyleIdx="3" presStyleCnt="4">
        <dgm:presLayoutVars>
          <dgm:bulletEnabled val="1"/>
        </dgm:presLayoutVars>
      </dgm:prSet>
      <dgm:spPr/>
      <dgm:t>
        <a:bodyPr/>
        <a:lstStyle/>
        <a:p>
          <a:endParaRPr lang="es-ES"/>
        </a:p>
      </dgm:t>
    </dgm:pt>
  </dgm:ptLst>
  <dgm:cxnLst>
    <dgm:cxn modelId="{8DC3E7FB-8340-4BE2-BB8B-99D9400447CD}" type="presOf" srcId="{3105A9D5-34C8-4031-80EB-C86BFF5BDF5A}" destId="{0649BB6B-5752-412D-A961-C2BA163CDFE7}" srcOrd="0" destOrd="0" presId="urn:microsoft.com/office/officeart/2005/8/layout/hierarchy3"/>
    <dgm:cxn modelId="{4E742E7C-8DBD-474E-8075-9FE52B93A548}" type="presOf" srcId="{04E171EB-35B9-4384-8F88-2B0260DBB04F}" destId="{0CBB0D33-86C7-44DB-8152-F0C823CA61F7}" srcOrd="0" destOrd="0" presId="urn:microsoft.com/office/officeart/2005/8/layout/hierarchy3"/>
    <dgm:cxn modelId="{285D2269-1C01-484D-98B6-80B8CED6F8B8}" srcId="{F75AF823-E3A8-4DE3-9406-C1AC281219D4}" destId="{88CB15D4-82AD-438C-A6C2-AE900E3EF85B}" srcOrd="0" destOrd="0" parTransId="{C8C3D0D7-FCEB-4AF5-B7EE-832ED90954F9}" sibTransId="{ED4FE517-20C5-4AC6-8507-A0F89F3ECBFD}"/>
    <dgm:cxn modelId="{2ADC34A7-7492-4C0B-AC1D-BD9DB9E7EC87}" srcId="{F75AF823-E3A8-4DE3-9406-C1AC281219D4}" destId="{9509CDB2-3A91-4F94-A59B-57125FBD25BC}" srcOrd="1" destOrd="0" parTransId="{DC038022-BB3C-427B-90F4-5D7731007B55}" sibTransId="{E8C5C328-B66C-4687-859D-F9CF854A17B4}"/>
    <dgm:cxn modelId="{CA27FD26-BB72-429D-9709-6F81F124A257}" type="presOf" srcId="{1813FDF2-84C1-4C95-8B09-15EEC1AB18A4}" destId="{11B8EC4A-D907-4830-9CE0-9ABEE1F75A79}" srcOrd="0" destOrd="0" presId="urn:microsoft.com/office/officeart/2005/8/layout/hierarchy3"/>
    <dgm:cxn modelId="{126E186E-2271-4B13-A32F-C6F4FC6EEA0A}" type="presOf" srcId="{F5A974CF-B733-4701-8F01-6A527F08F2ED}" destId="{24C374F7-7B47-44F7-AE4F-3077D705DF8F}" srcOrd="0" destOrd="0" presId="urn:microsoft.com/office/officeart/2005/8/layout/hierarchy3"/>
    <dgm:cxn modelId="{2DED5CD5-2D09-428D-8A2E-25BCF64E2841}" type="presOf" srcId="{88CB15D4-82AD-438C-A6C2-AE900E3EF85B}" destId="{A604ADBB-DFAF-48FA-BCFD-117E59629644}" srcOrd="1" destOrd="0" presId="urn:microsoft.com/office/officeart/2005/8/layout/hierarchy3"/>
    <dgm:cxn modelId="{8FBB65E3-1867-4506-B5D7-1E522CC8F392}" type="presOf" srcId="{0BE18A27-AD35-483D-9F7C-CBD7CCB547AB}" destId="{C258E57E-721F-47F4-8317-7FE4F63F273C}" srcOrd="0" destOrd="0" presId="urn:microsoft.com/office/officeart/2005/8/layout/hierarchy3"/>
    <dgm:cxn modelId="{7E7886FD-B69E-47CC-BFC9-B048E5DE9C79}" srcId="{88CB15D4-82AD-438C-A6C2-AE900E3EF85B}" destId="{04E171EB-35B9-4384-8F88-2B0260DBB04F}" srcOrd="1" destOrd="0" parTransId="{0BE18A27-AD35-483D-9F7C-CBD7CCB547AB}" sibTransId="{881086DF-67F2-40D4-904F-FD53BBDA72DC}"/>
    <dgm:cxn modelId="{E2DCEB51-8447-4B94-9E48-0518DE26ADD0}" srcId="{9509CDB2-3A91-4F94-A59B-57125FBD25BC}" destId="{756E6FD1-47B1-47A2-BE89-CB3C81D9AE49}" srcOrd="1" destOrd="0" parTransId="{73ACACFD-A791-4B09-B299-1E7496EFCB0F}" sibTransId="{4CA5147D-E8A2-4E49-994A-6E9708860409}"/>
    <dgm:cxn modelId="{7C19A477-D44D-48A5-99BF-81BD3757786C}" type="presOf" srcId="{9509CDB2-3A91-4F94-A59B-57125FBD25BC}" destId="{2950883F-BDC3-4FC8-AA65-B906FC5D58E8}" srcOrd="1" destOrd="0" presId="urn:microsoft.com/office/officeart/2005/8/layout/hierarchy3"/>
    <dgm:cxn modelId="{60ED1739-A48F-4280-8043-37E87E4B439F}" type="presOf" srcId="{756E6FD1-47B1-47A2-BE89-CB3C81D9AE49}" destId="{A536267A-B064-4C35-8CF1-BD9F8B8C8C35}" srcOrd="0" destOrd="0" presId="urn:microsoft.com/office/officeart/2005/8/layout/hierarchy3"/>
    <dgm:cxn modelId="{7748D652-8579-4572-A047-E77B22A3DBF9}" type="presOf" srcId="{F75AF823-E3A8-4DE3-9406-C1AC281219D4}" destId="{39756A43-3727-4DAE-A6FB-ADF7B96FCBAB}" srcOrd="0" destOrd="0" presId="urn:microsoft.com/office/officeart/2005/8/layout/hierarchy3"/>
    <dgm:cxn modelId="{ADEFAD4A-77E1-4FB7-AD6D-34E61CF33E80}" type="presOf" srcId="{9509CDB2-3A91-4F94-A59B-57125FBD25BC}" destId="{D231ED2F-F6CD-426D-95BF-9A06E21C1531}" srcOrd="0" destOrd="0" presId="urn:microsoft.com/office/officeart/2005/8/layout/hierarchy3"/>
    <dgm:cxn modelId="{05139654-5B3E-43A1-BC17-70B7514ACCD8}" srcId="{88CB15D4-82AD-438C-A6C2-AE900E3EF85B}" destId="{1813FDF2-84C1-4C95-8B09-15EEC1AB18A4}" srcOrd="0" destOrd="0" parTransId="{F5A974CF-B733-4701-8F01-6A527F08F2ED}" sibTransId="{ED766CD2-6BB3-425C-A79A-26E6DCEB3B4F}"/>
    <dgm:cxn modelId="{88646064-DBDC-4E6F-81F9-1385B9983A9B}" type="presOf" srcId="{73ACACFD-A791-4B09-B299-1E7496EFCB0F}" destId="{769C7D10-24EE-4393-9D30-4EF3EA6EC108}" srcOrd="0" destOrd="0" presId="urn:microsoft.com/office/officeart/2005/8/layout/hierarchy3"/>
    <dgm:cxn modelId="{0E256E32-BD1D-4C15-A6D5-0C9161DEDE22}" srcId="{9509CDB2-3A91-4F94-A59B-57125FBD25BC}" destId="{46FD439A-E71D-4A1C-9A98-458E6FB1949A}" srcOrd="0" destOrd="0" parTransId="{3105A9D5-34C8-4031-80EB-C86BFF5BDF5A}" sibTransId="{0C5BDD7D-6AA7-40AD-8A32-3929AA83B249}"/>
    <dgm:cxn modelId="{1A441A71-A285-4B06-80B6-0808CB9F4B32}" type="presOf" srcId="{88CB15D4-82AD-438C-A6C2-AE900E3EF85B}" destId="{E5CA8073-30EE-468C-B365-28697BE3DACD}" srcOrd="0" destOrd="0" presId="urn:microsoft.com/office/officeart/2005/8/layout/hierarchy3"/>
    <dgm:cxn modelId="{481761A0-D394-493E-AF01-6C13D7F5D7BF}" type="presOf" srcId="{46FD439A-E71D-4A1C-9A98-458E6FB1949A}" destId="{EED12E53-8862-41BF-959F-4F5B57C2B98E}" srcOrd="0" destOrd="0" presId="urn:microsoft.com/office/officeart/2005/8/layout/hierarchy3"/>
    <dgm:cxn modelId="{566A8E64-3DE9-43F1-A425-CE60FE56A2FE}" type="presParOf" srcId="{39756A43-3727-4DAE-A6FB-ADF7B96FCBAB}" destId="{57389378-A103-4B70-817E-BD2FFE0857CC}" srcOrd="0" destOrd="0" presId="urn:microsoft.com/office/officeart/2005/8/layout/hierarchy3"/>
    <dgm:cxn modelId="{CE9D5853-60F2-43C0-918B-A1DFFC5E0AFD}" type="presParOf" srcId="{57389378-A103-4B70-817E-BD2FFE0857CC}" destId="{ED3DDECD-5472-411E-A642-31F3976E9AA9}" srcOrd="0" destOrd="0" presId="urn:microsoft.com/office/officeart/2005/8/layout/hierarchy3"/>
    <dgm:cxn modelId="{168008C9-9386-475C-8B71-98DB570189BF}" type="presParOf" srcId="{ED3DDECD-5472-411E-A642-31F3976E9AA9}" destId="{E5CA8073-30EE-468C-B365-28697BE3DACD}" srcOrd="0" destOrd="0" presId="urn:microsoft.com/office/officeart/2005/8/layout/hierarchy3"/>
    <dgm:cxn modelId="{EB5A5FFF-EDF5-4E8D-988E-76B7FFB44DDB}" type="presParOf" srcId="{ED3DDECD-5472-411E-A642-31F3976E9AA9}" destId="{A604ADBB-DFAF-48FA-BCFD-117E59629644}" srcOrd="1" destOrd="0" presId="urn:microsoft.com/office/officeart/2005/8/layout/hierarchy3"/>
    <dgm:cxn modelId="{EC229D65-746A-4673-BAF2-49810E0B8A52}" type="presParOf" srcId="{57389378-A103-4B70-817E-BD2FFE0857CC}" destId="{41B12BA5-CB13-4E0C-A5A5-99FB2725B9A3}" srcOrd="1" destOrd="0" presId="urn:microsoft.com/office/officeart/2005/8/layout/hierarchy3"/>
    <dgm:cxn modelId="{AA581CFA-C4B3-4B2C-B836-6B685D380773}" type="presParOf" srcId="{41B12BA5-CB13-4E0C-A5A5-99FB2725B9A3}" destId="{24C374F7-7B47-44F7-AE4F-3077D705DF8F}" srcOrd="0" destOrd="0" presId="urn:microsoft.com/office/officeart/2005/8/layout/hierarchy3"/>
    <dgm:cxn modelId="{0A9E0060-60FD-4457-8606-4EB8DCD50102}" type="presParOf" srcId="{41B12BA5-CB13-4E0C-A5A5-99FB2725B9A3}" destId="{11B8EC4A-D907-4830-9CE0-9ABEE1F75A79}" srcOrd="1" destOrd="0" presId="urn:microsoft.com/office/officeart/2005/8/layout/hierarchy3"/>
    <dgm:cxn modelId="{DC3FD1D2-A3C3-41DF-80E0-7D69A680779D}" type="presParOf" srcId="{41B12BA5-CB13-4E0C-A5A5-99FB2725B9A3}" destId="{C258E57E-721F-47F4-8317-7FE4F63F273C}" srcOrd="2" destOrd="0" presId="urn:microsoft.com/office/officeart/2005/8/layout/hierarchy3"/>
    <dgm:cxn modelId="{23DD37BB-F98A-45A7-8B8C-D8CCB93EC0EC}" type="presParOf" srcId="{41B12BA5-CB13-4E0C-A5A5-99FB2725B9A3}" destId="{0CBB0D33-86C7-44DB-8152-F0C823CA61F7}" srcOrd="3" destOrd="0" presId="urn:microsoft.com/office/officeart/2005/8/layout/hierarchy3"/>
    <dgm:cxn modelId="{AAD09BBC-9BD2-462A-AB7D-A1CF1051DBA7}" type="presParOf" srcId="{39756A43-3727-4DAE-A6FB-ADF7B96FCBAB}" destId="{C9E452CC-DAF8-49B7-B441-621C820FC989}" srcOrd="1" destOrd="0" presId="urn:microsoft.com/office/officeart/2005/8/layout/hierarchy3"/>
    <dgm:cxn modelId="{86B33148-75E5-4438-AC2A-45C5747FA7B5}" type="presParOf" srcId="{C9E452CC-DAF8-49B7-B441-621C820FC989}" destId="{0A3F75AA-1992-48E4-BF8A-522F54EEB0F8}" srcOrd="0" destOrd="0" presId="urn:microsoft.com/office/officeart/2005/8/layout/hierarchy3"/>
    <dgm:cxn modelId="{7D87FFF9-D8DF-4B1E-A0DF-FA57BE7A9AEC}" type="presParOf" srcId="{0A3F75AA-1992-48E4-BF8A-522F54EEB0F8}" destId="{D231ED2F-F6CD-426D-95BF-9A06E21C1531}" srcOrd="0" destOrd="0" presId="urn:microsoft.com/office/officeart/2005/8/layout/hierarchy3"/>
    <dgm:cxn modelId="{C569AFBE-A358-493E-888E-D20D170EB2A9}" type="presParOf" srcId="{0A3F75AA-1992-48E4-BF8A-522F54EEB0F8}" destId="{2950883F-BDC3-4FC8-AA65-B906FC5D58E8}" srcOrd="1" destOrd="0" presId="urn:microsoft.com/office/officeart/2005/8/layout/hierarchy3"/>
    <dgm:cxn modelId="{8C31DFAB-E319-4C43-ADEE-8A63F47C36EA}" type="presParOf" srcId="{C9E452CC-DAF8-49B7-B441-621C820FC989}" destId="{CDDC0EE5-0D7E-4265-A994-B5E7C63B0CE1}" srcOrd="1" destOrd="0" presId="urn:microsoft.com/office/officeart/2005/8/layout/hierarchy3"/>
    <dgm:cxn modelId="{29FBC000-275C-40C7-ACBC-71E56466DCD9}" type="presParOf" srcId="{CDDC0EE5-0D7E-4265-A994-B5E7C63B0CE1}" destId="{0649BB6B-5752-412D-A961-C2BA163CDFE7}" srcOrd="0" destOrd="0" presId="urn:microsoft.com/office/officeart/2005/8/layout/hierarchy3"/>
    <dgm:cxn modelId="{90E1961C-F9A5-4370-8CF8-930B0FBBF750}" type="presParOf" srcId="{CDDC0EE5-0D7E-4265-A994-B5E7C63B0CE1}" destId="{EED12E53-8862-41BF-959F-4F5B57C2B98E}" srcOrd="1" destOrd="0" presId="urn:microsoft.com/office/officeart/2005/8/layout/hierarchy3"/>
    <dgm:cxn modelId="{CD315385-8ADA-4F5B-9150-817249DE9BFA}" type="presParOf" srcId="{CDDC0EE5-0D7E-4265-A994-B5E7C63B0CE1}" destId="{769C7D10-24EE-4393-9D30-4EF3EA6EC108}" srcOrd="2" destOrd="0" presId="urn:microsoft.com/office/officeart/2005/8/layout/hierarchy3"/>
    <dgm:cxn modelId="{06E45EB7-13FA-4C50-8642-45F8E81CF834}" type="presParOf" srcId="{CDDC0EE5-0D7E-4265-A994-B5E7C63B0CE1}" destId="{A536267A-B064-4C35-8CF1-BD9F8B8C8C35}"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A6F32-08EE-4FA0-91E8-81373435B52D}" type="datetimeFigureOut">
              <a:rPr lang="es-ES" smtClean="0"/>
              <a:pPr/>
              <a:t>27/02/2012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8EB4B-757A-4D03-9BFE-FC4B53E6FA6E}" type="slidenum">
              <a:rPr lang="es-ES" smtClean="0"/>
              <a:pPr/>
              <a:t>‹Nº›</a:t>
            </a:fld>
            <a:endParaRPr lang="es-ES"/>
          </a:p>
        </p:txBody>
      </p:sp>
    </p:spTree>
    <p:extLst>
      <p:ext uri="{BB962C8B-B14F-4D97-AF65-F5344CB8AC3E}">
        <p14:creationId xmlns:p14="http://schemas.microsoft.com/office/powerpoint/2010/main" val="2206141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8815B4D8-27E3-4865-AE65-9A4FA5E1E4A2}" type="slidenum">
              <a:rPr lang="es-ES" smtClean="0"/>
              <a:pPr/>
              <a:t>35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19" name="18 Marcador de pie de página"/>
          <p:cNvSpPr>
            <a:spLocks noGrp="1"/>
          </p:cNvSpPr>
          <p:nvPr>
            <p:ph type="ftr" sz="quarter" idx="11"/>
          </p:nvPr>
        </p:nvSpPr>
        <p:spPr/>
        <p:txBody>
          <a:bodyPr/>
          <a:lstStyle/>
          <a:p>
            <a:endParaRPr lang="es-EC"/>
          </a:p>
        </p:txBody>
      </p:sp>
      <p:sp>
        <p:nvSpPr>
          <p:cNvPr id="27" name="26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B6B26621-4CAB-4E7B-8042-E0A528A85857}"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1434726-B8FD-43DE-BB80-63764DF712B9}" type="datetimeFigureOut">
              <a:rPr lang="es-EC" smtClean="0"/>
              <a:pPr/>
              <a:t>27/02/2012</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a:xfrm>
            <a:off x="8077200" y="6356350"/>
            <a:ext cx="609600" cy="365125"/>
          </a:xfrm>
        </p:spPr>
        <p:txBody>
          <a:bodyPr/>
          <a:lstStyle/>
          <a:p>
            <a:fld id="{B6B26621-4CAB-4E7B-8042-E0A528A85857}" type="slidenum">
              <a:rPr lang="es-EC" smtClean="0"/>
              <a:pPr/>
              <a:t>‹Nº›</a:t>
            </a:fld>
            <a:endParaRPr lang="es-EC"/>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1434726-B8FD-43DE-BB80-63764DF712B9}" type="datetimeFigureOut">
              <a:rPr lang="es-EC" smtClean="0"/>
              <a:pPr/>
              <a:t>27/02/2012</a:t>
            </a:fld>
            <a:endParaRPr lang="es-EC"/>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C"/>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B26621-4CAB-4E7B-8042-E0A528A85857}" type="slidenum">
              <a:rPr lang="es-EC" smtClean="0"/>
              <a:pPr/>
              <a:t>‹Nº›</a:t>
            </a:fld>
            <a:endParaRPr lang="es-EC"/>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4.wmf"/></Relationships>
</file>

<file path=ppt/slides/_rels/slide36.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ec/imgres?imgurl=http://geomartinez.files.wordpress.com/2008/03/una-granja-avicola-de-guadalajara.jpg&amp;imgrefurl=http://geomartinez.wordpress.com/2008/03/&amp;usg=__OWsK3Nt0vSOOzDigRneT--MT_34=&amp;h=400&amp;w=600&amp;sz=55&amp;hl=es-419&amp;start=45&amp;zoom=1&amp;tbnid=KSPiqMigOIM6qM:&amp;tbnh=90&amp;tbnw=135&amp;ei=nDdKT5fnO8vnggfEjL3sDQ&amp;prev=/search?q=granjas+avicolas&amp;start=42&amp;hl=es-419&amp;sa=N&amp;gbv=2&amp;tbm=isch&amp;prmd=ivns&amp;itbs=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284984"/>
            <a:ext cx="8229600" cy="2664296"/>
          </a:xfrm>
        </p:spPr>
        <p:txBody>
          <a:bodyPr>
            <a:normAutofit/>
          </a:bodyPr>
          <a:lstStyle/>
          <a:p>
            <a:r>
              <a:rPr lang="es-ES" sz="2800" b="1" dirty="0" smtClean="0"/>
              <a:t>INTEGRANTES DE GRADO</a:t>
            </a:r>
            <a:br>
              <a:rPr lang="es-ES" sz="2800" b="1" dirty="0" smtClean="0"/>
            </a:br>
            <a:r>
              <a:rPr lang="es-ES" sz="2800" dirty="0" smtClean="0"/>
              <a:t/>
            </a:r>
            <a:br>
              <a:rPr lang="es-ES" sz="2800" dirty="0" smtClean="0"/>
            </a:br>
            <a:r>
              <a:rPr lang="es-ES" sz="2800" b="1" dirty="0" smtClean="0"/>
              <a:t>Lorena del Pilar Nolivos Rodríguez</a:t>
            </a:r>
            <a:r>
              <a:rPr lang="es-EC" sz="2800" dirty="0" smtClean="0"/>
              <a:t/>
            </a:r>
            <a:br>
              <a:rPr lang="es-EC" sz="2800" dirty="0" smtClean="0"/>
            </a:br>
            <a:r>
              <a:rPr lang="es-ES" sz="2800" b="1" dirty="0" smtClean="0"/>
              <a:t>Alexandra </a:t>
            </a:r>
            <a:r>
              <a:rPr lang="es-ES" sz="2800" b="1" dirty="0" err="1" smtClean="0"/>
              <a:t>Yessenia</a:t>
            </a:r>
            <a:r>
              <a:rPr lang="es-ES" sz="2800" b="1" dirty="0" smtClean="0"/>
              <a:t> Valero Monserrate</a:t>
            </a:r>
            <a:r>
              <a:rPr lang="es-EC" sz="2800" dirty="0" smtClean="0"/>
              <a:t/>
            </a:r>
            <a:br>
              <a:rPr lang="es-EC" sz="2800" dirty="0" smtClean="0"/>
            </a:br>
            <a:r>
              <a:rPr lang="es-ES" sz="2800" b="1" dirty="0" smtClean="0"/>
              <a:t>Carlos Xavier Jara </a:t>
            </a:r>
            <a:r>
              <a:rPr lang="es-ES" sz="2800" b="1" dirty="0" err="1" smtClean="0"/>
              <a:t>Valdiviezo</a:t>
            </a:r>
            <a:endParaRPr lang="es-EC" sz="2800" dirty="0" smtClean="0"/>
          </a:p>
        </p:txBody>
      </p:sp>
      <p:pic>
        <p:nvPicPr>
          <p:cNvPr id="2050" name="Picture 2"/>
          <p:cNvPicPr>
            <a:picLocks noGrp="1" noChangeAspect="1" noChangeArrowheads="1"/>
          </p:cNvPicPr>
          <p:nvPr>
            <p:ph idx="1"/>
          </p:nvPr>
        </p:nvPicPr>
        <p:blipFill>
          <a:blip r:embed="rId2" cstate="print"/>
          <a:srcRect/>
          <a:stretch>
            <a:fillRect/>
          </a:stretch>
        </p:blipFill>
        <p:spPr bwMode="auto">
          <a:xfrm>
            <a:off x="323528" y="332655"/>
            <a:ext cx="8496944" cy="31472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8183880" cy="792088"/>
          </a:xfrm>
        </p:spPr>
        <p:txBody>
          <a:bodyPr>
            <a:normAutofit fontScale="90000"/>
          </a:bodyPr>
          <a:lstStyle/>
          <a:p>
            <a:pPr algn="ctr"/>
            <a:r>
              <a:rPr lang="es-ES" dirty="0" smtClean="0"/>
              <a:t>ANALISIS DEL FODA</a:t>
            </a:r>
            <a:endParaRPr lang="es-EC" dirty="0"/>
          </a:p>
        </p:txBody>
      </p:sp>
      <p:sp>
        <p:nvSpPr>
          <p:cNvPr id="3" name="2 Marcador de contenido"/>
          <p:cNvSpPr>
            <a:spLocks noGrp="1"/>
          </p:cNvSpPr>
          <p:nvPr>
            <p:ph idx="1"/>
          </p:nvPr>
        </p:nvSpPr>
        <p:spPr>
          <a:xfrm>
            <a:off x="539552" y="1196752"/>
            <a:ext cx="8183880" cy="4752528"/>
          </a:xfrm>
        </p:spPr>
        <p:txBody>
          <a:bodyPr>
            <a:noAutofit/>
          </a:bodyPr>
          <a:lstStyle/>
          <a:p>
            <a:r>
              <a:rPr lang="es-ES" sz="3200" b="1" dirty="0" smtClean="0">
                <a:latin typeface="Franklin Gothic Book" pitchFamily="34" charset="0"/>
              </a:rPr>
              <a:t>DEBILIDADES</a:t>
            </a:r>
            <a:endParaRPr lang="es-EC" sz="3200" dirty="0" smtClean="0">
              <a:latin typeface="Franklin Gothic Book" pitchFamily="34" charset="0"/>
            </a:endParaRPr>
          </a:p>
          <a:p>
            <a:pPr>
              <a:buNone/>
            </a:pPr>
            <a:r>
              <a:rPr lang="es-EC" sz="3200" dirty="0" smtClean="0">
                <a:latin typeface="Franklin Gothic Book" pitchFamily="34" charset="0"/>
              </a:rPr>
              <a:t>	* Falta de confianza, por los clientes por ser un producto nuevo.</a:t>
            </a:r>
          </a:p>
          <a:p>
            <a:pPr>
              <a:buNone/>
            </a:pPr>
            <a:r>
              <a:rPr lang="es-EC" sz="3200" dirty="0" smtClean="0">
                <a:latin typeface="Franklin Gothic Book" pitchFamily="34" charset="0"/>
              </a:rPr>
              <a:t>	* Falta de contacto con clientes para su distribución.</a:t>
            </a:r>
          </a:p>
          <a:p>
            <a:pPr>
              <a:buNone/>
            </a:pPr>
            <a:endParaRPr lang="es-EC" sz="3200" dirty="0" smtClean="0">
              <a:latin typeface="Franklin Gothic Book" pitchFamily="34" charset="0"/>
            </a:endParaRPr>
          </a:p>
          <a:p>
            <a:r>
              <a:rPr lang="es-ES" sz="3200" b="1" dirty="0" smtClean="0">
                <a:latin typeface="Franklin Gothic Book" pitchFamily="34" charset="0"/>
              </a:rPr>
              <a:t>AMENAZAS</a:t>
            </a:r>
          </a:p>
          <a:p>
            <a:pPr>
              <a:buNone/>
            </a:pPr>
            <a:r>
              <a:rPr lang="es-ES" sz="3200" dirty="0" smtClean="0">
                <a:latin typeface="Franklin Gothic Book" pitchFamily="34" charset="0"/>
              </a:rPr>
              <a:t>	*Marcas ya posicionadas en el mercado.</a:t>
            </a:r>
          </a:p>
          <a:p>
            <a:pPr>
              <a:buNone/>
            </a:pPr>
            <a:r>
              <a:rPr lang="es-ES" sz="3200" dirty="0" smtClean="0">
                <a:latin typeface="Franklin Gothic Book" pitchFamily="34" charset="0"/>
              </a:rPr>
              <a:t>	*Factores climáticos que afecte a la producción avícola.</a:t>
            </a:r>
            <a:endParaRPr lang="es-EC"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183880" cy="792088"/>
          </a:xfrm>
        </p:spPr>
        <p:txBody>
          <a:bodyPr>
            <a:normAutofit/>
          </a:bodyPr>
          <a:lstStyle/>
          <a:p>
            <a:pPr algn="ctr"/>
            <a:r>
              <a:rPr lang="es-CO" sz="3200" b="1" dirty="0" smtClean="0"/>
              <a:t> </a:t>
            </a:r>
            <a:r>
              <a:rPr lang="es-CO" sz="3200" dirty="0"/>
              <a:t>L</a:t>
            </a:r>
            <a:r>
              <a:rPr lang="es-CO" sz="3200" b="1" dirty="0" smtClean="0"/>
              <a:t>a </a:t>
            </a:r>
            <a:r>
              <a:rPr lang="es-CO" sz="3200" b="1" dirty="0"/>
              <a:t>Competencia</a:t>
            </a:r>
            <a:endParaRPr lang="es-ES" sz="3200" dirty="0"/>
          </a:p>
        </p:txBody>
      </p:sp>
      <p:sp>
        <p:nvSpPr>
          <p:cNvPr id="3" name="2 Marcador de contenido"/>
          <p:cNvSpPr>
            <a:spLocks noGrp="1"/>
          </p:cNvSpPr>
          <p:nvPr>
            <p:ph idx="1"/>
          </p:nvPr>
        </p:nvSpPr>
        <p:spPr>
          <a:xfrm>
            <a:off x="467544" y="1340768"/>
            <a:ext cx="8183880" cy="4968552"/>
          </a:xfrm>
        </p:spPr>
        <p:txBody>
          <a:bodyPr>
            <a:normAutofit fontScale="77500" lnSpcReduction="20000"/>
          </a:bodyPr>
          <a:lstStyle/>
          <a:p>
            <a:r>
              <a:rPr lang="es-CO" sz="3500" dirty="0"/>
              <a:t>PRONACA </a:t>
            </a:r>
            <a:r>
              <a:rPr lang="es-CO" sz="3500" dirty="0" smtClean="0"/>
              <a:t>Procesadora </a:t>
            </a:r>
            <a:r>
              <a:rPr lang="es-CO" sz="3500" dirty="0"/>
              <a:t>Nacional de Alimentos C.A. con su marca Mr. </a:t>
            </a:r>
            <a:r>
              <a:rPr lang="es-CO" sz="3500" dirty="0" smtClean="0"/>
              <a:t>Pollo  </a:t>
            </a:r>
          </a:p>
          <a:p>
            <a:r>
              <a:rPr lang="es-CO" sz="3500" dirty="0" smtClean="0"/>
              <a:t>AVITALSA,</a:t>
            </a:r>
          </a:p>
          <a:p>
            <a:r>
              <a:rPr lang="es-CO" sz="3500" dirty="0" smtClean="0"/>
              <a:t> </a:t>
            </a:r>
            <a:r>
              <a:rPr lang="es-ES" sz="3500" dirty="0"/>
              <a:t>GRUPO </a:t>
            </a:r>
            <a:r>
              <a:rPr lang="es-ES" sz="3500" dirty="0" smtClean="0"/>
              <a:t>ORO</a:t>
            </a:r>
          </a:p>
          <a:p>
            <a:r>
              <a:rPr lang="es-ES" sz="3500" dirty="0" smtClean="0"/>
              <a:t>AVICOLA FERNANDEZ</a:t>
            </a:r>
          </a:p>
          <a:p>
            <a:r>
              <a:rPr lang="es-ES" sz="3500" dirty="0" smtClean="0"/>
              <a:t>AVICOLA VERONICA</a:t>
            </a:r>
          </a:p>
          <a:p>
            <a:pPr>
              <a:buNone/>
            </a:pPr>
            <a:r>
              <a:rPr lang="es-CO" sz="3500" dirty="0" smtClean="0"/>
              <a:t>	</a:t>
            </a:r>
          </a:p>
          <a:p>
            <a:pPr algn="just">
              <a:buNone/>
            </a:pPr>
            <a:r>
              <a:rPr lang="es-CO" sz="3500" dirty="0"/>
              <a:t>	</a:t>
            </a:r>
            <a:r>
              <a:rPr lang="es-CO" sz="3500" dirty="0" smtClean="0"/>
              <a:t>Una </a:t>
            </a:r>
            <a:r>
              <a:rPr lang="es-CO" sz="3500" dirty="0"/>
              <a:t>de las herramientas de las grandes empresas para mantener su posición de mercado está enfocada en lograr la fidelidad  en el producto donde el cliente relaciona la marca con calidad. </a:t>
            </a:r>
            <a:endParaRPr lang="es-ES" sz="3500" dirty="0"/>
          </a:p>
          <a:p>
            <a:pPr>
              <a:buNone/>
            </a:pP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8183880" cy="691520"/>
          </a:xfrm>
        </p:spPr>
        <p:txBody>
          <a:bodyPr/>
          <a:lstStyle/>
          <a:p>
            <a:r>
              <a:rPr lang="es-CO" sz="3200" b="1" dirty="0" smtClean="0"/>
              <a:t>DETERMINACIÓN DE LA MUESTRA</a:t>
            </a:r>
            <a:endParaRPr lang="es-ES" sz="3200" dirty="0"/>
          </a:p>
        </p:txBody>
      </p:sp>
      <p:sp>
        <p:nvSpPr>
          <p:cNvPr id="3" name="2 Marcador de contenido"/>
          <p:cNvSpPr>
            <a:spLocks noGrp="1"/>
          </p:cNvSpPr>
          <p:nvPr>
            <p:ph idx="1"/>
          </p:nvPr>
        </p:nvSpPr>
        <p:spPr>
          <a:xfrm>
            <a:off x="251520" y="980728"/>
            <a:ext cx="8640960" cy="5877272"/>
          </a:xfrm>
        </p:spPr>
        <p:txBody>
          <a:bodyPr>
            <a:noAutofit/>
          </a:bodyPr>
          <a:lstStyle/>
          <a:p>
            <a:pPr>
              <a:buNone/>
            </a:pPr>
            <a:r>
              <a:rPr lang="es-ES" dirty="0" smtClean="0"/>
              <a:t>Para calcular el tamaño de la muestra se realizo una prueba piloto, se obtuvo:</a:t>
            </a:r>
            <a:endParaRPr lang="es-EC" dirty="0" smtClean="0"/>
          </a:p>
          <a:p>
            <a:pPr algn="ctr">
              <a:spcBef>
                <a:spcPts val="0"/>
              </a:spcBef>
              <a:buNone/>
            </a:pPr>
            <a:r>
              <a:rPr lang="es-ES" sz="2400" i="1" dirty="0" smtClean="0"/>
              <a:t>        σ² Z²</a:t>
            </a:r>
            <a:endParaRPr lang="es-EC" sz="2400" dirty="0" smtClean="0"/>
          </a:p>
          <a:p>
            <a:pPr algn="ctr">
              <a:spcBef>
                <a:spcPts val="0"/>
              </a:spcBef>
              <a:buNone/>
            </a:pPr>
            <a:r>
              <a:rPr lang="es-ES" sz="2400" i="1" dirty="0" smtClean="0"/>
              <a:t>N = --------</a:t>
            </a:r>
            <a:endParaRPr lang="es-EC" sz="2400" dirty="0" smtClean="0"/>
          </a:p>
          <a:p>
            <a:pPr algn="ctr">
              <a:spcBef>
                <a:spcPts val="0"/>
              </a:spcBef>
              <a:buNone/>
            </a:pPr>
            <a:r>
              <a:rPr lang="es-ES" sz="2400" i="1" dirty="0" smtClean="0"/>
              <a:t>           e²</a:t>
            </a:r>
            <a:endParaRPr lang="es-EC" sz="2400" dirty="0" smtClean="0"/>
          </a:p>
          <a:p>
            <a:pPr>
              <a:buNone/>
            </a:pPr>
            <a:r>
              <a:rPr lang="es-ES" dirty="0" smtClean="0"/>
              <a:t> donde: </a:t>
            </a:r>
          </a:p>
          <a:p>
            <a:pPr>
              <a:buNone/>
            </a:pPr>
            <a:r>
              <a:rPr lang="es-ES" dirty="0" smtClean="0"/>
              <a:t>  Media 55 pollos por día, una desviación estándar de </a:t>
            </a:r>
            <a:r>
              <a:rPr lang="es-ES" i="1" dirty="0" smtClean="0"/>
              <a:t>σ </a:t>
            </a:r>
            <a:r>
              <a:rPr lang="es-ES" dirty="0" smtClean="0"/>
              <a:t>= 10, para un error máximo permitido de 3,5,   nivel de confianza de 95% se calcula por:</a:t>
            </a:r>
            <a:endParaRPr lang="es-EC" dirty="0" smtClean="0"/>
          </a:p>
          <a:p>
            <a:pPr algn="ctr">
              <a:spcBef>
                <a:spcPts val="0"/>
              </a:spcBef>
              <a:buNone/>
            </a:pPr>
            <a:r>
              <a:rPr lang="es-ES" sz="2400" i="1" dirty="0" smtClean="0"/>
              <a:t>       (10)² (1.96)²</a:t>
            </a:r>
            <a:endParaRPr lang="es-EC" sz="2400" dirty="0" smtClean="0"/>
          </a:p>
          <a:p>
            <a:pPr algn="ctr">
              <a:spcBef>
                <a:spcPts val="0"/>
              </a:spcBef>
              <a:buNone/>
            </a:pPr>
            <a:r>
              <a:rPr lang="es-ES" sz="2400" i="1" dirty="0" smtClean="0"/>
              <a:t>N = ------------------- = 31</a:t>
            </a:r>
            <a:endParaRPr lang="es-EC" sz="2400" dirty="0" smtClean="0"/>
          </a:p>
          <a:p>
            <a:pPr algn="ctr">
              <a:spcBef>
                <a:spcPts val="0"/>
              </a:spcBef>
              <a:buNone/>
            </a:pPr>
            <a:r>
              <a:rPr lang="es-ES" sz="2400" i="1" dirty="0" smtClean="0"/>
              <a:t>             (3,5)²</a:t>
            </a:r>
            <a:endParaRPr lang="es-EC" sz="2400" dirty="0" smtClean="0"/>
          </a:p>
          <a:p>
            <a:pPr>
              <a:buNone/>
            </a:pPr>
            <a:r>
              <a:rPr lang="es-ES" dirty="0" smtClean="0"/>
              <a:t> </a:t>
            </a:r>
            <a:r>
              <a:rPr lang="es-EC" dirty="0" smtClean="0"/>
              <a:t> </a:t>
            </a:r>
            <a:r>
              <a:rPr lang="es-ES" dirty="0" smtClean="0"/>
              <a:t> </a:t>
            </a:r>
            <a:endParaRPr lang="es-EC"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0" y="0"/>
            <a:ext cx="9144000" cy="3284984"/>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4983673" y="3501009"/>
            <a:ext cx="4160327" cy="3356991"/>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539552" y="3455440"/>
            <a:ext cx="4143688" cy="3402560"/>
          </a:xfrm>
          <a:prstGeom prst="rect">
            <a:avLst/>
          </a:prstGeom>
          <a:noFill/>
          <a:ln w="9525">
            <a:noFill/>
            <a:miter lim="800000"/>
            <a:headEnd/>
            <a:tailEnd/>
          </a:ln>
        </p:spPr>
      </p:pic>
      <p:sp>
        <p:nvSpPr>
          <p:cNvPr id="8" name="7 CuadroTexto"/>
          <p:cNvSpPr txBox="1"/>
          <p:nvPr/>
        </p:nvSpPr>
        <p:spPr>
          <a:xfrm>
            <a:off x="3779912" y="2996952"/>
            <a:ext cx="3024336" cy="461665"/>
          </a:xfrm>
          <a:prstGeom prst="rect">
            <a:avLst/>
          </a:prstGeom>
          <a:noFill/>
        </p:spPr>
        <p:txBody>
          <a:bodyPr wrap="square" rtlCol="0">
            <a:spAutoFit/>
          </a:bodyPr>
          <a:lstStyle/>
          <a:p>
            <a:r>
              <a:rPr lang="es-ES" sz="2400" dirty="0" smtClean="0"/>
              <a:t>68%               26%</a:t>
            </a:r>
            <a:endParaRPr lang="es-EC"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Grp="1" noChangeAspect="1" noChangeArrowheads="1"/>
          </p:cNvPicPr>
          <p:nvPr>
            <p:ph idx="1"/>
          </p:nvPr>
        </p:nvPicPr>
        <p:blipFill>
          <a:blip r:embed="rId2" cstate="print"/>
          <a:srcRect/>
          <a:stretch>
            <a:fillRect/>
          </a:stretch>
        </p:blipFill>
        <p:spPr bwMode="auto">
          <a:xfrm>
            <a:off x="0" y="102527"/>
            <a:ext cx="5292080" cy="649482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30723" name="Picture 3"/>
          <p:cNvPicPr>
            <a:picLocks noChangeAspect="1" noChangeArrowheads="1"/>
          </p:cNvPicPr>
          <p:nvPr/>
        </p:nvPicPr>
        <p:blipFill>
          <a:blip r:embed="rId3" cstate="print"/>
          <a:srcRect/>
          <a:stretch>
            <a:fillRect/>
          </a:stretch>
        </p:blipFill>
        <p:spPr bwMode="auto">
          <a:xfrm>
            <a:off x="5695138" y="1556792"/>
            <a:ext cx="3310497" cy="2880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p:cNvPicPr>
            <a:picLocks noChangeAspect="1" noChangeArrowheads="1"/>
          </p:cNvPicPr>
          <p:nvPr/>
        </p:nvPicPr>
        <p:blipFill>
          <a:blip r:embed="rId2" cstate="print"/>
          <a:srcRect/>
          <a:stretch>
            <a:fillRect/>
          </a:stretch>
        </p:blipFill>
        <p:spPr bwMode="auto">
          <a:xfrm>
            <a:off x="323528" y="980728"/>
            <a:ext cx="5472608" cy="2701586"/>
          </a:xfrm>
          <a:prstGeom prst="rect">
            <a:avLst/>
          </a:prstGeom>
          <a:noFill/>
          <a:ln w="9525">
            <a:noFill/>
            <a:miter lim="800000"/>
            <a:headEnd/>
            <a:tailEnd/>
          </a:ln>
        </p:spPr>
      </p:pic>
      <p:pic>
        <p:nvPicPr>
          <p:cNvPr id="12291" name="Picture 3"/>
          <p:cNvPicPr>
            <a:picLocks noChangeAspect="1" noChangeArrowheads="1"/>
          </p:cNvPicPr>
          <p:nvPr/>
        </p:nvPicPr>
        <p:blipFill>
          <a:blip r:embed="rId3" cstate="print"/>
          <a:srcRect/>
          <a:stretch>
            <a:fillRect/>
          </a:stretch>
        </p:blipFill>
        <p:spPr bwMode="auto">
          <a:xfrm>
            <a:off x="3563888" y="3717032"/>
            <a:ext cx="5020887" cy="3140968"/>
          </a:xfrm>
          <a:prstGeom prst="rect">
            <a:avLst/>
          </a:prstGeom>
          <a:noFill/>
          <a:ln w="9525">
            <a:noFill/>
            <a:miter lim="800000"/>
            <a:headEnd/>
            <a:tailEnd/>
          </a:ln>
        </p:spPr>
      </p:pic>
      <p:sp>
        <p:nvSpPr>
          <p:cNvPr id="10" name="9 Título"/>
          <p:cNvSpPr>
            <a:spLocks noGrp="1"/>
          </p:cNvSpPr>
          <p:nvPr>
            <p:ph type="title"/>
          </p:nvPr>
        </p:nvSpPr>
        <p:spPr>
          <a:xfrm>
            <a:off x="467544" y="116632"/>
            <a:ext cx="8183880" cy="835536"/>
          </a:xfrm>
        </p:spPr>
        <p:txBody>
          <a:bodyPr/>
          <a:lstStyle/>
          <a:p>
            <a:pPr algn="ctr"/>
            <a:r>
              <a:rPr lang="es-ES" dirty="0" smtClean="0"/>
              <a:t>ESTUDIO DE MERCADO</a:t>
            </a:r>
            <a:endParaRPr lang="es-EC"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0"/>
            <a:ext cx="8183880" cy="733832"/>
          </a:xfrm>
        </p:spPr>
        <p:txBody>
          <a:bodyPr>
            <a:normAutofit/>
          </a:bodyPr>
          <a:lstStyle/>
          <a:p>
            <a:pPr algn="l"/>
            <a:r>
              <a:rPr lang="es-ES" sz="3200" dirty="0" smtClean="0"/>
              <a:t>ESTUDIO DE MERCADO</a:t>
            </a:r>
            <a:endParaRPr lang="es-ES" sz="3200" dirty="0"/>
          </a:p>
        </p:txBody>
      </p:sp>
      <p:pic>
        <p:nvPicPr>
          <p:cNvPr id="11265" name="Picture 1"/>
          <p:cNvPicPr>
            <a:picLocks noGrp="1" noChangeAspect="1" noChangeArrowheads="1"/>
          </p:cNvPicPr>
          <p:nvPr>
            <p:ph idx="1"/>
          </p:nvPr>
        </p:nvPicPr>
        <p:blipFill>
          <a:blip r:embed="rId2" cstate="print"/>
          <a:stretch>
            <a:fillRect/>
          </a:stretch>
        </p:blipFill>
        <p:spPr bwMode="auto">
          <a:xfrm>
            <a:off x="827584" y="1268760"/>
            <a:ext cx="4143375" cy="3024336"/>
          </a:xfrm>
          <a:prstGeom prst="rect">
            <a:avLst/>
          </a:prstGeom>
          <a:noFill/>
          <a:ln w="9525">
            <a:noFill/>
            <a:miter lim="800000"/>
            <a:headEnd/>
            <a:tailEnd/>
          </a:ln>
        </p:spPr>
      </p:pic>
      <p:pic>
        <p:nvPicPr>
          <p:cNvPr id="4" name="Picture 1"/>
          <p:cNvPicPr>
            <a:picLocks noChangeAspect="1" noChangeArrowheads="1"/>
          </p:cNvPicPr>
          <p:nvPr/>
        </p:nvPicPr>
        <p:blipFill>
          <a:blip r:embed="rId3" cstate="print"/>
          <a:srcRect/>
          <a:stretch>
            <a:fillRect/>
          </a:stretch>
        </p:blipFill>
        <p:spPr bwMode="auto">
          <a:xfrm>
            <a:off x="5021942" y="3212976"/>
            <a:ext cx="4122058" cy="33123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274638"/>
            <a:ext cx="7859216" cy="1143000"/>
          </a:xfrm>
        </p:spPr>
        <p:txBody>
          <a:bodyPr>
            <a:normAutofit/>
          </a:bodyPr>
          <a:lstStyle/>
          <a:p>
            <a:pPr algn="l"/>
            <a:r>
              <a:rPr lang="es-ES" sz="3200" dirty="0" smtClean="0"/>
              <a:t>CONCLUSIONES</a:t>
            </a:r>
            <a:endParaRPr lang="es-ES" sz="3200" dirty="0"/>
          </a:p>
        </p:txBody>
      </p:sp>
      <p:sp>
        <p:nvSpPr>
          <p:cNvPr id="3" name="2 Marcador de contenido"/>
          <p:cNvSpPr>
            <a:spLocks noGrp="1"/>
          </p:cNvSpPr>
          <p:nvPr>
            <p:ph idx="1"/>
          </p:nvPr>
        </p:nvSpPr>
        <p:spPr>
          <a:xfrm>
            <a:off x="467544" y="1268760"/>
            <a:ext cx="8229600" cy="5040559"/>
          </a:xfrm>
        </p:spPr>
        <p:txBody>
          <a:bodyPr>
            <a:normAutofit fontScale="92500"/>
          </a:bodyPr>
          <a:lstStyle/>
          <a:p>
            <a:r>
              <a:rPr lang="es-CO" dirty="0" smtClean="0"/>
              <a:t>	</a:t>
            </a:r>
            <a:r>
              <a:rPr lang="es-ES" dirty="0" smtClean="0">
                <a:latin typeface="Arial" pitchFamily="34" charset="0"/>
                <a:ea typeface="SimSun"/>
                <a:cs typeface="Times New Roman" pitchFamily="18" charset="0"/>
              </a:rPr>
              <a:t>De acuerdo a los requerimientos de los asaderos encuestados, nuestro producto será pollos totalmente faenados, empacados en funda plástica y sellada, mediante un proceso de </a:t>
            </a:r>
            <a:r>
              <a:rPr lang="es-ES" dirty="0" err="1" smtClean="0">
                <a:latin typeface="Arial" pitchFamily="34" charset="0"/>
                <a:ea typeface="SimSun"/>
                <a:cs typeface="Times New Roman" pitchFamily="18" charset="0"/>
              </a:rPr>
              <a:t>faenamiento</a:t>
            </a:r>
            <a:r>
              <a:rPr lang="es-ES" dirty="0" smtClean="0">
                <a:latin typeface="Arial" pitchFamily="34" charset="0"/>
                <a:ea typeface="SimSun"/>
                <a:cs typeface="Times New Roman" pitchFamily="18" charset="0"/>
              </a:rPr>
              <a:t> que asegure su calidad.</a:t>
            </a:r>
          </a:p>
          <a:p>
            <a:r>
              <a:rPr lang="es-ES" dirty="0" smtClean="0">
                <a:latin typeface="Arial" pitchFamily="34" charset="0"/>
                <a:ea typeface="SimSun"/>
                <a:cs typeface="Times New Roman" pitchFamily="18" charset="0"/>
              </a:rPr>
              <a:t> El peso de los pollos será de 4.5 libras</a:t>
            </a:r>
          </a:p>
          <a:p>
            <a:endParaRPr lang="es-EC" sz="3200" dirty="0" smtClean="0">
              <a:latin typeface="Arial" pitchFamily="34" charset="0"/>
            </a:endParaRPr>
          </a:p>
          <a:p>
            <a:r>
              <a:rPr lang="es-ES" dirty="0" smtClean="0"/>
              <a:t>De los resultados y análisis de la encuesta, los encuestados que compran a distribuidores pagan una precio más alto que los que compran en los puntos de ventas de la competencia. Pero las avícolas hacen negociaciones para un bajo precio según sea la cantidad comprada.  </a:t>
            </a:r>
            <a:endParaRPr lang="es-EC" dirty="0" smtClean="0"/>
          </a:p>
          <a:p>
            <a:pPr lvl="0"/>
            <a:endParaRPr lang="es-CO"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72816"/>
            <a:ext cx="8229600" cy="1143000"/>
          </a:xfrm>
        </p:spPr>
        <p:txBody>
          <a:bodyPr>
            <a:normAutofit/>
          </a:bodyPr>
          <a:lstStyle/>
          <a:p>
            <a:pPr algn="l"/>
            <a:r>
              <a:rPr lang="es-ES" b="1" dirty="0" smtClean="0"/>
              <a:t>	</a:t>
            </a:r>
            <a:r>
              <a:rPr lang="es-ES" sz="3600" b="1" dirty="0" smtClean="0"/>
              <a:t>Proceso de faenamiento de pollo</a:t>
            </a:r>
            <a:endParaRPr lang="es-ES" sz="3600" b="1" dirty="0"/>
          </a:p>
        </p:txBody>
      </p:sp>
      <p:sp>
        <p:nvSpPr>
          <p:cNvPr id="3" name="2 Marcador de contenido"/>
          <p:cNvSpPr>
            <a:spLocks noGrp="1"/>
          </p:cNvSpPr>
          <p:nvPr>
            <p:ph idx="1"/>
          </p:nvPr>
        </p:nvSpPr>
        <p:spPr>
          <a:xfrm>
            <a:off x="467544" y="3212976"/>
            <a:ext cx="8229600" cy="2592288"/>
          </a:xfrm>
        </p:spPr>
        <p:txBody>
          <a:bodyPr/>
          <a:lstStyle/>
          <a:p>
            <a:pPr algn="ctr">
              <a:buNone/>
            </a:pPr>
            <a:r>
              <a:rPr lang="es-ES" dirty="0" smtClean="0"/>
              <a:t>    Este proceso implica una serie de pasos</a:t>
            </a:r>
          </a:p>
          <a:p>
            <a:pPr algn="ctr">
              <a:buNone/>
            </a:pPr>
            <a:r>
              <a:rPr lang="es-ES" dirty="0" smtClean="0"/>
              <a:t> encaminados a transformar un pollo vivo en </a:t>
            </a:r>
          </a:p>
          <a:p>
            <a:pPr algn="ctr">
              <a:buNone/>
            </a:pPr>
            <a:r>
              <a:rPr lang="es-ES" dirty="0" smtClean="0"/>
              <a:t>un producto de carne listo para el consumo </a:t>
            </a:r>
          </a:p>
          <a:p>
            <a:pPr algn="ctr">
              <a:buNone/>
            </a:pPr>
            <a:r>
              <a:rPr lang="es-ES" dirty="0" smtClean="0"/>
              <a:t>humano</a:t>
            </a:r>
            <a:endParaRPr lang="es-ES" dirty="0"/>
          </a:p>
        </p:txBody>
      </p:sp>
      <p:sp>
        <p:nvSpPr>
          <p:cNvPr id="4" name="2 Subtítulo"/>
          <p:cNvSpPr txBox="1">
            <a:spLocks/>
          </p:cNvSpPr>
          <p:nvPr/>
        </p:nvSpPr>
        <p:spPr>
          <a:xfrm>
            <a:off x="2339752" y="620688"/>
            <a:ext cx="3960440" cy="648072"/>
          </a:xfrm>
          <a:prstGeom prst="rect">
            <a:avLst/>
          </a:prstGeom>
        </p:spPr>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3200" b="1" i="0" u="none" strike="noStrike" kern="1200" cap="none" spc="0" normalizeH="0" baseline="0" noProof="0" dirty="0" smtClean="0">
                <a:ln>
                  <a:noFill/>
                </a:ln>
                <a:solidFill>
                  <a:schemeClr val="tx1"/>
                </a:solidFill>
                <a:effectLst/>
                <a:uLnTx/>
                <a:uFillTx/>
                <a:latin typeface="+mn-lt"/>
                <a:ea typeface="+mn-ea"/>
                <a:cs typeface="+mn-cs"/>
              </a:rPr>
              <a:t>ESTUDIO TECNICO</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43000"/>
          </a:xfrm>
        </p:spPr>
        <p:txBody>
          <a:bodyPr>
            <a:normAutofit/>
          </a:bodyPr>
          <a:lstStyle/>
          <a:p>
            <a:r>
              <a:rPr lang="es-ES" dirty="0" smtClean="0"/>
              <a:t>Etapas de faenamiento de pollo</a:t>
            </a:r>
            <a:endParaRPr lang="es-ES" dirty="0"/>
          </a:p>
        </p:txBody>
      </p:sp>
      <p:graphicFrame>
        <p:nvGraphicFramePr>
          <p:cNvPr id="6" name="5 Marcador de contenido"/>
          <p:cNvGraphicFramePr>
            <a:graphicFrameLocks noGrp="1"/>
          </p:cNvGraphicFramePr>
          <p:nvPr>
            <p:ph idx="1"/>
          </p:nvPr>
        </p:nvGraphicFramePr>
        <p:xfrm>
          <a:off x="457200" y="1600200"/>
          <a:ext cx="8229600" cy="4565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lum bright="40000" contrast="-40000"/>
          </a:blip>
          <a:srcRect/>
          <a:stretch>
            <a:fillRect/>
          </a:stretch>
        </p:blipFill>
        <p:spPr bwMode="auto">
          <a:xfrm>
            <a:off x="467544" y="404664"/>
            <a:ext cx="8280920" cy="6288399"/>
          </a:xfrm>
          <a:prstGeom prst="rect">
            <a:avLst/>
          </a:prstGeom>
          <a:noFill/>
          <a:ln w="9525">
            <a:noFill/>
            <a:miter lim="800000"/>
            <a:headEnd/>
            <a:tailEnd/>
          </a:ln>
        </p:spPr>
      </p:pic>
      <p:sp>
        <p:nvSpPr>
          <p:cNvPr id="3" name="2 Marcador de contenido"/>
          <p:cNvSpPr>
            <a:spLocks noGrp="1"/>
          </p:cNvSpPr>
          <p:nvPr>
            <p:ph idx="1"/>
          </p:nvPr>
        </p:nvSpPr>
        <p:spPr>
          <a:xfrm>
            <a:off x="216024" y="1556792"/>
            <a:ext cx="8676456" cy="4104456"/>
          </a:xfrm>
        </p:spPr>
        <p:txBody>
          <a:bodyPr>
            <a:noAutofit/>
          </a:bodyPr>
          <a:lstStyle/>
          <a:p>
            <a:pPr algn="ctr">
              <a:buNone/>
            </a:pPr>
            <a:r>
              <a:rPr lang="es-ES" sz="4000" b="1" dirty="0" smtClean="0"/>
              <a:t>“FACTIBILIDAD PARA LA IMPLANTACIÓN DE UNA PLANTA PROCESADORA DE POLLOS EN LA TROCAL PROVINCIA DEL CAÑAR, DIRIGIDO AL MERCADO GUAYAQUILEÑO” </a:t>
            </a:r>
            <a:endParaRPr lang="es-EC" sz="40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rmAutofit/>
          </a:bodyPr>
          <a:lstStyle/>
          <a:p>
            <a:r>
              <a:rPr lang="es-ES" dirty="0" smtClean="0"/>
              <a:t>Etapas de faenamiento de pollo</a:t>
            </a:r>
            <a:endParaRPr lang="es-ES" dirty="0"/>
          </a:p>
        </p:txBody>
      </p:sp>
      <p:graphicFrame>
        <p:nvGraphicFramePr>
          <p:cNvPr id="6" name="5 Marcador de contenido"/>
          <p:cNvGraphicFramePr>
            <a:graphicFrameLocks noGrp="1"/>
          </p:cNvGraphicFramePr>
          <p:nvPr>
            <p:ph idx="1"/>
          </p:nvPr>
        </p:nvGraphicFramePr>
        <p:xfrm>
          <a:off x="457200" y="1600201"/>
          <a:ext cx="8229600" cy="4781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p:spPr>
        <p:txBody>
          <a:bodyPr>
            <a:normAutofit/>
          </a:bodyPr>
          <a:lstStyle/>
          <a:p>
            <a:r>
              <a:rPr lang="es-ES" dirty="0" smtClean="0"/>
              <a:t>Etapas de faenamiento de pollo</a:t>
            </a:r>
            <a:endParaRPr lang="es-ES" dirty="0"/>
          </a:p>
        </p:txBody>
      </p:sp>
      <p:graphicFrame>
        <p:nvGraphicFramePr>
          <p:cNvPr id="5" name="4 Marcador de contenido"/>
          <p:cNvGraphicFramePr>
            <a:graphicFrameLocks noGrp="1"/>
          </p:cNvGraphicFramePr>
          <p:nvPr>
            <p:ph idx="1"/>
          </p:nvPr>
        </p:nvGraphicFramePr>
        <p:xfrm>
          <a:off x="457200" y="1600200"/>
          <a:ext cx="8229600" cy="47091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0"/>
            <a:ext cx="8229600" cy="1143000"/>
          </a:xfrm>
        </p:spPr>
        <p:txBody>
          <a:bodyPr>
            <a:normAutofit/>
          </a:bodyPr>
          <a:lstStyle/>
          <a:p>
            <a:r>
              <a:rPr lang="es-ES" dirty="0" smtClean="0"/>
              <a:t>Etapas de faenamiento de pollo</a:t>
            </a:r>
            <a:endParaRPr lang="es-ES" dirty="0"/>
          </a:p>
        </p:txBody>
      </p:sp>
      <p:graphicFrame>
        <p:nvGraphicFramePr>
          <p:cNvPr id="4" name="3 Marcador de contenido"/>
          <p:cNvGraphicFramePr>
            <a:graphicFrameLocks noGrp="1"/>
          </p:cNvGraphicFramePr>
          <p:nvPr>
            <p:ph idx="1"/>
          </p:nvPr>
        </p:nvGraphicFramePr>
        <p:xfrm>
          <a:off x="457200" y="1481329"/>
          <a:ext cx="8229600" cy="4251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504056"/>
          </a:xfrm>
        </p:spPr>
        <p:txBody>
          <a:bodyPr>
            <a:normAutofit fontScale="90000"/>
          </a:bodyPr>
          <a:lstStyle/>
          <a:p>
            <a:pPr algn="ctr"/>
            <a:r>
              <a:rPr lang="es-ES" sz="3200" dirty="0" smtClean="0"/>
              <a:t>Maquinarias y Equipos</a:t>
            </a:r>
            <a:endParaRPr lang="es-ES" sz="3200" dirty="0"/>
          </a:p>
        </p:txBody>
      </p:sp>
      <p:sp>
        <p:nvSpPr>
          <p:cNvPr id="3" name="2 Marcador de contenido"/>
          <p:cNvSpPr>
            <a:spLocks noGrp="1"/>
          </p:cNvSpPr>
          <p:nvPr>
            <p:ph idx="1"/>
          </p:nvPr>
        </p:nvSpPr>
        <p:spPr>
          <a:xfrm>
            <a:off x="395536" y="620688"/>
            <a:ext cx="8229600" cy="1296144"/>
          </a:xfrm>
        </p:spPr>
        <p:txBody>
          <a:bodyPr>
            <a:normAutofit fontScale="85000" lnSpcReduction="20000"/>
          </a:bodyPr>
          <a:lstStyle/>
          <a:p>
            <a:pPr algn="ctr">
              <a:buNone/>
            </a:pPr>
            <a:r>
              <a:rPr lang="es-ES" dirty="0" smtClean="0"/>
              <a:t>  -  </a:t>
            </a:r>
            <a:r>
              <a:rPr lang="es-ES" sz="2400" dirty="0" smtClean="0"/>
              <a:t>Las Maquinarias y Equipos requeridas para el  proceso de faenamiento lo podemos apreciar en detalle en la tabla 3.2  </a:t>
            </a:r>
          </a:p>
          <a:p>
            <a:pPr>
              <a:buNone/>
            </a:pPr>
            <a:endParaRPr lang="es-ES" dirty="0" smtClean="0"/>
          </a:p>
          <a:p>
            <a:pPr algn="ctr">
              <a:buNone/>
            </a:pPr>
            <a:r>
              <a:rPr lang="es-ES" dirty="0" smtClean="0"/>
              <a:t>  </a:t>
            </a:r>
            <a:endParaRPr lang="es-ES" dirty="0"/>
          </a:p>
        </p:txBody>
      </p:sp>
      <p:pic>
        <p:nvPicPr>
          <p:cNvPr id="4" name="Picture 4"/>
          <p:cNvPicPr>
            <a:picLocks noChangeAspect="1" noChangeArrowheads="1"/>
          </p:cNvPicPr>
          <p:nvPr/>
        </p:nvPicPr>
        <p:blipFill>
          <a:blip r:embed="rId2" cstate="print"/>
          <a:srcRect/>
          <a:stretch>
            <a:fillRect/>
          </a:stretch>
        </p:blipFill>
        <p:spPr bwMode="auto">
          <a:xfrm>
            <a:off x="1115616" y="1124744"/>
            <a:ext cx="6048672" cy="555266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Espacio Físico</a:t>
            </a:r>
            <a:endParaRPr lang="es-ES" dirty="0"/>
          </a:p>
        </p:txBody>
      </p:sp>
      <p:sp>
        <p:nvSpPr>
          <p:cNvPr id="3" name="2 Marcador de contenido"/>
          <p:cNvSpPr>
            <a:spLocks noGrp="1"/>
          </p:cNvSpPr>
          <p:nvPr>
            <p:ph idx="1"/>
          </p:nvPr>
        </p:nvSpPr>
        <p:spPr/>
        <p:txBody>
          <a:bodyPr>
            <a:normAutofit/>
          </a:bodyPr>
          <a:lstStyle/>
          <a:p>
            <a:pPr algn="ctr">
              <a:buNone/>
            </a:pPr>
            <a:r>
              <a:rPr lang="es-ES" dirty="0" smtClean="0"/>
              <a:t>- El espacio físico (terreno) con el que se cuenta para la instalación de la planta es  de 600 m2.</a:t>
            </a:r>
          </a:p>
          <a:p>
            <a:pPr>
              <a:buNone/>
            </a:pPr>
            <a:endParaRPr lang="es-ES" dirty="0"/>
          </a:p>
          <a:p>
            <a:pPr algn="ctr">
              <a:buNone/>
            </a:pPr>
            <a:r>
              <a:rPr lang="es-ES" dirty="0" smtClean="0"/>
              <a:t>   -La obra física se la desarrollará en este sitio,</a:t>
            </a:r>
          </a:p>
          <a:p>
            <a:pPr algn="ctr">
              <a:buNone/>
            </a:pPr>
            <a:r>
              <a:rPr lang="es-ES" dirty="0"/>
              <a:t> </a:t>
            </a:r>
            <a:r>
              <a:rPr lang="es-ES" dirty="0" smtClean="0"/>
              <a:t>   y  cuenta con un diseño para el área de faenamiento y para el de oficinas de administración.</a:t>
            </a:r>
          </a:p>
          <a:p>
            <a:pPr>
              <a:buNone/>
            </a:pPr>
            <a:endParaRPr lang="es-ES" dirty="0"/>
          </a:p>
          <a:p>
            <a:pPr>
              <a:buNone/>
            </a:pPr>
            <a:r>
              <a:rPr lang="es-ES" dirty="0" smtClean="0"/>
              <a:t>    </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Estudio de Localización</a:t>
            </a:r>
            <a:endParaRPr lang="es-ES" dirty="0"/>
          </a:p>
        </p:txBody>
      </p:sp>
      <p:sp>
        <p:nvSpPr>
          <p:cNvPr id="3" name="2 Marcador de contenido"/>
          <p:cNvSpPr>
            <a:spLocks noGrp="1"/>
          </p:cNvSpPr>
          <p:nvPr>
            <p:ph idx="1"/>
          </p:nvPr>
        </p:nvSpPr>
        <p:spPr/>
        <p:txBody>
          <a:bodyPr/>
          <a:lstStyle/>
          <a:p>
            <a:pPr algn="ctr">
              <a:buNone/>
            </a:pPr>
            <a:r>
              <a:rPr lang="es-ES" dirty="0" smtClean="0"/>
              <a:t> Método cualitativo por puntos</a:t>
            </a:r>
          </a:p>
          <a:p>
            <a:pPr>
              <a:buNone/>
            </a:pPr>
            <a:endParaRPr lang="es-ES" dirty="0" smtClean="0"/>
          </a:p>
          <a:p>
            <a:pPr>
              <a:buNone/>
            </a:pPr>
            <a:endParaRPr lang="es-ES" dirty="0"/>
          </a:p>
        </p:txBody>
      </p:sp>
      <p:pic>
        <p:nvPicPr>
          <p:cNvPr id="2051" name="Picture 3"/>
          <p:cNvPicPr>
            <a:picLocks noChangeAspect="1" noChangeArrowheads="1"/>
          </p:cNvPicPr>
          <p:nvPr/>
        </p:nvPicPr>
        <p:blipFill>
          <a:blip r:embed="rId2" cstate="print"/>
          <a:srcRect/>
          <a:stretch>
            <a:fillRect/>
          </a:stretch>
        </p:blipFill>
        <p:spPr bwMode="auto">
          <a:xfrm>
            <a:off x="1187624" y="2420888"/>
            <a:ext cx="6336704" cy="3762375"/>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dirty="0" smtClean="0"/>
              <a:t>Estructura Organizacional</a:t>
            </a:r>
            <a:endParaRPr lang="es-ES" dirty="0"/>
          </a:p>
        </p:txBody>
      </p:sp>
      <p:sp>
        <p:nvSpPr>
          <p:cNvPr id="3" name="2 Marcador de contenido"/>
          <p:cNvSpPr>
            <a:spLocks noGrp="1"/>
          </p:cNvSpPr>
          <p:nvPr>
            <p:ph idx="1"/>
          </p:nvPr>
        </p:nvSpPr>
        <p:spPr>
          <a:xfrm>
            <a:off x="323528" y="1628800"/>
            <a:ext cx="8352928" cy="4525963"/>
          </a:xfrm>
        </p:spPr>
        <p:txBody>
          <a:bodyPr/>
          <a:lstStyle/>
          <a:p>
            <a:pPr lvl="7" hangingPunct="0">
              <a:buNone/>
            </a:pPr>
            <a:endParaRPr lang="es-ES" b="1" dirty="0"/>
          </a:p>
          <a:p>
            <a:pPr>
              <a:buNone/>
            </a:pPr>
            <a:endParaRPr lang="es-ES" dirty="0"/>
          </a:p>
        </p:txBody>
      </p:sp>
      <p:pic>
        <p:nvPicPr>
          <p:cNvPr id="1026" name="Picture 2"/>
          <p:cNvPicPr>
            <a:picLocks noChangeAspect="1" noChangeArrowheads="1"/>
          </p:cNvPicPr>
          <p:nvPr/>
        </p:nvPicPr>
        <p:blipFill>
          <a:blip r:embed="rId2" cstate="print"/>
          <a:srcRect/>
          <a:stretch>
            <a:fillRect/>
          </a:stretch>
        </p:blipFill>
        <p:spPr bwMode="auto">
          <a:xfrm>
            <a:off x="611561" y="1700808"/>
            <a:ext cx="7992888" cy="3888432"/>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Estructura Organizacional</a:t>
            </a:r>
            <a:br>
              <a:rPr lang="es-ES" dirty="0" smtClean="0"/>
            </a:br>
            <a:r>
              <a:rPr lang="es-ES" sz="4000" dirty="0" smtClean="0"/>
              <a:t>Gerencia General</a:t>
            </a:r>
            <a:endParaRPr lang="es-ES" sz="4000" dirty="0"/>
          </a:p>
        </p:txBody>
      </p:sp>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Estructura Organizacional</a:t>
            </a:r>
            <a:br>
              <a:rPr lang="es-ES" dirty="0" smtClean="0"/>
            </a:br>
            <a:r>
              <a:rPr lang="es-ES" sz="4000" dirty="0" smtClean="0"/>
              <a:t>Producción</a:t>
            </a:r>
            <a:endParaRPr lang="es-ES" sz="4000" dirty="0"/>
          </a:p>
        </p:txBody>
      </p:sp>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426170"/>
          </a:xfrm>
        </p:spPr>
        <p:txBody>
          <a:bodyPr>
            <a:normAutofit/>
          </a:bodyPr>
          <a:lstStyle/>
          <a:p>
            <a:pPr algn="ctr"/>
            <a:r>
              <a:rPr lang="es-ES" dirty="0" smtClean="0"/>
              <a:t>Estructura Organizacional</a:t>
            </a:r>
            <a:br>
              <a:rPr lang="es-ES" dirty="0" smtClean="0"/>
            </a:br>
            <a:r>
              <a:rPr lang="es-ES" sz="4000" dirty="0" smtClean="0"/>
              <a:t>Comercialización y Ventas</a:t>
            </a:r>
            <a:endParaRPr lang="es-ES" sz="4000" dirty="0"/>
          </a:p>
        </p:txBody>
      </p:sp>
      <p:graphicFrame>
        <p:nvGraphicFramePr>
          <p:cNvPr id="4" name="3 Marcador de contenido"/>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INDICE	</a:t>
            </a:r>
            <a:endParaRPr lang="es-ES" dirty="0"/>
          </a:p>
        </p:txBody>
      </p:sp>
      <p:sp>
        <p:nvSpPr>
          <p:cNvPr id="3" name="2 Marcador de contenido"/>
          <p:cNvSpPr>
            <a:spLocks noGrp="1"/>
          </p:cNvSpPr>
          <p:nvPr>
            <p:ph idx="1"/>
          </p:nvPr>
        </p:nvSpPr>
        <p:spPr/>
        <p:txBody>
          <a:bodyPr/>
          <a:lstStyle/>
          <a:p>
            <a:r>
              <a:rPr lang="es-ES" dirty="0" smtClean="0"/>
              <a:t>Introducción</a:t>
            </a:r>
          </a:p>
          <a:p>
            <a:r>
              <a:rPr lang="es-ES" dirty="0" smtClean="0"/>
              <a:t>Estudio de mercado</a:t>
            </a:r>
          </a:p>
          <a:p>
            <a:r>
              <a:rPr lang="es-ES" dirty="0" smtClean="0"/>
              <a:t>Estudio Técnico</a:t>
            </a:r>
          </a:p>
          <a:p>
            <a:r>
              <a:rPr lang="es-ES" dirty="0" smtClean="0"/>
              <a:t>Estructura Organizacional</a:t>
            </a:r>
          </a:p>
          <a:p>
            <a:r>
              <a:rPr lang="es-ES" dirty="0" smtClean="0"/>
              <a:t>Estudio Financiero</a:t>
            </a:r>
          </a:p>
          <a:p>
            <a:r>
              <a:rPr lang="es-ES" dirty="0" smtClean="0"/>
              <a:t>Conclusiones</a:t>
            </a:r>
          </a:p>
          <a:p>
            <a:r>
              <a:rPr lang="es-ES" dirty="0" smtClean="0"/>
              <a:t>Recomendaciones</a:t>
            </a:r>
          </a:p>
          <a:p>
            <a:pPr>
              <a:buNone/>
            </a:pPr>
            <a:endParaRPr lang="es-E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7992888" cy="1368152"/>
          </a:xfrm>
        </p:spPr>
        <p:txBody>
          <a:bodyPr>
            <a:normAutofit fontScale="90000"/>
          </a:bodyPr>
          <a:lstStyle/>
          <a:p>
            <a:pPr algn="ctr"/>
            <a:r>
              <a:rPr lang="es-ES" dirty="0" smtClean="0"/>
              <a:t>Estructura Organizacional</a:t>
            </a:r>
            <a:br>
              <a:rPr lang="es-ES" dirty="0" smtClean="0"/>
            </a:br>
            <a:r>
              <a:rPr lang="es-ES" sz="4000" dirty="0" smtClean="0"/>
              <a:t>Administrativa y Financiero</a:t>
            </a:r>
            <a:endParaRPr lang="es-ES" sz="4000" dirty="0"/>
          </a:p>
        </p:txBody>
      </p:sp>
      <p:graphicFrame>
        <p:nvGraphicFramePr>
          <p:cNvPr id="4" name="3 Marcador de contenido"/>
          <p:cNvGraphicFramePr>
            <a:graphicFrameLocks noGrp="1"/>
          </p:cNvGraphicFramePr>
          <p:nvPr>
            <p:ph idx="1"/>
          </p:nvPr>
        </p:nvGraphicFramePr>
        <p:xfrm>
          <a:off x="467544" y="1916832"/>
          <a:ext cx="8229600" cy="4641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66130"/>
          </a:xfrm>
        </p:spPr>
        <p:txBody>
          <a:bodyPr>
            <a:normAutofit/>
          </a:bodyPr>
          <a:lstStyle/>
          <a:p>
            <a:pPr algn="ctr"/>
            <a:r>
              <a:rPr lang="es-ES" sz="4000" dirty="0" smtClean="0"/>
              <a:t>Estudio Legal</a:t>
            </a:r>
            <a:endParaRPr lang="es-ES" sz="4000" dirty="0"/>
          </a:p>
        </p:txBody>
      </p:sp>
      <p:graphicFrame>
        <p:nvGraphicFramePr>
          <p:cNvPr id="5" name="4 Marcador de contenido"/>
          <p:cNvGraphicFramePr>
            <a:graphicFrameLocks noGrp="1"/>
          </p:cNvGraphicFramePr>
          <p:nvPr>
            <p:ph idx="1"/>
          </p:nvPr>
        </p:nvGraphicFramePr>
        <p:xfrm>
          <a:off x="457200" y="1772816"/>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67544" y="620688"/>
            <a:ext cx="8229600" cy="1108719"/>
          </a:xfrm>
        </p:spPr>
        <p:txBody>
          <a:bodyPr/>
          <a:lstStyle/>
          <a:p>
            <a:r>
              <a:rPr lang="es-ES" dirty="0" smtClean="0"/>
              <a:t>ANALISIS DE COSTOS</a:t>
            </a:r>
          </a:p>
          <a:p>
            <a:pPr lvl="1"/>
            <a:r>
              <a:rPr lang="es-ES" dirty="0" smtClean="0"/>
              <a:t> Costos Fijos</a:t>
            </a:r>
          </a:p>
          <a:p>
            <a:pPr lvl="1"/>
            <a:endParaRPr lang="es-ES" dirty="0" smtClean="0"/>
          </a:p>
        </p:txBody>
      </p:sp>
      <p:pic>
        <p:nvPicPr>
          <p:cNvPr id="1028" name="Picture 4"/>
          <p:cNvPicPr>
            <a:picLocks noChangeAspect="1" noChangeArrowheads="1"/>
          </p:cNvPicPr>
          <p:nvPr/>
        </p:nvPicPr>
        <p:blipFill>
          <a:blip r:embed="rId2" cstate="print"/>
          <a:srcRect/>
          <a:stretch>
            <a:fillRect/>
          </a:stretch>
        </p:blipFill>
        <p:spPr bwMode="auto">
          <a:xfrm>
            <a:off x="1" y="2132857"/>
            <a:ext cx="5521965" cy="3888432"/>
          </a:xfrm>
          <a:prstGeom prst="rect">
            <a:avLst/>
          </a:prstGeom>
          <a:noFill/>
          <a:ln w="9525">
            <a:noFill/>
            <a:miter lim="800000"/>
            <a:headEnd/>
            <a:tailEnd/>
          </a:ln>
          <a:effectLst/>
        </p:spPr>
      </p:pic>
      <p:pic>
        <p:nvPicPr>
          <p:cNvPr id="1029" name="Picture 5"/>
          <p:cNvPicPr>
            <a:picLocks noChangeAspect="1" noChangeArrowheads="1"/>
          </p:cNvPicPr>
          <p:nvPr/>
        </p:nvPicPr>
        <p:blipFill>
          <a:blip r:embed="rId3" cstate="print"/>
          <a:srcRect/>
          <a:stretch>
            <a:fillRect/>
          </a:stretch>
        </p:blipFill>
        <p:spPr bwMode="auto">
          <a:xfrm>
            <a:off x="3923928" y="3573016"/>
            <a:ext cx="6478803" cy="12961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71438" y="434975"/>
            <a:ext cx="9251725" cy="61623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1396752"/>
          </a:xfrm>
        </p:spPr>
        <p:txBody>
          <a:bodyPr/>
          <a:lstStyle/>
          <a:p>
            <a:pPr>
              <a:buNone/>
            </a:pPr>
            <a:r>
              <a:rPr lang="es-ES" dirty="0" smtClean="0"/>
              <a:t>	-  Costos Variable</a:t>
            </a:r>
          </a:p>
          <a:p>
            <a:pPr>
              <a:buNone/>
            </a:pPr>
            <a:r>
              <a:rPr lang="es-ES" dirty="0" smtClean="0"/>
              <a:t>	-  Materia Prima</a:t>
            </a:r>
          </a:p>
          <a:p>
            <a:pPr>
              <a:buNone/>
            </a:pPr>
            <a:endParaRPr lang="es-ES" dirty="0" smtClean="0"/>
          </a:p>
          <a:p>
            <a:pPr>
              <a:buNone/>
            </a:pPr>
            <a:endParaRPr lang="es-ES" dirty="0"/>
          </a:p>
        </p:txBody>
      </p:sp>
      <p:pic>
        <p:nvPicPr>
          <p:cNvPr id="3074" name="Picture 2"/>
          <p:cNvPicPr>
            <a:picLocks noChangeAspect="1" noChangeArrowheads="1"/>
          </p:cNvPicPr>
          <p:nvPr/>
        </p:nvPicPr>
        <p:blipFill>
          <a:blip r:embed="rId2" cstate="print"/>
          <a:srcRect/>
          <a:stretch>
            <a:fillRect/>
          </a:stretch>
        </p:blipFill>
        <p:spPr bwMode="auto">
          <a:xfrm>
            <a:off x="1403647" y="2060848"/>
            <a:ext cx="6438081" cy="4176464"/>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229600" cy="504056"/>
          </a:xfrm>
        </p:spPr>
        <p:txBody>
          <a:bodyPr/>
          <a:lstStyle/>
          <a:p>
            <a:pPr>
              <a:buNone/>
            </a:pPr>
            <a:r>
              <a:rPr lang="es-ES" dirty="0" smtClean="0"/>
              <a:t>		-  Mano de obra</a:t>
            </a:r>
          </a:p>
          <a:p>
            <a:pPr>
              <a:buNone/>
            </a:pPr>
            <a:endParaRPr lang="es-ES" dirty="0"/>
          </a:p>
        </p:txBody>
      </p:sp>
      <p:pic>
        <p:nvPicPr>
          <p:cNvPr id="4098" name="Picture 2"/>
          <p:cNvPicPr>
            <a:picLocks noChangeAspect="1" noChangeArrowheads="1"/>
          </p:cNvPicPr>
          <p:nvPr/>
        </p:nvPicPr>
        <p:blipFill>
          <a:blip r:embed="rId3" cstate="print"/>
          <a:srcRect/>
          <a:stretch>
            <a:fillRect/>
          </a:stretch>
        </p:blipFill>
        <p:spPr bwMode="auto">
          <a:xfrm>
            <a:off x="1403648" y="980728"/>
            <a:ext cx="5600602" cy="1368152"/>
          </a:xfrm>
          <a:prstGeom prst="rect">
            <a:avLst/>
          </a:prstGeom>
          <a:noFill/>
          <a:ln w="9525">
            <a:noFill/>
            <a:miter lim="800000"/>
            <a:headEnd/>
            <a:tailEnd/>
          </a:ln>
          <a:effectLst/>
        </p:spPr>
      </p:pic>
      <p:sp>
        <p:nvSpPr>
          <p:cNvPr id="4" name="2 Marcador de contenido"/>
          <p:cNvSpPr txBox="1">
            <a:spLocks/>
          </p:cNvSpPr>
          <p:nvPr/>
        </p:nvSpPr>
        <p:spPr>
          <a:xfrm>
            <a:off x="467544" y="2348880"/>
            <a:ext cx="8229600" cy="504056"/>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s-ES" sz="2600" b="0" i="0" u="none" strike="noStrike" kern="1200" cap="none" spc="0" normalizeH="0" baseline="0" noProof="0" dirty="0" smtClean="0">
                <a:ln>
                  <a:noFill/>
                </a:ln>
                <a:solidFill>
                  <a:schemeClr val="tx1"/>
                </a:solidFill>
                <a:effectLst/>
                <a:uLnTx/>
                <a:uFillTx/>
                <a:latin typeface="+mn-lt"/>
                <a:ea typeface="+mn-ea"/>
                <a:cs typeface="+mn-cs"/>
              </a:rPr>
              <a:t>		-  Materiales indirectos de fabricación</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E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E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2"/>
          <p:cNvPicPr>
            <a:picLocks noChangeAspect="1" noChangeArrowheads="1"/>
          </p:cNvPicPr>
          <p:nvPr/>
        </p:nvPicPr>
        <p:blipFill>
          <a:blip r:embed="rId4" cstate="print"/>
          <a:srcRect/>
          <a:stretch>
            <a:fillRect/>
          </a:stretch>
        </p:blipFill>
        <p:spPr bwMode="auto">
          <a:xfrm>
            <a:off x="539552" y="2996952"/>
            <a:ext cx="7509724" cy="396044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467544" y="548680"/>
            <a:ext cx="8229600" cy="576064"/>
          </a:xfrm>
        </p:spPr>
        <p:txBody>
          <a:bodyPr/>
          <a:lstStyle/>
          <a:p>
            <a:pPr>
              <a:buNone/>
            </a:pPr>
            <a:r>
              <a:rPr lang="es-ES" dirty="0" smtClean="0"/>
              <a:t>		-  Otros Costos Variables</a:t>
            </a:r>
          </a:p>
          <a:p>
            <a:pPr>
              <a:buNone/>
            </a:pPr>
            <a:endParaRPr lang="es-ES" dirty="0" smtClean="0"/>
          </a:p>
          <a:p>
            <a:pPr>
              <a:buNone/>
            </a:pPr>
            <a:endParaRPr lang="es-ES" dirty="0"/>
          </a:p>
        </p:txBody>
      </p:sp>
      <p:pic>
        <p:nvPicPr>
          <p:cNvPr id="6146" name="Picture 2"/>
          <p:cNvPicPr>
            <a:picLocks noChangeAspect="1" noChangeArrowheads="1"/>
          </p:cNvPicPr>
          <p:nvPr/>
        </p:nvPicPr>
        <p:blipFill>
          <a:blip r:embed="rId2" cstate="print"/>
          <a:srcRect/>
          <a:stretch>
            <a:fillRect/>
          </a:stretch>
        </p:blipFill>
        <p:spPr bwMode="auto">
          <a:xfrm>
            <a:off x="683568" y="1124744"/>
            <a:ext cx="7344816" cy="2760555"/>
          </a:xfrm>
          <a:prstGeom prst="rect">
            <a:avLst/>
          </a:prstGeom>
          <a:noFill/>
          <a:ln w="9525">
            <a:noFill/>
            <a:miter lim="800000"/>
            <a:headEnd/>
            <a:tailEnd/>
          </a:ln>
          <a:effectLst/>
        </p:spPr>
      </p:pic>
      <p:sp>
        <p:nvSpPr>
          <p:cNvPr id="5" name="2 Marcador de contenido"/>
          <p:cNvSpPr txBox="1">
            <a:spLocks/>
          </p:cNvSpPr>
          <p:nvPr/>
        </p:nvSpPr>
        <p:spPr>
          <a:xfrm>
            <a:off x="467544" y="3861048"/>
            <a:ext cx="8229600" cy="504056"/>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s-ES" sz="2600" b="0" i="0" u="none" strike="noStrike" kern="1200" cap="none" spc="0" normalizeH="0" baseline="0" noProof="0" dirty="0" smtClean="0">
                <a:ln>
                  <a:noFill/>
                </a:ln>
                <a:solidFill>
                  <a:schemeClr val="tx1"/>
                </a:solidFill>
                <a:effectLst/>
                <a:uLnTx/>
                <a:uFillTx/>
                <a:latin typeface="+mn-lt"/>
                <a:ea typeface="+mn-ea"/>
                <a:cs typeface="+mn-cs"/>
              </a:rPr>
              <a:t>ANALISIS COSTO – VOLUMEN – UTILIDAD</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s-E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2"/>
          <p:cNvPicPr>
            <a:picLocks noChangeAspect="1" noChangeArrowheads="1"/>
          </p:cNvPicPr>
          <p:nvPr/>
        </p:nvPicPr>
        <p:blipFill>
          <a:blip r:embed="rId3" cstate="print"/>
          <a:srcRect/>
          <a:stretch>
            <a:fillRect/>
          </a:stretch>
        </p:blipFill>
        <p:spPr bwMode="auto">
          <a:xfrm>
            <a:off x="-540568" y="4149080"/>
            <a:ext cx="5400599" cy="2432587"/>
          </a:xfrm>
          <a:prstGeom prst="rect">
            <a:avLst/>
          </a:prstGeom>
          <a:noFill/>
          <a:ln w="9525">
            <a:noFill/>
            <a:miter lim="800000"/>
            <a:headEnd/>
            <a:tailEnd/>
          </a:ln>
          <a:effectLst/>
        </p:spPr>
      </p:pic>
      <p:sp>
        <p:nvSpPr>
          <p:cNvPr id="7" name="2 Marcador de contenido"/>
          <p:cNvSpPr txBox="1">
            <a:spLocks/>
          </p:cNvSpPr>
          <p:nvPr/>
        </p:nvSpPr>
        <p:spPr>
          <a:xfrm>
            <a:off x="3851920" y="4653136"/>
            <a:ext cx="5040560" cy="1872208"/>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ct val="20000"/>
              </a:spcBef>
              <a:spcAft>
                <a:spcPts val="0"/>
              </a:spcAft>
              <a:buClrTx/>
              <a:buSzTx/>
              <a:tabLst/>
              <a:defRPr/>
            </a:pPr>
            <a:r>
              <a:rPr lang="es-ES" sz="1900" dirty="0" smtClean="0"/>
              <a:t>	</a:t>
            </a:r>
            <a:r>
              <a:rPr lang="es-ES" sz="1900" dirty="0" err="1" smtClean="0"/>
              <a:t>Faenamiento</a:t>
            </a:r>
            <a:r>
              <a:rPr lang="es-ES" sz="1900" dirty="0" smtClean="0"/>
              <a:t> diario aproximadamente 2000 pollos.</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es-ES" sz="1900" b="0" i="0" u="none" strike="noStrike" kern="1200" cap="none" spc="0" normalizeH="0" baseline="0" noProof="0" dirty="0" smtClean="0">
                <a:ln>
                  <a:noFill/>
                </a:ln>
                <a:solidFill>
                  <a:schemeClr val="tx1"/>
                </a:solidFill>
                <a:effectLst/>
                <a:uLnTx/>
                <a:uFillTx/>
                <a:latin typeface="+mn-lt"/>
                <a:ea typeface="+mn-ea"/>
                <a:cs typeface="+mn-cs"/>
              </a:rPr>
              <a:t>	* Ingreso</a:t>
            </a:r>
            <a:r>
              <a:rPr kumimoji="0" lang="es-ES" sz="1900" b="0" i="0" u="none" strike="noStrike" kern="1200" cap="none" spc="0" normalizeH="0" noProof="0" dirty="0" smtClean="0">
                <a:ln>
                  <a:noFill/>
                </a:ln>
                <a:solidFill>
                  <a:schemeClr val="tx1"/>
                </a:solidFill>
                <a:effectLst/>
                <a:uLnTx/>
                <a:uFillTx/>
                <a:latin typeface="+mn-lt"/>
                <a:ea typeface="+mn-ea"/>
                <a:cs typeface="+mn-cs"/>
              </a:rPr>
              <a:t> aproximado de $1,13 </a:t>
            </a:r>
          </a:p>
          <a:p>
            <a:pPr marL="342900" marR="0" lvl="0" indent="-342900" algn="just" defTabSz="914400" rtl="0" eaLnBrk="1" fontAlgn="auto" latinLnBrk="0" hangingPunct="1">
              <a:lnSpc>
                <a:spcPct val="100000"/>
              </a:lnSpc>
              <a:spcBef>
                <a:spcPct val="20000"/>
              </a:spcBef>
              <a:spcAft>
                <a:spcPts val="0"/>
              </a:spcAft>
              <a:buClrTx/>
              <a:buSzTx/>
              <a:tabLst/>
              <a:defRPr/>
            </a:pPr>
            <a:r>
              <a:rPr lang="es-ES" sz="1900" baseline="0" dirty="0" smtClean="0"/>
              <a:t>	* Costo</a:t>
            </a:r>
            <a:r>
              <a:rPr lang="es-ES" sz="1900" dirty="0" smtClean="0"/>
              <a:t> de $1,01 por libra </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es-ES" sz="1900" b="0" i="0" u="none" strike="noStrike" kern="1200" cap="none" spc="0" normalizeH="0" baseline="0" noProof="0" dirty="0" smtClean="0">
                <a:ln>
                  <a:noFill/>
                </a:ln>
                <a:solidFill>
                  <a:schemeClr val="tx1"/>
                </a:solidFill>
                <a:effectLst/>
                <a:uLnTx/>
                <a:uFillTx/>
                <a:latin typeface="+mn-lt"/>
                <a:ea typeface="+mn-ea"/>
                <a:cs typeface="+mn-cs"/>
              </a:rPr>
              <a:t>	* Margen</a:t>
            </a:r>
            <a:r>
              <a:rPr kumimoji="0" lang="es-ES" sz="1900" b="0" i="0" u="none" strike="noStrike" kern="1200" cap="none" spc="0" normalizeH="0" noProof="0" dirty="0" smtClean="0">
                <a:ln>
                  <a:noFill/>
                </a:ln>
                <a:solidFill>
                  <a:schemeClr val="tx1"/>
                </a:solidFill>
                <a:effectLst/>
                <a:uLnTx/>
                <a:uFillTx/>
                <a:latin typeface="+mn-lt"/>
                <a:ea typeface="+mn-ea"/>
                <a:cs typeface="+mn-cs"/>
              </a:rPr>
              <a:t> de Utilidad de $0,12 equivalente a   un 11% de ganancia por libra de pollo.</a:t>
            </a:r>
            <a:endParaRPr kumimoji="0" lang="es-ES" sz="19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1"/>
            <a:ext cx="8229600" cy="720079"/>
          </a:xfrm>
        </p:spPr>
        <p:txBody>
          <a:bodyPr>
            <a:normAutofit lnSpcReduction="10000"/>
          </a:bodyPr>
          <a:lstStyle/>
          <a:p>
            <a:r>
              <a:rPr lang="es-ES" sz="2000" dirty="0" smtClean="0"/>
              <a:t>INVERSIONES</a:t>
            </a:r>
          </a:p>
          <a:p>
            <a:pPr>
              <a:buNone/>
            </a:pPr>
            <a:r>
              <a:rPr lang="es-ES" sz="2000" dirty="0" smtClean="0"/>
              <a:t>		- Inversiones en Activos Fijos</a:t>
            </a:r>
            <a:endParaRPr lang="es-ES" sz="2000" dirty="0"/>
          </a:p>
        </p:txBody>
      </p:sp>
      <p:pic>
        <p:nvPicPr>
          <p:cNvPr id="8194" name="Picture 2"/>
          <p:cNvPicPr>
            <a:picLocks noChangeAspect="1" noChangeArrowheads="1"/>
          </p:cNvPicPr>
          <p:nvPr/>
        </p:nvPicPr>
        <p:blipFill>
          <a:blip r:embed="rId2" cstate="print"/>
          <a:srcRect/>
          <a:stretch>
            <a:fillRect/>
          </a:stretch>
        </p:blipFill>
        <p:spPr bwMode="auto">
          <a:xfrm>
            <a:off x="539552" y="1196753"/>
            <a:ext cx="5760640" cy="1868500"/>
          </a:xfrm>
          <a:prstGeom prst="rect">
            <a:avLst/>
          </a:prstGeom>
          <a:noFill/>
          <a:ln w="9525">
            <a:noFill/>
            <a:miter lim="800000"/>
            <a:headEnd/>
            <a:tailEnd/>
          </a:ln>
          <a:effectLst/>
        </p:spPr>
      </p:pic>
      <p:sp>
        <p:nvSpPr>
          <p:cNvPr id="4" name="2 Marcador de contenido"/>
          <p:cNvSpPr txBox="1">
            <a:spLocks/>
          </p:cNvSpPr>
          <p:nvPr/>
        </p:nvSpPr>
        <p:spPr>
          <a:xfrm>
            <a:off x="467544" y="2924944"/>
            <a:ext cx="8229600" cy="504055"/>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CAPITAL DE TRABAJO</a:t>
            </a:r>
          </a:p>
        </p:txBody>
      </p:sp>
      <p:pic>
        <p:nvPicPr>
          <p:cNvPr id="5" name="Picture 2"/>
          <p:cNvPicPr>
            <a:picLocks noChangeAspect="1" noChangeArrowheads="1"/>
          </p:cNvPicPr>
          <p:nvPr/>
        </p:nvPicPr>
        <p:blipFill>
          <a:blip r:embed="rId3" cstate="print"/>
          <a:srcRect/>
          <a:stretch>
            <a:fillRect/>
          </a:stretch>
        </p:blipFill>
        <p:spPr bwMode="auto">
          <a:xfrm>
            <a:off x="1043608" y="3427587"/>
            <a:ext cx="7011110" cy="3430413"/>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1"/>
            <a:ext cx="8229600" cy="1152128"/>
          </a:xfrm>
        </p:spPr>
        <p:txBody>
          <a:bodyPr/>
          <a:lstStyle/>
          <a:p>
            <a:pPr>
              <a:buNone/>
            </a:pPr>
            <a:r>
              <a:rPr lang="es-ES" dirty="0" smtClean="0"/>
              <a:t>		-  Financiamiento</a:t>
            </a:r>
          </a:p>
          <a:p>
            <a:pPr>
              <a:buNone/>
            </a:pPr>
            <a:endParaRPr lang="es-ES" dirty="0"/>
          </a:p>
        </p:txBody>
      </p:sp>
      <p:pic>
        <p:nvPicPr>
          <p:cNvPr id="10243" name="Picture 3"/>
          <p:cNvPicPr>
            <a:picLocks noChangeAspect="1" noChangeArrowheads="1"/>
          </p:cNvPicPr>
          <p:nvPr/>
        </p:nvPicPr>
        <p:blipFill>
          <a:blip r:embed="rId2" cstate="print"/>
          <a:srcRect/>
          <a:stretch>
            <a:fillRect/>
          </a:stretch>
        </p:blipFill>
        <p:spPr bwMode="auto">
          <a:xfrm>
            <a:off x="683568" y="1268760"/>
            <a:ext cx="7570205" cy="3335908"/>
          </a:xfrm>
          <a:prstGeom prst="rect">
            <a:avLst/>
          </a:prstGeom>
          <a:noFill/>
          <a:ln w="9525">
            <a:noFill/>
            <a:miter lim="800000"/>
            <a:headEnd/>
            <a:tailEnd/>
          </a:ln>
          <a:effectLst/>
        </p:spPr>
      </p:pic>
      <p:sp>
        <p:nvSpPr>
          <p:cNvPr id="6" name="2 Marcador de contenido"/>
          <p:cNvSpPr txBox="1">
            <a:spLocks/>
          </p:cNvSpPr>
          <p:nvPr/>
        </p:nvSpPr>
        <p:spPr>
          <a:xfrm>
            <a:off x="619944" y="4941168"/>
            <a:ext cx="8229600" cy="1152128"/>
          </a:xfrm>
          <a:prstGeom prst="rect">
            <a:avLst/>
          </a:prstGeom>
        </p:spPr>
        <p:txBody>
          <a:bodyPr vert="horz" lIns="91440" tIns="45720" rIns="91440" bIns="45720" rtlCol="0">
            <a:normAutofit fontScale="62500" lnSpcReduction="20000"/>
          </a:bodyPr>
          <a:lstStyle/>
          <a:p>
            <a:pPr marL="342900" indent="-342900" algn="just">
              <a:spcBef>
                <a:spcPct val="20000"/>
              </a:spcBef>
            </a:pPr>
            <a:r>
              <a:rPr kumimoji="0" lang="es-ES" sz="3200" b="0" i="0" u="none" strike="noStrike" kern="1200" cap="none" spc="0" normalizeH="0" baseline="0" noProof="0" dirty="0" smtClean="0">
                <a:ln>
                  <a:noFill/>
                </a:ln>
                <a:solidFill>
                  <a:schemeClr val="tx1"/>
                </a:solidFill>
                <a:effectLst/>
                <a:uLnTx/>
                <a:uFillTx/>
                <a:latin typeface="+mn-lt"/>
                <a:ea typeface="+mn-ea"/>
                <a:cs typeface="+mn-cs"/>
              </a:rPr>
              <a:t>	</a:t>
            </a:r>
            <a:r>
              <a:rPr lang="es-ES" sz="3200" dirty="0" smtClean="0"/>
              <a:t>El 24% que corresponde a $ 120.000 será financiado con capital propio y 76% que corresponde a $389.760,43 se acudirá a una Institución Financiera para acceder a un crédito por esta valor por un tiempo estimado de  cinco años al 8.17% de interés anual.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1"/>
            <a:ext cx="8229600" cy="1152128"/>
          </a:xfrm>
        </p:spPr>
        <p:txBody>
          <a:bodyPr>
            <a:normAutofit/>
          </a:bodyPr>
          <a:lstStyle/>
          <a:p>
            <a:pPr algn="just">
              <a:buNone/>
            </a:pPr>
            <a:r>
              <a:rPr lang="es-ES" dirty="0" smtClean="0"/>
              <a:t>	Se hará pagos iguales anuales durante los cinco años de $96.429.81, que corresponde al capital mas los interés.</a:t>
            </a:r>
          </a:p>
          <a:p>
            <a:pPr>
              <a:buNone/>
            </a:pPr>
            <a:endParaRPr lang="es-ES" dirty="0"/>
          </a:p>
        </p:txBody>
      </p:sp>
      <p:pic>
        <p:nvPicPr>
          <p:cNvPr id="11266" name="Picture 2"/>
          <p:cNvPicPr>
            <a:picLocks noChangeAspect="1" noChangeArrowheads="1"/>
          </p:cNvPicPr>
          <p:nvPr/>
        </p:nvPicPr>
        <p:blipFill>
          <a:blip r:embed="rId2" cstate="print"/>
          <a:srcRect/>
          <a:stretch>
            <a:fillRect/>
          </a:stretch>
        </p:blipFill>
        <p:spPr bwMode="auto">
          <a:xfrm>
            <a:off x="395536" y="2060848"/>
            <a:ext cx="7680581" cy="381642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738336"/>
          </a:xfrm>
        </p:spPr>
        <p:txBody>
          <a:bodyPr>
            <a:normAutofit fontScale="90000"/>
          </a:bodyPr>
          <a:lstStyle/>
          <a:p>
            <a:r>
              <a:rPr lang="es-ES" dirty="0" smtClean="0"/>
              <a:t>INTRODUCCION</a:t>
            </a:r>
            <a:endParaRPr lang="es-ES" dirty="0"/>
          </a:p>
        </p:txBody>
      </p:sp>
      <p:sp>
        <p:nvSpPr>
          <p:cNvPr id="3" name="2 Marcador de contenido"/>
          <p:cNvSpPr>
            <a:spLocks noGrp="1"/>
          </p:cNvSpPr>
          <p:nvPr>
            <p:ph idx="1"/>
          </p:nvPr>
        </p:nvSpPr>
        <p:spPr>
          <a:xfrm>
            <a:off x="323528" y="1340768"/>
            <a:ext cx="8229600" cy="4525963"/>
          </a:xfrm>
        </p:spPr>
        <p:txBody>
          <a:bodyPr>
            <a:normAutofit/>
          </a:bodyPr>
          <a:lstStyle/>
          <a:p>
            <a:pPr algn="just"/>
            <a:r>
              <a:rPr lang="es-ES" dirty="0"/>
              <a:t>En nuestro país  la demanda </a:t>
            </a:r>
            <a:r>
              <a:rPr lang="es-ES" dirty="0" smtClean="0"/>
              <a:t>de carne de pollo  </a:t>
            </a:r>
            <a:r>
              <a:rPr lang="es-ES" dirty="0"/>
              <a:t>se </a:t>
            </a:r>
            <a:r>
              <a:rPr lang="es-ES" dirty="0" smtClean="0"/>
              <a:t>ha </a:t>
            </a:r>
            <a:r>
              <a:rPr lang="es-ES" dirty="0"/>
              <a:t>incrementado notoriamente  con ritmo del crecimiento de la población </a:t>
            </a:r>
            <a:r>
              <a:rPr lang="es-ES" dirty="0" smtClean="0"/>
              <a:t>humana y gracias a factores como:</a:t>
            </a:r>
          </a:p>
          <a:p>
            <a:pPr algn="just"/>
            <a:r>
              <a:rPr lang="es-ES" dirty="0" smtClean="0"/>
              <a:t>Precio</a:t>
            </a:r>
            <a:r>
              <a:rPr lang="es-ES" dirty="0"/>
              <a:t>.</a:t>
            </a:r>
            <a:r>
              <a:rPr lang="es-ES" dirty="0" smtClean="0"/>
              <a:t> 				</a:t>
            </a:r>
          </a:p>
          <a:p>
            <a:r>
              <a:rPr lang="es-ES" dirty="0" smtClean="0"/>
              <a:t>Sabor</a:t>
            </a:r>
            <a:r>
              <a:rPr lang="es-ES" dirty="0"/>
              <a:t>.</a:t>
            </a:r>
            <a:r>
              <a:rPr lang="es-ES" dirty="0" smtClean="0"/>
              <a:t> </a:t>
            </a:r>
          </a:p>
          <a:p>
            <a:r>
              <a:rPr lang="es-ES" dirty="0" smtClean="0"/>
              <a:t>Salud.</a:t>
            </a:r>
          </a:p>
          <a:p>
            <a:r>
              <a:rPr lang="es-ES" dirty="0" smtClean="0"/>
              <a:t>Valor nutricional.</a:t>
            </a:r>
          </a:p>
          <a:p>
            <a:endParaRPr lang="es-ES" dirty="0" smtClean="0"/>
          </a:p>
          <a:p>
            <a:pPr algn="just"/>
            <a:endParaRPr lang="es-ES" dirty="0"/>
          </a:p>
        </p:txBody>
      </p:sp>
      <p:pic>
        <p:nvPicPr>
          <p:cNvPr id="4" name="Picture 2"/>
          <p:cNvPicPr>
            <a:picLocks noChangeAspect="1" noChangeArrowheads="1"/>
          </p:cNvPicPr>
          <p:nvPr/>
        </p:nvPicPr>
        <p:blipFill>
          <a:blip r:embed="rId2" cstate="print"/>
          <a:srcRect t="11111"/>
          <a:stretch>
            <a:fillRect/>
          </a:stretch>
        </p:blipFill>
        <p:spPr bwMode="auto">
          <a:xfrm>
            <a:off x="3563888" y="3284984"/>
            <a:ext cx="5580112" cy="3168352"/>
          </a:xfrm>
          <a:prstGeom prst="rect">
            <a:avLst/>
          </a:prstGeom>
          <a:noFill/>
          <a:ln w="9525">
            <a:noFill/>
            <a:miter lim="800000"/>
            <a:headEnd/>
            <a:tailEnd/>
          </a:ln>
        </p:spPr>
      </p:pic>
      <p:cxnSp>
        <p:nvCxnSpPr>
          <p:cNvPr id="6" name="5 Conector recto de flecha"/>
          <p:cNvCxnSpPr>
            <a:endCxn id="4" idx="1"/>
          </p:cNvCxnSpPr>
          <p:nvPr/>
        </p:nvCxnSpPr>
        <p:spPr>
          <a:xfrm flipV="1">
            <a:off x="2699791" y="4869160"/>
            <a:ext cx="864097" cy="43204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2160240"/>
          </a:xfrm>
        </p:spPr>
        <p:txBody>
          <a:bodyPr>
            <a:normAutofit fontScale="62500" lnSpcReduction="20000"/>
          </a:bodyPr>
          <a:lstStyle/>
          <a:p>
            <a:r>
              <a:rPr lang="es-ES" sz="5100" dirty="0" smtClean="0"/>
              <a:t>INGRESOS</a:t>
            </a:r>
          </a:p>
          <a:p>
            <a:pPr algn="just">
              <a:buNone/>
            </a:pPr>
            <a:r>
              <a:rPr lang="es-ES" dirty="0" smtClean="0"/>
              <a:t>	En los estudios técnico y de mercado se estima posible producir y vender 600.000 pollos anuales a un precio de 1.10 dólares la libra, para un peso de 4.5;  tenemos un ingreso por pollo de $4,95 (carcasa), a esto también se debe considerar un ingreso adicional correspondiente a la menudencia que se obtiene en el proceso,  se ha considerado un precio de venta de  $0.12 cada una.</a:t>
            </a:r>
          </a:p>
          <a:p>
            <a:pPr>
              <a:buNone/>
            </a:pPr>
            <a:endParaRPr lang="es-ES" dirty="0" smtClean="0"/>
          </a:p>
          <a:p>
            <a:pPr>
              <a:buNone/>
            </a:pPr>
            <a:r>
              <a:rPr lang="es-ES" dirty="0" smtClean="0"/>
              <a:t>		-  Valor de desecho</a:t>
            </a:r>
          </a:p>
          <a:p>
            <a:pPr>
              <a:buNone/>
            </a:pPr>
            <a:endParaRPr lang="es-ES" dirty="0"/>
          </a:p>
        </p:txBody>
      </p:sp>
      <p:pic>
        <p:nvPicPr>
          <p:cNvPr id="12290" name="Picture 2"/>
          <p:cNvPicPr>
            <a:picLocks noChangeAspect="1" noChangeArrowheads="1"/>
          </p:cNvPicPr>
          <p:nvPr/>
        </p:nvPicPr>
        <p:blipFill>
          <a:blip r:embed="rId2" cstate="print"/>
          <a:srcRect/>
          <a:stretch>
            <a:fillRect/>
          </a:stretch>
        </p:blipFill>
        <p:spPr bwMode="auto">
          <a:xfrm>
            <a:off x="1259632" y="3068960"/>
            <a:ext cx="6842578" cy="3384376"/>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6"/>
            <a:ext cx="8229600" cy="5760640"/>
          </a:xfrm>
        </p:spPr>
        <p:txBody>
          <a:bodyPr>
            <a:normAutofit fontScale="85000" lnSpcReduction="20000"/>
          </a:bodyPr>
          <a:lstStyle/>
          <a:p>
            <a:r>
              <a:rPr lang="es-ES" dirty="0" smtClean="0"/>
              <a:t>TASA DE DESCUENTO</a:t>
            </a:r>
          </a:p>
          <a:p>
            <a:pPr algn="just">
              <a:buNone/>
            </a:pPr>
            <a:r>
              <a:rPr lang="es-ES" sz="2000" dirty="0" smtClean="0"/>
              <a:t>	</a:t>
            </a:r>
          </a:p>
          <a:p>
            <a:pPr algn="just">
              <a:buNone/>
            </a:pPr>
            <a:r>
              <a:rPr lang="es-ES" sz="2000" dirty="0" smtClean="0"/>
              <a:t>	Se requiere del costo de la deuda (</a:t>
            </a:r>
            <a:r>
              <a:rPr lang="es-ES" sz="2000" dirty="0" err="1" smtClean="0"/>
              <a:t>Rd</a:t>
            </a:r>
            <a:r>
              <a:rPr lang="es-ES" sz="2000" dirty="0" smtClean="0"/>
              <a:t>), el costo de capital propio (Re), la tasa libre de riesgo (Rf) y la rentabilidad del mercado (</a:t>
            </a:r>
            <a:r>
              <a:rPr lang="es-ES" sz="2000" dirty="0" err="1" smtClean="0"/>
              <a:t>Rm</a:t>
            </a:r>
            <a:r>
              <a:rPr lang="es-ES" sz="2000" dirty="0" smtClean="0"/>
              <a:t>).</a:t>
            </a:r>
          </a:p>
          <a:p>
            <a:pPr algn="ctr">
              <a:buNone/>
            </a:pPr>
            <a:r>
              <a:rPr lang="es-ES" dirty="0" smtClean="0"/>
              <a:t>	</a:t>
            </a:r>
            <a:r>
              <a:rPr lang="es-ES" sz="2000" dirty="0" smtClean="0"/>
              <a:t>Tasa de descuento : 1.98% a 10 años plazo</a:t>
            </a:r>
          </a:p>
          <a:p>
            <a:pPr algn="ctr">
              <a:buNone/>
            </a:pPr>
            <a:endParaRPr lang="es-ES" sz="2000" dirty="0" smtClean="0"/>
          </a:p>
          <a:p>
            <a:endParaRPr lang="es-ES" sz="2000" b="1" dirty="0" smtClean="0"/>
          </a:p>
          <a:p>
            <a:r>
              <a:rPr lang="es-ES" sz="2000" b="1" dirty="0" smtClean="0"/>
              <a:t>Modelo CAPM</a:t>
            </a:r>
            <a:endParaRPr lang="es-ES" sz="2000" dirty="0" smtClean="0"/>
          </a:p>
          <a:p>
            <a:r>
              <a:rPr lang="es-ES" sz="2000" b="1" dirty="0" smtClean="0"/>
              <a:t>  </a:t>
            </a:r>
            <a:endParaRPr lang="es-ES" sz="2000" dirty="0" smtClean="0"/>
          </a:p>
          <a:p>
            <a:r>
              <a:rPr lang="en-US" sz="2000" b="1" dirty="0" smtClean="0"/>
              <a:t>KE   =         KF       +    B (KM  -  KF)    +   RP</a:t>
            </a:r>
            <a:endParaRPr lang="es-ES" sz="2000" dirty="0" smtClean="0"/>
          </a:p>
          <a:p>
            <a:r>
              <a:rPr lang="en-US" sz="2000" b="1" dirty="0" smtClean="0"/>
              <a:t> </a:t>
            </a:r>
            <a:endParaRPr lang="es-ES" sz="2000" dirty="0" smtClean="0"/>
          </a:p>
          <a:p>
            <a:r>
              <a:rPr lang="es-EC" sz="2000" dirty="0" smtClean="0"/>
              <a:t>KE= TASA DE DESCUENTO O DE MERCADO</a:t>
            </a:r>
            <a:endParaRPr lang="es-ES" sz="2000" dirty="0" smtClean="0"/>
          </a:p>
          <a:p>
            <a:r>
              <a:rPr lang="es-EC" sz="2000" dirty="0" smtClean="0"/>
              <a:t>KF= TASA LIBRE DE RIESGO</a:t>
            </a:r>
            <a:endParaRPr lang="es-ES" sz="2000" dirty="0" smtClean="0"/>
          </a:p>
          <a:p>
            <a:r>
              <a:rPr lang="es-EC" sz="2000" dirty="0" smtClean="0"/>
              <a:t>B= PARAMETRO DE ELASTICIDAD</a:t>
            </a:r>
            <a:endParaRPr lang="es-ES" sz="2000" dirty="0" smtClean="0"/>
          </a:p>
          <a:p>
            <a:r>
              <a:rPr lang="es-EC" sz="2000" dirty="0" smtClean="0"/>
              <a:t>KM= TASA DE LOS INVERSIONISTA </a:t>
            </a:r>
            <a:endParaRPr lang="es-ES" sz="2000" dirty="0" smtClean="0"/>
          </a:p>
          <a:p>
            <a:r>
              <a:rPr lang="es-EC" sz="2000" dirty="0" smtClean="0"/>
              <a:t>RP= RIESGO PAIS</a:t>
            </a:r>
            <a:endParaRPr lang="es-ES" sz="2000" dirty="0" smtClean="0"/>
          </a:p>
          <a:p>
            <a:r>
              <a:rPr lang="en-US" sz="2000" b="1" dirty="0" smtClean="0"/>
              <a:t> </a:t>
            </a:r>
            <a:endParaRPr lang="es-ES" sz="2000" dirty="0" smtClean="0"/>
          </a:p>
          <a:p>
            <a:r>
              <a:rPr lang="es-EC" sz="2000" b="1" dirty="0" err="1" smtClean="0"/>
              <a:t>ke</a:t>
            </a:r>
            <a:r>
              <a:rPr lang="es-EC" sz="2000" b="1" dirty="0" smtClean="0"/>
              <a:t> = 1.98%+0,87 ( 12.20 % - 1,98%)+8.08</a:t>
            </a:r>
            <a:endParaRPr lang="es-ES" sz="2000" dirty="0" smtClean="0"/>
          </a:p>
          <a:p>
            <a:r>
              <a:rPr lang="es-EC" sz="2000" b="1" dirty="0" smtClean="0"/>
              <a:t> </a:t>
            </a:r>
            <a:endParaRPr lang="es-ES" sz="2000" dirty="0" smtClean="0"/>
          </a:p>
          <a:p>
            <a:r>
              <a:rPr lang="es-EC" sz="2000" b="1" dirty="0" err="1" smtClean="0"/>
              <a:t>ke</a:t>
            </a:r>
            <a:r>
              <a:rPr lang="es-EC" sz="2000" b="1" dirty="0" smtClean="0"/>
              <a:t>=  0,189514   18,95%</a:t>
            </a:r>
            <a:endParaRPr lang="es-ES" sz="2000" dirty="0" smtClean="0"/>
          </a:p>
          <a:p>
            <a:pPr algn="ctr">
              <a:buNone/>
            </a:pPr>
            <a:endParaRPr lang="es-ES"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60649"/>
            <a:ext cx="8229600" cy="720080"/>
          </a:xfrm>
        </p:spPr>
        <p:txBody>
          <a:bodyPr/>
          <a:lstStyle/>
          <a:p>
            <a:r>
              <a:rPr lang="es-ES" sz="2800" dirty="0" smtClean="0"/>
              <a:t>FLUJO DE CAJA</a:t>
            </a:r>
            <a:endParaRPr lang="es-ES" sz="2800" dirty="0"/>
          </a:p>
        </p:txBody>
      </p:sp>
      <p:pic>
        <p:nvPicPr>
          <p:cNvPr id="13316" name="Picture 4"/>
          <p:cNvPicPr>
            <a:picLocks noChangeAspect="1" noChangeArrowheads="1"/>
          </p:cNvPicPr>
          <p:nvPr/>
        </p:nvPicPr>
        <p:blipFill>
          <a:blip r:embed="rId2" cstate="print"/>
          <a:srcRect/>
          <a:stretch>
            <a:fillRect/>
          </a:stretch>
        </p:blipFill>
        <p:spPr bwMode="auto">
          <a:xfrm>
            <a:off x="0" y="764704"/>
            <a:ext cx="9144000" cy="5827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6"/>
            <a:ext cx="8229600" cy="5976664"/>
          </a:xfrm>
        </p:spPr>
        <p:txBody>
          <a:bodyPr>
            <a:normAutofit fontScale="77500" lnSpcReduction="20000"/>
          </a:bodyPr>
          <a:lstStyle/>
          <a:p>
            <a:r>
              <a:rPr lang="es-ES" sz="4500" b="1" dirty="0" smtClean="0"/>
              <a:t>Valor Actual Neto</a:t>
            </a:r>
          </a:p>
          <a:p>
            <a:pPr>
              <a:buNone/>
            </a:pPr>
            <a:r>
              <a:rPr lang="es-ES" b="1" dirty="0" smtClean="0"/>
              <a:t>	</a:t>
            </a:r>
          </a:p>
          <a:p>
            <a:pPr algn="just">
              <a:buNone/>
            </a:pPr>
            <a:r>
              <a:rPr lang="es-ES" b="1" dirty="0" smtClean="0"/>
              <a:t>	</a:t>
            </a:r>
            <a:r>
              <a:rPr lang="es-ES" dirty="0" smtClean="0"/>
              <a:t>El Valor Actual Neto permite determinar si dicha inversión puede incrementar o reducir el valor del proyecto en cuestión.</a:t>
            </a:r>
          </a:p>
          <a:p>
            <a:pPr algn="just">
              <a:buNone/>
            </a:pPr>
            <a:r>
              <a:rPr lang="es-ES" dirty="0" smtClean="0"/>
              <a:t>	Ese cambio en el valor estimado puede ser positivo, negativo o continuar igual.  Si es positivo significará que el valor de la firma tendrá un incremento equivalente al monto del Valor Actual Neto.  Si es negativo quiere decir que la firma reducirá su riqueza en el valor que arroje el VAN.  Si el resultado del VAN es cero, la empresa no modificará el monto de su valor.</a:t>
            </a:r>
          </a:p>
          <a:p>
            <a:pPr>
              <a:buNone/>
            </a:pPr>
            <a:endParaRPr lang="es-ES" dirty="0" smtClean="0"/>
          </a:p>
          <a:p>
            <a:pPr>
              <a:buNone/>
            </a:pPr>
            <a:r>
              <a:rPr lang="es-ES" dirty="0" smtClean="0"/>
              <a:t>	La fórmula que nos permite calcular el Valor Actual Neto es:</a:t>
            </a:r>
          </a:p>
          <a:p>
            <a:pPr>
              <a:buNone/>
            </a:pPr>
            <a:r>
              <a:rPr lang="es-ES" dirty="0" smtClean="0"/>
              <a:t> </a:t>
            </a:r>
          </a:p>
          <a:p>
            <a:pPr>
              <a:buNone/>
            </a:pPr>
            <a:r>
              <a:rPr lang="es-ES" dirty="0" smtClean="0"/>
              <a:t>	</a:t>
            </a:r>
            <a:r>
              <a:rPr lang="es-ES" dirty="0" err="1" smtClean="0"/>
              <a:t>Qn</a:t>
            </a:r>
            <a:r>
              <a:rPr lang="es-ES" dirty="0" smtClean="0"/>
              <a:t> = representa los cash-</a:t>
            </a:r>
            <a:r>
              <a:rPr lang="es-ES" dirty="0" err="1" smtClean="0"/>
              <a:t>flows</a:t>
            </a:r>
            <a:r>
              <a:rPr lang="es-ES" dirty="0" smtClean="0"/>
              <a:t> o flujos de caja.</a:t>
            </a:r>
          </a:p>
          <a:p>
            <a:pPr>
              <a:buNone/>
            </a:pPr>
            <a:r>
              <a:rPr lang="es-ES" dirty="0" smtClean="0"/>
              <a:t>	I = es el valor del desembolso inicial de la inversión.</a:t>
            </a:r>
          </a:p>
          <a:p>
            <a:pPr>
              <a:buNone/>
            </a:pPr>
            <a:r>
              <a:rPr lang="es-ES" dirty="0" smtClean="0"/>
              <a:t>	N = es el número de períodos considerado.</a:t>
            </a:r>
          </a:p>
          <a:p>
            <a:pPr>
              <a:buNone/>
            </a:pPr>
            <a:r>
              <a:rPr lang="es-ES" dirty="0" smtClean="0"/>
              <a:t>	r = El tipo de interés.</a:t>
            </a:r>
          </a:p>
          <a:p>
            <a:pPr>
              <a:buNone/>
            </a:pPr>
            <a:r>
              <a:rPr lang="es-ES" dirty="0" smtClean="0"/>
              <a:t>	El Van que obtuvimos es: </a:t>
            </a:r>
          </a:p>
          <a:p>
            <a:pPr>
              <a:buNone/>
            </a:pPr>
            <a:r>
              <a:rPr lang="es-ES" b="1" dirty="0" smtClean="0"/>
              <a:t>	VAN  = </a:t>
            </a:r>
            <a:r>
              <a:rPr lang="es-ES" smtClean="0"/>
              <a:t>$ </a:t>
            </a:r>
            <a:r>
              <a:rPr lang="es-ES" smtClean="0"/>
              <a:t>140.907,57 </a:t>
            </a:r>
            <a:endParaRPr lang="es-ES" dirty="0" smtClean="0"/>
          </a:p>
          <a:p>
            <a:pPr>
              <a:buNone/>
            </a:pPr>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8229600" cy="6048672"/>
          </a:xfrm>
        </p:spPr>
        <p:txBody>
          <a:bodyPr>
            <a:normAutofit/>
          </a:bodyPr>
          <a:lstStyle/>
          <a:p>
            <a:r>
              <a:rPr lang="es-ES" b="1" dirty="0" smtClean="0"/>
              <a:t> Tasa Interna de Retorno</a:t>
            </a:r>
          </a:p>
          <a:p>
            <a:pPr algn="just">
              <a:buNone/>
            </a:pPr>
            <a:r>
              <a:rPr lang="es-ES" dirty="0" smtClean="0"/>
              <a:t>	</a:t>
            </a:r>
            <a:r>
              <a:rPr lang="es-ES" sz="2600" dirty="0" smtClean="0"/>
              <a:t>La tasa interna de retorno - TIR -, es la tasa que iguala el valor presente neto a cero.  La tasa interna de retorno también es conocida como la tasa de rentabilidad producto de la reinversión de los flujos netos de efectivo dentro de la operación propia del negocio y se expresa en porcentaje.</a:t>
            </a:r>
          </a:p>
          <a:p>
            <a:pPr algn="just">
              <a:buNone/>
            </a:pPr>
            <a:r>
              <a:rPr lang="es-ES" sz="2600" dirty="0" smtClean="0"/>
              <a:t>	Si la Tasa Interna de Retorno es menor que la tasa de descuento, el proyecto se debe rechazar. </a:t>
            </a:r>
          </a:p>
          <a:p>
            <a:pPr algn="just"/>
            <a:r>
              <a:rPr lang="es-ES" sz="2600" dirty="0" smtClean="0"/>
              <a:t>Aplicando esta teoría al proyecto nos da como resultado una TIR de </a:t>
            </a:r>
            <a:r>
              <a:rPr lang="es-ES" sz="2600" dirty="0" smtClean="0"/>
              <a:t>34.96% </a:t>
            </a:r>
            <a:r>
              <a:rPr lang="es-ES" sz="2600" dirty="0" smtClean="0"/>
              <a:t>lo que significa que conviene llevar a cabo el proyecto porque este brinda una rentabilidad positiva.</a:t>
            </a:r>
          </a:p>
          <a:p>
            <a:pPr algn="just"/>
            <a:r>
              <a:rPr lang="es-EC" sz="2600" b="1" dirty="0" smtClean="0"/>
              <a:t>TIR</a:t>
            </a:r>
            <a:r>
              <a:rPr lang="es-ES" sz="2600" dirty="0" smtClean="0"/>
              <a:t> = </a:t>
            </a:r>
            <a:r>
              <a:rPr lang="es-EC" sz="2600" dirty="0" smtClean="0"/>
              <a:t>34,96%</a:t>
            </a:r>
            <a:endParaRPr lang="es-ES" sz="2600" dirty="0" smtClean="0"/>
          </a:p>
          <a:p>
            <a:pPr>
              <a:buNone/>
            </a:pPr>
            <a:endParaRPr lang="es-ES" dirty="0" smtClean="0"/>
          </a:p>
          <a:p>
            <a:pPr>
              <a:buNone/>
            </a:pPr>
            <a:endParaRPr lang="es-ES" dirty="0" smtClean="0"/>
          </a:p>
          <a:p>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3"/>
            <a:ext cx="8229600" cy="864096"/>
          </a:xfrm>
        </p:spPr>
        <p:txBody>
          <a:bodyPr/>
          <a:lstStyle/>
          <a:p>
            <a:r>
              <a:rPr lang="es-ES" dirty="0" smtClean="0"/>
              <a:t>PAYBACK</a:t>
            </a:r>
            <a:endParaRPr lang="es-ES" dirty="0"/>
          </a:p>
        </p:txBody>
      </p:sp>
      <p:pic>
        <p:nvPicPr>
          <p:cNvPr id="14338" name="Picture 2"/>
          <p:cNvPicPr>
            <a:picLocks noChangeAspect="1" noChangeArrowheads="1"/>
          </p:cNvPicPr>
          <p:nvPr/>
        </p:nvPicPr>
        <p:blipFill>
          <a:blip r:embed="rId2" cstate="print"/>
          <a:srcRect/>
          <a:stretch>
            <a:fillRect/>
          </a:stretch>
        </p:blipFill>
        <p:spPr bwMode="auto">
          <a:xfrm>
            <a:off x="1115616" y="1988840"/>
            <a:ext cx="7757579" cy="3406998"/>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3"/>
            <a:ext cx="8229600" cy="1584175"/>
          </a:xfrm>
        </p:spPr>
        <p:txBody>
          <a:bodyPr>
            <a:normAutofit/>
          </a:bodyPr>
          <a:lstStyle/>
          <a:p>
            <a:r>
              <a:rPr lang="es-ES" sz="2000" b="1" dirty="0" smtClean="0"/>
              <a:t>ANÁLISIS DE SENSIBILIDAD</a:t>
            </a:r>
            <a:endParaRPr lang="es-ES" sz="2000" b="1" i="1" dirty="0" smtClean="0"/>
          </a:p>
          <a:p>
            <a:pPr algn="just">
              <a:buNone/>
            </a:pPr>
            <a:r>
              <a:rPr lang="es-ES" sz="2000" dirty="0" smtClean="0"/>
              <a:t>	En el escenario esperado del proyecto se considero un incremento de ventas en un 4% y una disminución en los costos de un 2% con estos datos se obtiene un VAN  de  $1.488.245,73.</a:t>
            </a:r>
          </a:p>
          <a:p>
            <a:endParaRPr lang="es-ES" dirty="0"/>
          </a:p>
        </p:txBody>
      </p:sp>
      <p:pic>
        <p:nvPicPr>
          <p:cNvPr id="15362" name="Picture 2"/>
          <p:cNvPicPr>
            <a:picLocks noChangeAspect="1" noChangeArrowheads="1"/>
          </p:cNvPicPr>
          <p:nvPr/>
        </p:nvPicPr>
        <p:blipFill>
          <a:blip r:embed="rId2" cstate="print"/>
          <a:srcRect/>
          <a:stretch>
            <a:fillRect/>
          </a:stretch>
        </p:blipFill>
        <p:spPr bwMode="auto">
          <a:xfrm>
            <a:off x="323528" y="1988840"/>
            <a:ext cx="5904656" cy="1432915"/>
          </a:xfrm>
          <a:prstGeom prst="rect">
            <a:avLst/>
          </a:prstGeom>
          <a:noFill/>
          <a:ln w="9525">
            <a:noFill/>
            <a:miter lim="800000"/>
            <a:headEnd/>
            <a:tailEnd/>
          </a:ln>
          <a:effectLst/>
        </p:spPr>
      </p:pic>
      <p:pic>
        <p:nvPicPr>
          <p:cNvPr id="15363" name="Picture 3"/>
          <p:cNvPicPr>
            <a:picLocks noChangeAspect="1" noChangeArrowheads="1"/>
          </p:cNvPicPr>
          <p:nvPr/>
        </p:nvPicPr>
        <p:blipFill>
          <a:blip r:embed="rId3" cstate="print"/>
          <a:srcRect/>
          <a:stretch>
            <a:fillRect/>
          </a:stretch>
        </p:blipFill>
        <p:spPr bwMode="auto">
          <a:xfrm>
            <a:off x="395536" y="5157192"/>
            <a:ext cx="5934514" cy="1440160"/>
          </a:xfrm>
          <a:prstGeom prst="rect">
            <a:avLst/>
          </a:prstGeom>
          <a:noFill/>
          <a:ln w="9525">
            <a:noFill/>
            <a:miter lim="800000"/>
            <a:headEnd/>
            <a:tailEnd/>
          </a:ln>
          <a:effectLst/>
        </p:spPr>
      </p:pic>
      <p:sp>
        <p:nvSpPr>
          <p:cNvPr id="6" name="2 Marcador de contenido"/>
          <p:cNvSpPr txBox="1">
            <a:spLocks/>
          </p:cNvSpPr>
          <p:nvPr/>
        </p:nvSpPr>
        <p:spPr>
          <a:xfrm>
            <a:off x="611560" y="3573016"/>
            <a:ext cx="8229600" cy="1296144"/>
          </a:xfrm>
          <a:prstGeom prst="rect">
            <a:avLst/>
          </a:prstGeom>
        </p:spPr>
        <p:txBody>
          <a:bodyPr vert="horz" lIns="91440" tIns="45720" rIns="91440" bIns="45720" rtlCol="0">
            <a:normAutofit fontScale="62500" lnSpcReduction="20000"/>
          </a:bodyPr>
          <a:lstStyle/>
          <a:p>
            <a:pPr marL="342900" lvl="0" indent="-342900" algn="just">
              <a:spcBef>
                <a:spcPct val="20000"/>
              </a:spcBef>
            </a:pPr>
            <a:r>
              <a:rPr lang="es-ES" sz="3200" dirty="0" smtClean="0"/>
              <a:t>	En el escenario optimista del proyecto se considero un incremento de ventas en un 5% y una disminución en los costos de un 3% con estos datos se obtiene un VAN  de  $1.819.855,62 que es un VAN mayor al esperado, siendo más atractivo y rentable</a:t>
            </a: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268760"/>
            <a:ext cx="8229600" cy="1584175"/>
          </a:xfrm>
        </p:spPr>
        <p:txBody>
          <a:bodyPr>
            <a:normAutofit fontScale="85000" lnSpcReduction="20000"/>
          </a:bodyPr>
          <a:lstStyle/>
          <a:p>
            <a:pPr algn="just">
              <a:buNone/>
            </a:pPr>
            <a:r>
              <a:rPr lang="es-ES" dirty="0" smtClean="0"/>
              <a:t>	En el escenario pesimista del proyecto se considero una disminución en las ventas de un  3% y una incremento en los costos de un 5% con estos datos se obtiene un VAN negativo dejando de ser rentable el proyecto teniendo un flujo de caja negativo durante los cinco primeros años  </a:t>
            </a:r>
            <a:r>
              <a:rPr lang="es-ES" b="1" dirty="0" smtClean="0"/>
              <a:t>$-217.985,34</a:t>
            </a:r>
            <a:r>
              <a:rPr lang="es-ES" dirty="0" smtClean="0"/>
              <a:t> . </a:t>
            </a:r>
          </a:p>
          <a:p>
            <a:pPr>
              <a:buNone/>
            </a:pPr>
            <a:endParaRPr lang="es-ES" dirty="0"/>
          </a:p>
        </p:txBody>
      </p:sp>
      <p:pic>
        <p:nvPicPr>
          <p:cNvPr id="16386" name="Picture 2"/>
          <p:cNvPicPr>
            <a:picLocks noChangeAspect="1" noChangeArrowheads="1"/>
          </p:cNvPicPr>
          <p:nvPr/>
        </p:nvPicPr>
        <p:blipFill>
          <a:blip r:embed="rId2" cstate="print"/>
          <a:srcRect/>
          <a:stretch>
            <a:fillRect/>
          </a:stretch>
        </p:blipFill>
        <p:spPr bwMode="auto">
          <a:xfrm>
            <a:off x="827584" y="3501008"/>
            <a:ext cx="7416609" cy="1799828"/>
          </a:xfrm>
          <a:prstGeom prst="rect">
            <a:avLst/>
          </a:prstGeom>
          <a:noFill/>
          <a:ln w="9525">
            <a:noFill/>
            <a:miter lim="800000"/>
            <a:headEnd/>
            <a:tailEnd/>
          </a:ln>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938368"/>
          </a:xfrm>
        </p:spPr>
        <p:txBody>
          <a:bodyPr>
            <a:normAutofit fontScale="90000"/>
          </a:bodyPr>
          <a:lstStyle/>
          <a:p>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sz="4400" b="1" dirty="0" smtClean="0"/>
              <a:t>CONCLUSIONES</a:t>
            </a:r>
            <a:endParaRPr lang="es-ES" dirty="0"/>
          </a:p>
        </p:txBody>
      </p:sp>
      <p:sp>
        <p:nvSpPr>
          <p:cNvPr id="3" name="2 Marcador de contenido"/>
          <p:cNvSpPr>
            <a:spLocks noGrp="1"/>
          </p:cNvSpPr>
          <p:nvPr>
            <p:ph idx="1"/>
          </p:nvPr>
        </p:nvSpPr>
        <p:spPr/>
        <p:txBody>
          <a:bodyPr/>
          <a:lstStyle/>
          <a:p>
            <a:pPr algn="just"/>
            <a:r>
              <a:rPr lang="es-EC" dirty="0" smtClean="0"/>
              <a:t>Después de haber realizado los estudios necesarios para  poder llevar a cabo todos los objetivos planteados  en el proyecto de la factibilidad de implantar una planta </a:t>
            </a:r>
            <a:r>
              <a:rPr lang="es-EC" dirty="0" err="1" smtClean="0"/>
              <a:t>faenadora</a:t>
            </a:r>
            <a:r>
              <a:rPr lang="es-EC" dirty="0" smtClean="0"/>
              <a:t>  de pollos en la Ciudad de La Troncal Provincia del Cañar, dirigido al mercado Guayaquileño, se estima un VAN de  $ 140.907,57   y una TIR del 34,96%, lo que permite afirmar que es un negocio rentable.</a:t>
            </a:r>
            <a:endParaRPr lang="es-ES" dirty="0" smtClean="0"/>
          </a:p>
          <a:p>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938368"/>
          </a:xfrm>
        </p:spPr>
        <p:txBody>
          <a:bodyPr>
            <a:normAutofit fontScale="90000"/>
          </a:bodyPr>
          <a:lstStyle/>
          <a:p>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b="1" dirty="0" smtClean="0"/>
              <a:t/>
            </a:r>
            <a:br>
              <a:rPr lang="es-EC" b="1" dirty="0" smtClean="0"/>
            </a:br>
            <a:r>
              <a:rPr lang="es-EC" sz="4000" b="1" dirty="0" smtClean="0"/>
              <a:t> RECOMENDACIONES</a:t>
            </a:r>
            <a:endParaRPr lang="es-ES" dirty="0"/>
          </a:p>
        </p:txBody>
      </p:sp>
      <p:sp>
        <p:nvSpPr>
          <p:cNvPr id="3" name="2 Marcador de contenido"/>
          <p:cNvSpPr>
            <a:spLocks noGrp="1"/>
          </p:cNvSpPr>
          <p:nvPr>
            <p:ph idx="1"/>
          </p:nvPr>
        </p:nvSpPr>
        <p:spPr/>
        <p:txBody>
          <a:bodyPr>
            <a:normAutofit fontScale="85000" lnSpcReduction="10000"/>
          </a:bodyPr>
          <a:lstStyle/>
          <a:p>
            <a:pPr lvl="0" algn="just"/>
            <a:r>
              <a:rPr lang="es-EC" dirty="0" smtClean="0"/>
              <a:t>Se recomienda que el  gobierno,  fomente e impulse mediante  campañas los beneficios del consumo  de carne de pollo. </a:t>
            </a:r>
            <a:endParaRPr lang="es-ES" dirty="0" smtClean="0"/>
          </a:p>
          <a:p>
            <a:pPr algn="just">
              <a:buNone/>
            </a:pPr>
            <a:endParaRPr lang="es-ES" dirty="0" smtClean="0"/>
          </a:p>
          <a:p>
            <a:pPr lvl="0" algn="just"/>
            <a:r>
              <a:rPr lang="es-EC" dirty="0" smtClean="0"/>
              <a:t>Es importante la implementación del programa HACCP en las plantas procesadoras, ya que esto garantiza productos inocuos sin peligro para el consumidor, evitando pérdidas económicas a la planta.</a:t>
            </a:r>
            <a:endParaRPr lang="es-ES" dirty="0" smtClean="0"/>
          </a:p>
          <a:p>
            <a:pPr algn="just">
              <a:buNone/>
            </a:pPr>
            <a:r>
              <a:rPr lang="es-EC" dirty="0" smtClean="0"/>
              <a:t> </a:t>
            </a:r>
            <a:endParaRPr lang="es-ES" dirty="0" smtClean="0"/>
          </a:p>
          <a:p>
            <a:pPr lvl="0" algn="just"/>
            <a:r>
              <a:rPr lang="es-EC" dirty="0" smtClean="0"/>
              <a:t>Es recomendable capacitar a las personas  sobre el peligro que causan los desechos sólidos  en el medio ambiente y que las autoridades hagan controles periódicos a las plantas procesadoras de alimentos.</a:t>
            </a:r>
            <a:r>
              <a:rPr lang="es-EC" b="1" i="1" dirty="0" smtClean="0"/>
              <a:t> </a:t>
            </a:r>
            <a:endParaRPr lang="es-ES" dirty="0" smtClean="0"/>
          </a:p>
          <a:p>
            <a:pPr>
              <a:buNone/>
            </a:pPr>
            <a:r>
              <a:rPr lang="es-EC" b="1" i="1" dirty="0" smtClean="0"/>
              <a:t> </a:t>
            </a:r>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971600" y="692696"/>
            <a:ext cx="7124390" cy="58845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8229600" cy="1143000"/>
          </a:xfrm>
        </p:spPr>
        <p:txBody>
          <a:bodyPr/>
          <a:lstStyle/>
          <a:p>
            <a:r>
              <a:rPr lang="es-ES" dirty="0" smtClean="0"/>
              <a:t>AVICOLA </a:t>
            </a:r>
            <a:r>
              <a:rPr lang="es-EC" dirty="0" smtClean="0"/>
              <a:t> GRANJA TRELLES </a:t>
            </a:r>
            <a:endParaRPr lang="es-EC" dirty="0"/>
          </a:p>
        </p:txBody>
      </p:sp>
      <p:sp>
        <p:nvSpPr>
          <p:cNvPr id="27650" name="AutoShape 2" descr="http://wzeu.ask.com/r?t=a&amp;d=mys&amp;s=ads&amp;c=p&amp;app=aoth&amp;ti=1&amp;ai=30751&amp;l=dis&amp;o=14672&amp;sv=0a652922&amp;ip=bab2da35&amp;cu.wz=0&amp;u=http%3A%2F%2Fwww.prodex.co.cr%2FC.S.U.%2C%2520RICURA%2C%2520GRANJA%2520MACHUCA%2C%2520OROTINA%25204.JPG"/>
          <p:cNvSpPr>
            <a:spLocks noChangeAspect="1" noChangeArrowheads="1"/>
          </p:cNvSpPr>
          <p:nvPr/>
        </p:nvSpPr>
        <p:spPr bwMode="auto">
          <a:xfrm>
            <a:off x="63500" y="-136525"/>
            <a:ext cx="11582400" cy="8686800"/>
          </a:xfrm>
          <a:prstGeom prst="rect">
            <a:avLst/>
          </a:prstGeom>
          <a:noFill/>
        </p:spPr>
        <p:txBody>
          <a:bodyPr vert="horz" wrap="square" lIns="91440" tIns="45720" rIns="91440" bIns="45720" numCol="1" anchor="t" anchorCtr="0" compatLnSpc="1">
            <a:prstTxWarp prst="textNoShape">
              <a:avLst/>
            </a:prstTxWarp>
          </a:bodyPr>
          <a:lstStyle/>
          <a:p>
            <a:endParaRPr lang="es-EC"/>
          </a:p>
        </p:txBody>
      </p:sp>
      <p:pic>
        <p:nvPicPr>
          <p:cNvPr id="27656" name="Picture 8" descr="http://t2.gstatic.com/images?q=tbn:ANd9GcRnRuZkgx1b5_2XWQkMnpzEgJ49yDC4g_gKH0ioS5lvV-vkAVdNG8b71jYJ">
            <a:hlinkClick r:id="rId2"/>
          </p:cNvPr>
          <p:cNvPicPr>
            <a:picLocks noChangeAspect="1" noChangeArrowheads="1"/>
          </p:cNvPicPr>
          <p:nvPr/>
        </p:nvPicPr>
        <p:blipFill>
          <a:blip r:embed="rId3" cstate="print"/>
          <a:srcRect/>
          <a:stretch>
            <a:fillRect/>
          </a:stretch>
        </p:blipFill>
        <p:spPr bwMode="auto">
          <a:xfrm>
            <a:off x="5436096" y="1988840"/>
            <a:ext cx="3320860" cy="2592288"/>
          </a:xfrm>
          <a:prstGeom prst="rect">
            <a:avLst/>
          </a:prstGeom>
          <a:noFill/>
        </p:spPr>
      </p:pic>
      <p:sp>
        <p:nvSpPr>
          <p:cNvPr id="5" name="4 CuadroTexto"/>
          <p:cNvSpPr txBox="1"/>
          <p:nvPr/>
        </p:nvSpPr>
        <p:spPr>
          <a:xfrm>
            <a:off x="251520" y="1484784"/>
            <a:ext cx="6084168" cy="3785652"/>
          </a:xfrm>
          <a:prstGeom prst="rect">
            <a:avLst/>
          </a:prstGeom>
          <a:noFill/>
        </p:spPr>
        <p:txBody>
          <a:bodyPr wrap="square" rtlCol="0">
            <a:spAutoFit/>
          </a:bodyPr>
          <a:lstStyle/>
          <a:p>
            <a:pPr>
              <a:buFont typeface="Wingdings" pitchFamily="2" charset="2"/>
              <a:buChar char="ü"/>
            </a:pPr>
            <a:r>
              <a:rPr lang="es-ES" sz="3000" dirty="0" smtClean="0"/>
              <a:t> Integrada de PRONACA.</a:t>
            </a:r>
          </a:p>
          <a:p>
            <a:endParaRPr lang="es-ES" sz="3000" dirty="0" smtClean="0"/>
          </a:p>
          <a:p>
            <a:pPr>
              <a:buFont typeface="Wingdings" pitchFamily="2" charset="2"/>
              <a:buChar char="ü"/>
            </a:pPr>
            <a:r>
              <a:rPr lang="es-ES" sz="3000" dirty="0" smtClean="0"/>
              <a:t> Actualmente faena</a:t>
            </a:r>
          </a:p>
          <a:p>
            <a:r>
              <a:rPr lang="es-ES" sz="3000" dirty="0" smtClean="0"/>
              <a:t>   aproximadamente </a:t>
            </a:r>
          </a:p>
          <a:p>
            <a:r>
              <a:rPr lang="es-ES" sz="3000" dirty="0" smtClean="0"/>
              <a:t>   30.OOO por ciclo.</a:t>
            </a:r>
          </a:p>
          <a:p>
            <a:endParaRPr lang="es-ES" sz="3000" dirty="0" smtClean="0"/>
          </a:p>
          <a:p>
            <a:pPr>
              <a:buFont typeface="Wingdings" pitchFamily="2" charset="2"/>
              <a:buChar char="ü"/>
            </a:pPr>
            <a:r>
              <a:rPr lang="es-ES" sz="3000" dirty="0" smtClean="0"/>
              <a:t> Aumentar la producción </a:t>
            </a:r>
          </a:p>
          <a:p>
            <a:r>
              <a:rPr lang="es-ES" sz="3000" dirty="0" smtClean="0"/>
              <a:t>   a corto plazo.</a:t>
            </a:r>
            <a:endParaRPr lang="es-EC" sz="3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683568" y="2379077"/>
            <a:ext cx="792088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C" sz="3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Analizar la factibilidad de la creación  de una planta </a:t>
            </a:r>
            <a:r>
              <a:rPr kumimoji="0" lang="es-EC" sz="3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faenadora</a:t>
            </a:r>
            <a:r>
              <a:rPr kumimoji="0" lang="es-EC" sz="3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 pollos en la </a:t>
            </a:r>
            <a:r>
              <a:rPr lang="es-EC" sz="3200" dirty="0" smtClean="0">
                <a:latin typeface="Arial" pitchFamily="34" charset="0"/>
                <a:ea typeface="Calibri" pitchFamily="34" charset="0"/>
                <a:cs typeface="Arial" pitchFamily="34" charset="0"/>
              </a:rPr>
              <a:t>ciudad</a:t>
            </a:r>
            <a:r>
              <a:rPr kumimoji="0" lang="es-EC" sz="3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 La Troncal con el fin de satisfacer al mercado de Guayaquil. </a:t>
            </a:r>
            <a:endParaRPr kumimoji="0" lang="es-EC" sz="3200" b="0" i="0" u="none" strike="noStrike" cap="none" normalizeH="0" baseline="0" dirty="0" smtClean="0">
              <a:ln>
                <a:noFill/>
              </a:ln>
              <a:solidFill>
                <a:schemeClr val="tx1"/>
              </a:solidFill>
              <a:effectLst/>
              <a:latin typeface="Arial" pitchFamily="34" charset="0"/>
            </a:endParaRPr>
          </a:p>
        </p:txBody>
      </p:sp>
      <p:sp>
        <p:nvSpPr>
          <p:cNvPr id="3" name="Rectangle 1"/>
          <p:cNvSpPr>
            <a:spLocks noChangeArrowheads="1"/>
          </p:cNvSpPr>
          <p:nvPr/>
        </p:nvSpPr>
        <p:spPr bwMode="auto">
          <a:xfrm>
            <a:off x="827584" y="1052736"/>
            <a:ext cx="705678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ES" sz="3200" b="1" dirty="0" smtClean="0">
                <a:latin typeface="Arial" pitchFamily="34" charset="0"/>
                <a:ea typeface="Calibri" pitchFamily="34" charset="0"/>
                <a:cs typeface="Arial" pitchFamily="34" charset="0"/>
              </a:rPr>
              <a:t>O</a:t>
            </a:r>
            <a:r>
              <a:rPr kumimoji="0" lang="es-ES" sz="3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BJETIVO GENERAL</a:t>
            </a:r>
            <a:endParaRPr kumimoji="0" lang="es-EC"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260648"/>
            <a:ext cx="7632848" cy="864096"/>
          </a:xfrm>
        </p:spPr>
        <p:txBody>
          <a:bodyPr>
            <a:noAutofit/>
          </a:bodyPr>
          <a:lstStyle/>
          <a:p>
            <a:r>
              <a:rPr lang="es-EC" sz="3600" b="1" dirty="0" smtClean="0"/>
              <a:t>OBJETIVOS ESPECÍFICOS</a:t>
            </a:r>
            <a:endParaRPr lang="es-EC" sz="3600" dirty="0"/>
          </a:p>
        </p:txBody>
      </p:sp>
      <p:sp>
        <p:nvSpPr>
          <p:cNvPr id="1026" name="Rectangle 2"/>
          <p:cNvSpPr>
            <a:spLocks noChangeArrowheads="1"/>
          </p:cNvSpPr>
          <p:nvPr/>
        </p:nvSpPr>
        <p:spPr bwMode="auto">
          <a:xfrm>
            <a:off x="467544" y="1102578"/>
            <a:ext cx="8064896"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Wingdings" pitchFamily="2" charset="2"/>
              <a:buChar char="Ø"/>
            </a:pPr>
            <a:r>
              <a:rPr lang="es-EC" sz="3200" dirty="0" smtClean="0"/>
              <a:t> </a:t>
            </a:r>
            <a:r>
              <a:rPr kumimoji="0" lang="es-ES" sz="2800" i="0" u="none" strike="noStrike" cap="none" normalizeH="0" baseline="0" dirty="0" smtClean="0">
                <a:ln>
                  <a:noFill/>
                </a:ln>
                <a:solidFill>
                  <a:schemeClr val="tx1"/>
                </a:solidFill>
                <a:effectLst/>
                <a:latin typeface="Arial" pitchFamily="34" charset="0"/>
                <a:ea typeface="Calibri" pitchFamily="34" charset="0"/>
                <a:cs typeface="Arial" pitchFamily="34" charset="0"/>
              </a:rPr>
              <a:t>Efectuar un análisis a un determinado </a:t>
            </a:r>
            <a:r>
              <a:rPr kumimoji="0" lang="es-ES" sz="280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s-ES" sz="2800" i="0" u="none" strike="noStrike" cap="none" normalizeH="0" baseline="0" dirty="0" smtClean="0">
                <a:ln>
                  <a:noFill/>
                </a:ln>
                <a:solidFill>
                  <a:schemeClr val="tx1"/>
                </a:solidFill>
                <a:effectLst/>
                <a:latin typeface="Arial" pitchFamily="34" charset="0"/>
                <a:ea typeface="Calibri" pitchFamily="34" charset="0"/>
                <a:cs typeface="Arial" pitchFamily="34" charset="0"/>
              </a:rPr>
              <a:t>segmento de mercado </a:t>
            </a:r>
          </a:p>
          <a:p>
            <a:pPr marL="0" marR="0" lvl="0" indent="0" algn="just" defTabSz="914400" rtl="0" eaLnBrk="1" fontAlgn="base" latinLnBrk="0" hangingPunct="1">
              <a:lnSpc>
                <a:spcPct val="100000"/>
              </a:lnSpc>
              <a:spcBef>
                <a:spcPct val="0"/>
              </a:spcBef>
              <a:spcAft>
                <a:spcPct val="0"/>
              </a:spcAft>
              <a:buClrTx/>
              <a:buSzTx/>
              <a:tabLst/>
            </a:pPr>
            <a:endPar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Analizar la materia prima e insumos requeridos en el proceso de </a:t>
            </a:r>
            <a:r>
              <a:rPr kumimoji="0" lang="es-ES"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faenamiento</a:t>
            </a: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lang="es-ES" sz="2800" dirty="0" smtClean="0">
              <a:latin typeface="Arial" pitchFamily="34"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endParaRPr kumimoji="0" lang="es-EC"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lang="es-ES" sz="2800" dirty="0" smtClean="0">
                <a:latin typeface="Arial" pitchFamily="34" charset="0"/>
                <a:ea typeface="Calibri" pitchFamily="34" charset="0"/>
                <a:cs typeface="Arial" pitchFamily="34" charset="0"/>
              </a:rPr>
              <a:t> </a:t>
            </a:r>
            <a:r>
              <a:rPr kumimoji="0" lang="es-ES"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Determinar la estructura organizacional más adecuada para el proyecto.</a:t>
            </a:r>
          </a:p>
          <a:p>
            <a:pPr marL="0" marR="0" lvl="0" indent="0" algn="just" defTabSz="914400" rtl="0" eaLnBrk="0" fontAlgn="base" latinLnBrk="0" hangingPunct="0">
              <a:lnSpc>
                <a:spcPct val="100000"/>
              </a:lnSpc>
              <a:spcBef>
                <a:spcPct val="0"/>
              </a:spcBef>
              <a:spcAft>
                <a:spcPct val="0"/>
              </a:spcAft>
              <a:buClrTx/>
              <a:buSzTx/>
              <a:tabLst/>
            </a:pPr>
            <a:endParaRPr kumimoji="0" lang="es-EC" sz="2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s-EC"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Determinar la magnitud de las inversiones, costos y beneficios inherente a la implantación de la planta </a:t>
            </a:r>
            <a:r>
              <a:rPr kumimoji="0" lang="es-EC" sz="28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faenadora</a:t>
            </a:r>
            <a:r>
              <a:rPr kumimoji="0" lang="es-EC" sz="28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para evaluar la rentabilidad del proyecto.</a:t>
            </a:r>
            <a:endParaRPr kumimoji="0" lang="es-EC" sz="2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32656"/>
            <a:ext cx="8183880" cy="720080"/>
          </a:xfrm>
        </p:spPr>
        <p:txBody>
          <a:bodyPr>
            <a:normAutofit fontScale="90000"/>
          </a:bodyPr>
          <a:lstStyle/>
          <a:p>
            <a:pPr algn="ctr"/>
            <a:r>
              <a:rPr lang="es-ES" dirty="0" smtClean="0"/>
              <a:t>ANALISIS DEL FODA</a:t>
            </a:r>
            <a:endParaRPr lang="es-EC" dirty="0"/>
          </a:p>
        </p:txBody>
      </p:sp>
      <p:sp>
        <p:nvSpPr>
          <p:cNvPr id="6" name="5 Rectángulo"/>
          <p:cNvSpPr/>
          <p:nvPr/>
        </p:nvSpPr>
        <p:spPr>
          <a:xfrm>
            <a:off x="323528" y="1196752"/>
            <a:ext cx="8820472" cy="5016758"/>
          </a:xfrm>
          <a:prstGeom prst="rect">
            <a:avLst/>
          </a:prstGeom>
        </p:spPr>
        <p:txBody>
          <a:bodyPr wrap="square">
            <a:spAutoFit/>
          </a:bodyPr>
          <a:lstStyle/>
          <a:p>
            <a:r>
              <a:rPr lang="es-ES" sz="3200" b="1" dirty="0" smtClean="0">
                <a:latin typeface="Franklin Gothic Book" pitchFamily="34" charset="0"/>
              </a:rPr>
              <a:t>FORTALEZAS</a:t>
            </a:r>
            <a:endParaRPr lang="es-EC" sz="3200" dirty="0" smtClean="0">
              <a:latin typeface="Franklin Gothic Book" pitchFamily="34" charset="0"/>
            </a:endParaRPr>
          </a:p>
          <a:p>
            <a:r>
              <a:rPr lang="es-EC" sz="3200" dirty="0" smtClean="0">
                <a:latin typeface="Franklin Gothic Book" pitchFamily="34" charset="0"/>
              </a:rPr>
              <a:t>*Carne sana y saludable</a:t>
            </a:r>
          </a:p>
          <a:p>
            <a:pPr>
              <a:buFont typeface="Arial" pitchFamily="34" charset="0"/>
              <a:buChar char="•"/>
            </a:pPr>
            <a:r>
              <a:rPr lang="es-EC" sz="3200" dirty="0" smtClean="0">
                <a:latin typeface="Franklin Gothic Book" pitchFamily="34" charset="0"/>
              </a:rPr>
              <a:t>Mayor contenido de proteína frente a carnes sustitutos</a:t>
            </a:r>
          </a:p>
          <a:p>
            <a:pPr>
              <a:buFont typeface="Arial" pitchFamily="34" charset="0"/>
              <a:buChar char="•"/>
            </a:pPr>
            <a:endParaRPr lang="es-EC" sz="3200" dirty="0" smtClean="0">
              <a:latin typeface="Franklin Gothic Book" pitchFamily="34" charset="0"/>
            </a:endParaRPr>
          </a:p>
          <a:p>
            <a:r>
              <a:rPr lang="es-ES" sz="3200" b="1" dirty="0" smtClean="0">
                <a:latin typeface="Franklin Gothic Book" pitchFamily="34" charset="0"/>
              </a:rPr>
              <a:t>OPORTUNIDADES</a:t>
            </a:r>
            <a:endParaRPr lang="es-EC" sz="3200" dirty="0" smtClean="0">
              <a:latin typeface="Franklin Gothic Book" pitchFamily="34" charset="0"/>
            </a:endParaRPr>
          </a:p>
          <a:p>
            <a:r>
              <a:rPr lang="es-EC" sz="3200" dirty="0" smtClean="0">
                <a:latin typeface="Franklin Gothic Book" pitchFamily="34" charset="0"/>
              </a:rPr>
              <a:t>*Conocer los principales gusto y preferencia de los clientes</a:t>
            </a:r>
          </a:p>
          <a:p>
            <a:r>
              <a:rPr lang="es-EC" sz="3200" dirty="0" smtClean="0">
                <a:latin typeface="Franklin Gothic Book" pitchFamily="34" charset="0"/>
              </a:rPr>
              <a:t>* Expansión en el mercado</a:t>
            </a:r>
          </a:p>
          <a:p>
            <a:r>
              <a:rPr lang="es-EC" sz="3200" dirty="0" smtClean="0">
                <a:latin typeface="Franklin Gothic Book" pitchFamily="34" charset="0"/>
              </a:rPr>
              <a:t>*Reconocimiento de una nueva marca de pollo</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TotalTime>
  <Words>902</Words>
  <Application>Microsoft Office PowerPoint</Application>
  <PresentationFormat>Presentación en pantalla (4:3)</PresentationFormat>
  <Paragraphs>261</Paragraphs>
  <Slides>49</Slides>
  <Notes>1</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Flujo</vt:lpstr>
      <vt:lpstr>INTEGRANTES DE GRADO  Lorena del Pilar Nolivos Rodríguez Alexandra Yessenia Valero Monserrate Carlos Xavier Jara Valdiviezo</vt:lpstr>
      <vt:lpstr>Presentación de PowerPoint</vt:lpstr>
      <vt:lpstr>INDICE </vt:lpstr>
      <vt:lpstr>INTRODUCCION</vt:lpstr>
      <vt:lpstr>Presentación de PowerPoint</vt:lpstr>
      <vt:lpstr>AVICOLA  GRANJA TRELLES </vt:lpstr>
      <vt:lpstr>Presentación de PowerPoint</vt:lpstr>
      <vt:lpstr>OBJETIVOS ESPECÍFICOS</vt:lpstr>
      <vt:lpstr>ANALISIS DEL FODA</vt:lpstr>
      <vt:lpstr>ANALISIS DEL FODA</vt:lpstr>
      <vt:lpstr> La Competencia</vt:lpstr>
      <vt:lpstr>DETERMINACIÓN DE LA MUESTRA</vt:lpstr>
      <vt:lpstr>Presentación de PowerPoint</vt:lpstr>
      <vt:lpstr>Presentación de PowerPoint</vt:lpstr>
      <vt:lpstr>ESTUDIO DE MERCADO</vt:lpstr>
      <vt:lpstr>ESTUDIO DE MERCADO</vt:lpstr>
      <vt:lpstr>CONCLUSIONES</vt:lpstr>
      <vt:lpstr> Proceso de faenamiento de pollo</vt:lpstr>
      <vt:lpstr>Etapas de faenamiento de pollo</vt:lpstr>
      <vt:lpstr>Etapas de faenamiento de pollo</vt:lpstr>
      <vt:lpstr>Etapas de faenamiento de pollo</vt:lpstr>
      <vt:lpstr>Etapas de faenamiento de pollo</vt:lpstr>
      <vt:lpstr>Maquinarias y Equipos</vt:lpstr>
      <vt:lpstr>Espacio Físico</vt:lpstr>
      <vt:lpstr>Estudio de Localización</vt:lpstr>
      <vt:lpstr>Estructura Organizacional</vt:lpstr>
      <vt:lpstr>Estructura Organizacional Gerencia General</vt:lpstr>
      <vt:lpstr>Estructura Organizacional Producción</vt:lpstr>
      <vt:lpstr>Estructura Organizacional Comercialización y Ventas</vt:lpstr>
      <vt:lpstr>Estructura Organizacional Administrativa y Financiero</vt:lpstr>
      <vt:lpstr>Estudio Legal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CONCLUSIONES</vt:lpstr>
      <vt:lpstr>         RECOMENDACIONES</vt:lpstr>
    </vt:vector>
  </TitlesOfParts>
  <Company>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INTEGRANTES DE GRADO  Lorena del Pilar Nolivos Rodríguez Alexandra Yessenia Valero Monserrate Carlos Xavier Jara Valdiviezo</dc:title>
  <dc:creator>Windows XP Professional SP2</dc:creator>
  <cp:lastModifiedBy>PC-2</cp:lastModifiedBy>
  <cp:revision>24</cp:revision>
  <dcterms:created xsi:type="dcterms:W3CDTF">2012-02-27T04:45:19Z</dcterms:created>
  <dcterms:modified xsi:type="dcterms:W3CDTF">2012-02-27T15:18:37Z</dcterms:modified>
</cp:coreProperties>
</file>