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2"/>
  </p:sldMasterIdLst>
  <p:notesMasterIdLst>
    <p:notesMasterId r:id="rId36"/>
  </p:notesMasterIdLst>
  <p:sldIdLst>
    <p:sldId id="256" r:id="rId3"/>
    <p:sldId id="260" r:id="rId4"/>
    <p:sldId id="285" r:id="rId5"/>
    <p:sldId id="259" r:id="rId6"/>
    <p:sldId id="263" r:id="rId7"/>
    <p:sldId id="264" r:id="rId8"/>
    <p:sldId id="271" r:id="rId9"/>
    <p:sldId id="266" r:id="rId10"/>
    <p:sldId id="267" r:id="rId11"/>
    <p:sldId id="286" r:id="rId12"/>
    <p:sldId id="270" r:id="rId13"/>
    <p:sldId id="269" r:id="rId14"/>
    <p:sldId id="268" r:id="rId15"/>
    <p:sldId id="272" r:id="rId16"/>
    <p:sldId id="273" r:id="rId17"/>
    <p:sldId id="274" r:id="rId18"/>
    <p:sldId id="275" r:id="rId19"/>
    <p:sldId id="288" r:id="rId20"/>
    <p:sldId id="289" r:id="rId21"/>
    <p:sldId id="290" r:id="rId22"/>
    <p:sldId id="291" r:id="rId23"/>
    <p:sldId id="295" r:id="rId24"/>
    <p:sldId id="292" r:id="rId25"/>
    <p:sldId id="276" r:id="rId26"/>
    <p:sldId id="281" r:id="rId27"/>
    <p:sldId id="287" r:id="rId28"/>
    <p:sldId id="293" r:id="rId29"/>
    <p:sldId id="258" r:id="rId30"/>
    <p:sldId id="284" r:id="rId31"/>
    <p:sldId id="278" r:id="rId32"/>
    <p:sldId id="279" r:id="rId33"/>
    <p:sldId id="294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9933"/>
    <a:srgbClr val="339966"/>
    <a:srgbClr val="0000FF"/>
    <a:srgbClr val="99CC00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5" autoAdjust="0"/>
    <p:restoredTop sz="89011" autoAdjust="0"/>
  </p:normalViewPr>
  <p:slideViewPr>
    <p:cSldViewPr>
      <p:cViewPr>
        <p:scale>
          <a:sx n="78" d="100"/>
          <a:sy n="78" d="100"/>
        </p:scale>
        <p:origin x="-104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A0D0E-FE1A-4632-9F38-486D969E542B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0C01C0F-164D-437E-8F42-2B507D567699}">
      <dgm:prSet phldrT="[Texto]"/>
      <dgm:spPr/>
      <dgm:t>
        <a:bodyPr/>
        <a:lstStyle/>
        <a:p>
          <a:pPr algn="ctr"/>
          <a:r>
            <a:rPr lang="es-EC" b="0" dirty="0" smtClean="0">
              <a:effectLst/>
              <a:latin typeface="Berlin Sans FB" pitchFamily="34" charset="0"/>
            </a:rPr>
            <a:t>Red de Área Local (LAN) instalada en un ambiente empresarial o doméstico.</a:t>
          </a:r>
          <a:endParaRPr lang="es-EC" b="0" dirty="0">
            <a:effectLst/>
            <a:latin typeface="Berlin Sans FB" pitchFamily="34" charset="0"/>
          </a:endParaRPr>
        </a:p>
      </dgm:t>
    </dgm:pt>
    <dgm:pt modelId="{4EB4A782-5DFD-4859-98E7-D6F7985FC940}" type="parTrans" cxnId="{EA528791-278F-4F62-A893-B7D32B3E0A34}">
      <dgm:prSet/>
      <dgm:spPr/>
      <dgm:t>
        <a:bodyPr/>
        <a:lstStyle/>
        <a:p>
          <a:endParaRPr lang="es-EC"/>
        </a:p>
      </dgm:t>
    </dgm:pt>
    <dgm:pt modelId="{7E23E8D9-AE75-4DD3-9CB0-4ADFEF89E0AB}" type="sibTrans" cxnId="{EA528791-278F-4F62-A893-B7D32B3E0A34}">
      <dgm:prSet/>
      <dgm:spPr/>
      <dgm:t>
        <a:bodyPr/>
        <a:lstStyle/>
        <a:p>
          <a:endParaRPr lang="es-EC"/>
        </a:p>
      </dgm:t>
    </dgm:pt>
    <dgm:pt modelId="{68405977-DD04-4153-8257-6D588B8137C0}">
      <dgm:prSet phldrT="[Texto]"/>
      <dgm:spPr/>
      <dgm:t>
        <a:bodyPr/>
        <a:lstStyle/>
        <a:p>
          <a:pPr algn="ctr"/>
          <a:r>
            <a:rPr lang="es-EC" b="0" smtClean="0">
              <a:effectLst/>
              <a:latin typeface="Berlin Sans FB" pitchFamily="34" charset="0"/>
            </a:rPr>
            <a:t>Una red convergente puede ser utilizada para la transmisión de voz y datos por igual.</a:t>
          </a:r>
          <a:endParaRPr lang="es-EC" b="0" dirty="0">
            <a:effectLst/>
            <a:latin typeface="Berlin Sans FB" pitchFamily="34" charset="0"/>
          </a:endParaRPr>
        </a:p>
      </dgm:t>
    </dgm:pt>
    <dgm:pt modelId="{F32CDCB1-CA3C-4022-AC3A-6B4B443D2725}" type="parTrans" cxnId="{D33C789C-20C2-44FC-A871-9CC53D4A36E4}">
      <dgm:prSet/>
      <dgm:spPr/>
      <dgm:t>
        <a:bodyPr/>
        <a:lstStyle/>
        <a:p>
          <a:endParaRPr lang="es-EC"/>
        </a:p>
      </dgm:t>
    </dgm:pt>
    <dgm:pt modelId="{A36513F1-3200-402F-AA6A-69592E34BA66}" type="sibTrans" cxnId="{D33C789C-20C2-44FC-A871-9CC53D4A36E4}">
      <dgm:prSet/>
      <dgm:spPr/>
      <dgm:t>
        <a:bodyPr/>
        <a:lstStyle/>
        <a:p>
          <a:endParaRPr lang="es-EC"/>
        </a:p>
      </dgm:t>
    </dgm:pt>
    <dgm:pt modelId="{B5AD9031-8EBC-4868-B4E0-6429C636976D}">
      <dgm:prSet phldrT="[Texto]"/>
      <dgm:spPr/>
      <dgm:t>
        <a:bodyPr/>
        <a:lstStyle/>
        <a:p>
          <a:pPr algn="ctr"/>
          <a:r>
            <a:rPr lang="es-EC" b="0" dirty="0" smtClean="0">
              <a:effectLst/>
              <a:latin typeface="Berlin Sans FB" pitchFamily="34" charset="0"/>
            </a:rPr>
            <a:t>Integración de VoIP y almacenamiento seguro de la información en Internet.</a:t>
          </a:r>
          <a:endParaRPr lang="es-EC" b="0" dirty="0">
            <a:effectLst/>
            <a:latin typeface="Berlin Sans FB" pitchFamily="34" charset="0"/>
          </a:endParaRPr>
        </a:p>
      </dgm:t>
    </dgm:pt>
    <dgm:pt modelId="{FD83638A-5DEA-40BB-8ED4-05CE18273421}" type="parTrans" cxnId="{E619C329-F0B2-4A50-8F65-CBB78E2D564C}">
      <dgm:prSet/>
      <dgm:spPr/>
      <dgm:t>
        <a:bodyPr/>
        <a:lstStyle/>
        <a:p>
          <a:endParaRPr lang="es-EC"/>
        </a:p>
      </dgm:t>
    </dgm:pt>
    <dgm:pt modelId="{A9165DA1-ABC5-4932-831C-23C6615F2349}" type="sibTrans" cxnId="{E619C329-F0B2-4A50-8F65-CBB78E2D564C}">
      <dgm:prSet/>
      <dgm:spPr/>
      <dgm:t>
        <a:bodyPr/>
        <a:lstStyle/>
        <a:p>
          <a:endParaRPr lang="es-EC"/>
        </a:p>
      </dgm:t>
    </dgm:pt>
    <dgm:pt modelId="{A8B1FCB3-6044-45BF-B025-23FCF8330593}" type="pres">
      <dgm:prSet presAssocID="{6BEA0D0E-FE1A-4632-9F38-486D969E542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D9F93D2-DF2E-4555-98EA-03184914F679}" type="pres">
      <dgm:prSet presAssocID="{F0C01C0F-164D-437E-8F42-2B507D567699}" presName="composite" presStyleCnt="0"/>
      <dgm:spPr/>
      <dgm:t>
        <a:bodyPr/>
        <a:lstStyle/>
        <a:p>
          <a:endParaRPr lang="es-EC"/>
        </a:p>
      </dgm:t>
    </dgm:pt>
    <dgm:pt modelId="{879B2522-2149-435C-95CF-DEF701F2A86D}" type="pres">
      <dgm:prSet presAssocID="{F0C01C0F-164D-437E-8F42-2B507D567699}" presName="LShape" presStyleLbl="alignNode1" presStyleIdx="0" presStyleCnt="5"/>
      <dgm:spPr/>
      <dgm:t>
        <a:bodyPr/>
        <a:lstStyle/>
        <a:p>
          <a:endParaRPr lang="es-EC"/>
        </a:p>
      </dgm:t>
    </dgm:pt>
    <dgm:pt modelId="{0B6621DE-A415-4881-AF6D-2D9EE0ADB272}" type="pres">
      <dgm:prSet presAssocID="{F0C01C0F-164D-437E-8F42-2B507D56769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A26B6-558B-47E3-8901-0121A6A5395D}" type="pres">
      <dgm:prSet presAssocID="{F0C01C0F-164D-437E-8F42-2B507D567699}" presName="Triangle" presStyleLbl="alignNode1" presStyleIdx="1" presStyleCnt="5"/>
      <dgm:spPr/>
      <dgm:t>
        <a:bodyPr/>
        <a:lstStyle/>
        <a:p>
          <a:endParaRPr lang="es-EC"/>
        </a:p>
      </dgm:t>
    </dgm:pt>
    <dgm:pt modelId="{D47B6F18-3317-4153-A351-3D1F1A4F3821}" type="pres">
      <dgm:prSet presAssocID="{7E23E8D9-AE75-4DD3-9CB0-4ADFEF89E0AB}" presName="sibTrans" presStyleCnt="0"/>
      <dgm:spPr/>
      <dgm:t>
        <a:bodyPr/>
        <a:lstStyle/>
        <a:p>
          <a:endParaRPr lang="es-EC"/>
        </a:p>
      </dgm:t>
    </dgm:pt>
    <dgm:pt modelId="{384035F8-3CA2-40C5-94C0-865CCCF39AEB}" type="pres">
      <dgm:prSet presAssocID="{7E23E8D9-AE75-4DD3-9CB0-4ADFEF89E0AB}" presName="space" presStyleCnt="0"/>
      <dgm:spPr/>
      <dgm:t>
        <a:bodyPr/>
        <a:lstStyle/>
        <a:p>
          <a:endParaRPr lang="es-EC"/>
        </a:p>
      </dgm:t>
    </dgm:pt>
    <dgm:pt modelId="{54AC0466-6362-44F3-96F6-062432C1D092}" type="pres">
      <dgm:prSet presAssocID="{68405977-DD04-4153-8257-6D588B8137C0}" presName="composite" presStyleCnt="0"/>
      <dgm:spPr/>
      <dgm:t>
        <a:bodyPr/>
        <a:lstStyle/>
        <a:p>
          <a:endParaRPr lang="es-EC"/>
        </a:p>
      </dgm:t>
    </dgm:pt>
    <dgm:pt modelId="{7671FA69-7C26-4B43-9C92-5206ECE1A736}" type="pres">
      <dgm:prSet presAssocID="{68405977-DD04-4153-8257-6D588B8137C0}" presName="LShape" presStyleLbl="alignNode1" presStyleIdx="2" presStyleCnt="5"/>
      <dgm:spPr/>
      <dgm:t>
        <a:bodyPr/>
        <a:lstStyle/>
        <a:p>
          <a:endParaRPr lang="es-EC"/>
        </a:p>
      </dgm:t>
    </dgm:pt>
    <dgm:pt modelId="{DA38D422-7725-463C-8C1C-41DE85E7020E}" type="pres">
      <dgm:prSet presAssocID="{68405977-DD04-4153-8257-6D588B8137C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82D09A-AAEA-418A-9506-B542430C3317}" type="pres">
      <dgm:prSet presAssocID="{68405977-DD04-4153-8257-6D588B8137C0}" presName="Triangle" presStyleLbl="alignNode1" presStyleIdx="3" presStyleCnt="5"/>
      <dgm:spPr/>
      <dgm:t>
        <a:bodyPr/>
        <a:lstStyle/>
        <a:p>
          <a:endParaRPr lang="es-EC"/>
        </a:p>
      </dgm:t>
    </dgm:pt>
    <dgm:pt modelId="{DEE052D6-6BBE-4F41-8D1A-C0012B8343BC}" type="pres">
      <dgm:prSet presAssocID="{A36513F1-3200-402F-AA6A-69592E34BA66}" presName="sibTrans" presStyleCnt="0"/>
      <dgm:spPr/>
      <dgm:t>
        <a:bodyPr/>
        <a:lstStyle/>
        <a:p>
          <a:endParaRPr lang="es-EC"/>
        </a:p>
      </dgm:t>
    </dgm:pt>
    <dgm:pt modelId="{529B7017-5BF9-4F2B-B8FD-8506704B0025}" type="pres">
      <dgm:prSet presAssocID="{A36513F1-3200-402F-AA6A-69592E34BA66}" presName="space" presStyleCnt="0"/>
      <dgm:spPr/>
      <dgm:t>
        <a:bodyPr/>
        <a:lstStyle/>
        <a:p>
          <a:endParaRPr lang="es-EC"/>
        </a:p>
      </dgm:t>
    </dgm:pt>
    <dgm:pt modelId="{0F5BCE1C-6695-47D4-88AB-76DC1EF063D8}" type="pres">
      <dgm:prSet presAssocID="{B5AD9031-8EBC-4868-B4E0-6429C636976D}" presName="composite" presStyleCnt="0"/>
      <dgm:spPr/>
      <dgm:t>
        <a:bodyPr/>
        <a:lstStyle/>
        <a:p>
          <a:endParaRPr lang="es-EC"/>
        </a:p>
      </dgm:t>
    </dgm:pt>
    <dgm:pt modelId="{9AA5B248-E69A-4B6F-A9A6-D6BA64BAE65B}" type="pres">
      <dgm:prSet presAssocID="{B5AD9031-8EBC-4868-B4E0-6429C636976D}" presName="LShape" presStyleLbl="alignNode1" presStyleIdx="4" presStyleCnt="5"/>
      <dgm:spPr/>
      <dgm:t>
        <a:bodyPr/>
        <a:lstStyle/>
        <a:p>
          <a:endParaRPr lang="es-EC"/>
        </a:p>
      </dgm:t>
    </dgm:pt>
    <dgm:pt modelId="{3C8F2E8E-D9D5-412C-AFCC-6CB601F50F27}" type="pres">
      <dgm:prSet presAssocID="{B5AD9031-8EBC-4868-B4E0-6429C636976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528791-278F-4F62-A893-B7D32B3E0A34}" srcId="{6BEA0D0E-FE1A-4632-9F38-486D969E542B}" destId="{F0C01C0F-164D-437E-8F42-2B507D567699}" srcOrd="0" destOrd="0" parTransId="{4EB4A782-5DFD-4859-98E7-D6F7985FC940}" sibTransId="{7E23E8D9-AE75-4DD3-9CB0-4ADFEF89E0AB}"/>
    <dgm:cxn modelId="{38EAB005-503B-4437-890B-065612AF8B42}" type="presOf" srcId="{B5AD9031-8EBC-4868-B4E0-6429C636976D}" destId="{3C8F2E8E-D9D5-412C-AFCC-6CB601F50F27}" srcOrd="0" destOrd="0" presId="urn:microsoft.com/office/officeart/2009/3/layout/StepUpProcess"/>
    <dgm:cxn modelId="{91AF8762-BC1B-497B-B2C8-EBA0178DBAE2}" type="presOf" srcId="{6BEA0D0E-FE1A-4632-9F38-486D969E542B}" destId="{A8B1FCB3-6044-45BF-B025-23FCF8330593}" srcOrd="0" destOrd="0" presId="urn:microsoft.com/office/officeart/2009/3/layout/StepUpProcess"/>
    <dgm:cxn modelId="{D33C789C-20C2-44FC-A871-9CC53D4A36E4}" srcId="{6BEA0D0E-FE1A-4632-9F38-486D969E542B}" destId="{68405977-DD04-4153-8257-6D588B8137C0}" srcOrd="1" destOrd="0" parTransId="{F32CDCB1-CA3C-4022-AC3A-6B4B443D2725}" sibTransId="{A36513F1-3200-402F-AA6A-69592E34BA66}"/>
    <dgm:cxn modelId="{E619C329-F0B2-4A50-8F65-CBB78E2D564C}" srcId="{6BEA0D0E-FE1A-4632-9F38-486D969E542B}" destId="{B5AD9031-8EBC-4868-B4E0-6429C636976D}" srcOrd="2" destOrd="0" parTransId="{FD83638A-5DEA-40BB-8ED4-05CE18273421}" sibTransId="{A9165DA1-ABC5-4932-831C-23C6615F2349}"/>
    <dgm:cxn modelId="{95DA6986-42CD-43D5-ABA3-DCF3D38A385E}" type="presOf" srcId="{F0C01C0F-164D-437E-8F42-2B507D567699}" destId="{0B6621DE-A415-4881-AF6D-2D9EE0ADB272}" srcOrd="0" destOrd="0" presId="urn:microsoft.com/office/officeart/2009/3/layout/StepUpProcess"/>
    <dgm:cxn modelId="{EA3077C5-27A9-45E4-A211-484C016D4111}" type="presOf" srcId="{68405977-DD04-4153-8257-6D588B8137C0}" destId="{DA38D422-7725-463C-8C1C-41DE85E7020E}" srcOrd="0" destOrd="0" presId="urn:microsoft.com/office/officeart/2009/3/layout/StepUpProcess"/>
    <dgm:cxn modelId="{3A33ACE4-F4D9-4CC3-BBA5-6B9A5040D7DD}" type="presParOf" srcId="{A8B1FCB3-6044-45BF-B025-23FCF8330593}" destId="{ED9F93D2-DF2E-4555-98EA-03184914F679}" srcOrd="0" destOrd="0" presId="urn:microsoft.com/office/officeart/2009/3/layout/StepUpProcess"/>
    <dgm:cxn modelId="{DFF58283-2115-4C05-B4DD-558852AFEE71}" type="presParOf" srcId="{ED9F93D2-DF2E-4555-98EA-03184914F679}" destId="{879B2522-2149-435C-95CF-DEF701F2A86D}" srcOrd="0" destOrd="0" presId="urn:microsoft.com/office/officeart/2009/3/layout/StepUpProcess"/>
    <dgm:cxn modelId="{2ADB91E9-12D4-4CDE-8EAB-51F874E0012F}" type="presParOf" srcId="{ED9F93D2-DF2E-4555-98EA-03184914F679}" destId="{0B6621DE-A415-4881-AF6D-2D9EE0ADB272}" srcOrd="1" destOrd="0" presId="urn:microsoft.com/office/officeart/2009/3/layout/StepUpProcess"/>
    <dgm:cxn modelId="{C152B9C9-0211-4F18-9CE6-AC9B1F0E030A}" type="presParOf" srcId="{ED9F93D2-DF2E-4555-98EA-03184914F679}" destId="{2ACA26B6-558B-47E3-8901-0121A6A5395D}" srcOrd="2" destOrd="0" presId="urn:microsoft.com/office/officeart/2009/3/layout/StepUpProcess"/>
    <dgm:cxn modelId="{187E30CF-5EB9-4FBF-8900-76FB46956A13}" type="presParOf" srcId="{A8B1FCB3-6044-45BF-B025-23FCF8330593}" destId="{D47B6F18-3317-4153-A351-3D1F1A4F3821}" srcOrd="1" destOrd="0" presId="urn:microsoft.com/office/officeart/2009/3/layout/StepUpProcess"/>
    <dgm:cxn modelId="{151AAD53-5C3B-433A-9A99-AD7F97236CEA}" type="presParOf" srcId="{D47B6F18-3317-4153-A351-3D1F1A4F3821}" destId="{384035F8-3CA2-40C5-94C0-865CCCF39AEB}" srcOrd="0" destOrd="0" presId="urn:microsoft.com/office/officeart/2009/3/layout/StepUpProcess"/>
    <dgm:cxn modelId="{68E73C4C-2CAD-4614-9C38-2FE31B39330D}" type="presParOf" srcId="{A8B1FCB3-6044-45BF-B025-23FCF8330593}" destId="{54AC0466-6362-44F3-96F6-062432C1D092}" srcOrd="2" destOrd="0" presId="urn:microsoft.com/office/officeart/2009/3/layout/StepUpProcess"/>
    <dgm:cxn modelId="{5E23559B-459B-4380-BF13-B7C61D29F8CF}" type="presParOf" srcId="{54AC0466-6362-44F3-96F6-062432C1D092}" destId="{7671FA69-7C26-4B43-9C92-5206ECE1A736}" srcOrd="0" destOrd="0" presId="urn:microsoft.com/office/officeart/2009/3/layout/StepUpProcess"/>
    <dgm:cxn modelId="{BC53F909-F357-4C7E-8078-5519F2B99A17}" type="presParOf" srcId="{54AC0466-6362-44F3-96F6-062432C1D092}" destId="{DA38D422-7725-463C-8C1C-41DE85E7020E}" srcOrd="1" destOrd="0" presId="urn:microsoft.com/office/officeart/2009/3/layout/StepUpProcess"/>
    <dgm:cxn modelId="{793758C0-14E3-4E93-967E-877A47A2DB8D}" type="presParOf" srcId="{54AC0466-6362-44F3-96F6-062432C1D092}" destId="{DD82D09A-AAEA-418A-9506-B542430C3317}" srcOrd="2" destOrd="0" presId="urn:microsoft.com/office/officeart/2009/3/layout/StepUpProcess"/>
    <dgm:cxn modelId="{99A4CB65-F567-4A9A-8194-8D02FDF448B5}" type="presParOf" srcId="{A8B1FCB3-6044-45BF-B025-23FCF8330593}" destId="{DEE052D6-6BBE-4F41-8D1A-C0012B8343BC}" srcOrd="3" destOrd="0" presId="urn:microsoft.com/office/officeart/2009/3/layout/StepUpProcess"/>
    <dgm:cxn modelId="{764C1E5F-6D76-401C-BBDC-0B7F0BCD0D9A}" type="presParOf" srcId="{DEE052D6-6BBE-4F41-8D1A-C0012B8343BC}" destId="{529B7017-5BF9-4F2B-B8FD-8506704B0025}" srcOrd="0" destOrd="0" presId="urn:microsoft.com/office/officeart/2009/3/layout/StepUpProcess"/>
    <dgm:cxn modelId="{FCB4490F-3C0D-4A53-890A-6E551EE6B967}" type="presParOf" srcId="{A8B1FCB3-6044-45BF-B025-23FCF8330593}" destId="{0F5BCE1C-6695-47D4-88AB-76DC1EF063D8}" srcOrd="4" destOrd="0" presId="urn:microsoft.com/office/officeart/2009/3/layout/StepUpProcess"/>
    <dgm:cxn modelId="{04D3B3D1-DC20-4FF5-9626-1814DA97CEDC}" type="presParOf" srcId="{0F5BCE1C-6695-47D4-88AB-76DC1EF063D8}" destId="{9AA5B248-E69A-4B6F-A9A6-D6BA64BAE65B}" srcOrd="0" destOrd="0" presId="urn:microsoft.com/office/officeart/2009/3/layout/StepUpProcess"/>
    <dgm:cxn modelId="{A46FD21D-0A63-4EEC-9113-A588EE4AC884}" type="presParOf" srcId="{0F5BCE1C-6695-47D4-88AB-76DC1EF063D8}" destId="{3C8F2E8E-D9D5-412C-AFCC-6CB601F50F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C90BDC-A76B-4FED-8AE1-DAAC26FD1DD0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79FE46A-F51A-4351-97A1-1E8D80B7842D}">
      <dgm:prSet phldrT="[Texto]" custT="1"/>
      <dgm:spPr/>
      <dgm:t>
        <a:bodyPr/>
        <a:lstStyle/>
        <a:p>
          <a:r>
            <a:rPr lang="es-EC" sz="2800" b="1" dirty="0" err="1" smtClean="0">
              <a:effectLst/>
              <a:latin typeface="+mn-lt"/>
            </a:rPr>
            <a:t>users</a:t>
          </a:r>
          <a:endParaRPr lang="es-EC" sz="2800" b="1" dirty="0">
            <a:effectLst/>
            <a:latin typeface="+mn-lt"/>
          </a:endParaRPr>
        </a:p>
      </dgm:t>
    </dgm:pt>
    <dgm:pt modelId="{F00AC2CC-DF27-4E08-94C0-7A3A8DAFE9ED}" type="parTrans" cxnId="{8F6EE496-34EC-45EC-AD8A-EE9264C4157E}">
      <dgm:prSet/>
      <dgm:spPr/>
      <dgm:t>
        <a:bodyPr/>
        <a:lstStyle/>
        <a:p>
          <a:endParaRPr lang="es-EC"/>
        </a:p>
      </dgm:t>
    </dgm:pt>
    <dgm:pt modelId="{537AE437-10BF-42FF-8403-AA5F26415A47}" type="sibTrans" cxnId="{8F6EE496-34EC-45EC-AD8A-EE9264C4157E}">
      <dgm:prSet/>
      <dgm:spPr/>
      <dgm:t>
        <a:bodyPr/>
        <a:lstStyle/>
        <a:p>
          <a:endParaRPr lang="es-EC"/>
        </a:p>
      </dgm:t>
    </dgm:pt>
    <dgm:pt modelId="{AAF0217E-1FD4-41F6-9776-DEE51A95FD22}">
      <dgm:prSet phldrT="[Texto]" custT="1"/>
      <dgm:spPr/>
      <dgm:t>
        <a:bodyPr/>
        <a:lstStyle/>
        <a:p>
          <a:r>
            <a:rPr lang="es-EC" sz="1400" b="0" dirty="0" smtClean="0">
              <a:effectLst/>
              <a:latin typeface="+mn-lt"/>
            </a:rPr>
            <a:t>Información personal del Cliente.</a:t>
          </a:r>
          <a:endParaRPr lang="es-EC" sz="1400" b="0" dirty="0">
            <a:effectLst/>
            <a:latin typeface="+mn-lt"/>
          </a:endParaRPr>
        </a:p>
      </dgm:t>
    </dgm:pt>
    <dgm:pt modelId="{AC7627EB-1C88-4C99-ADD4-C934BC501FA4}" type="parTrans" cxnId="{3B4DFAEC-8AA4-41FB-99AD-26389256EBD0}">
      <dgm:prSet/>
      <dgm:spPr/>
      <dgm:t>
        <a:bodyPr/>
        <a:lstStyle/>
        <a:p>
          <a:endParaRPr lang="es-EC"/>
        </a:p>
      </dgm:t>
    </dgm:pt>
    <dgm:pt modelId="{C9073985-0A0E-4DFD-8992-FFA4920FD373}" type="sibTrans" cxnId="{3B4DFAEC-8AA4-41FB-99AD-26389256EBD0}">
      <dgm:prSet/>
      <dgm:spPr/>
      <dgm:t>
        <a:bodyPr/>
        <a:lstStyle/>
        <a:p>
          <a:endParaRPr lang="es-EC"/>
        </a:p>
      </dgm:t>
    </dgm:pt>
    <dgm:pt modelId="{867A1F2F-6698-471D-8C41-2BCAD8B890AC}">
      <dgm:prSet phldrT="[Texto]" custT="1"/>
      <dgm:spPr/>
      <dgm:t>
        <a:bodyPr/>
        <a:lstStyle/>
        <a:p>
          <a:r>
            <a:rPr lang="es-EC" sz="1400" b="0" dirty="0" smtClean="0">
              <a:effectLst/>
              <a:latin typeface="+mn-lt"/>
            </a:rPr>
            <a:t>Información crediticia del Cliente.</a:t>
          </a:r>
          <a:endParaRPr lang="es-EC" sz="1400" b="0" dirty="0">
            <a:effectLst/>
            <a:latin typeface="+mn-lt"/>
          </a:endParaRPr>
        </a:p>
      </dgm:t>
    </dgm:pt>
    <dgm:pt modelId="{46B703CC-0465-47BA-9297-DBC1F341B2C7}" type="parTrans" cxnId="{0CCDF6A5-2AE5-4E95-91AB-987DA63DCCB1}">
      <dgm:prSet/>
      <dgm:spPr/>
      <dgm:t>
        <a:bodyPr/>
        <a:lstStyle/>
        <a:p>
          <a:endParaRPr lang="es-EC"/>
        </a:p>
      </dgm:t>
    </dgm:pt>
    <dgm:pt modelId="{010B89BC-09CD-4E31-99CE-9FFD1FBF681A}" type="sibTrans" cxnId="{0CCDF6A5-2AE5-4E95-91AB-987DA63DCCB1}">
      <dgm:prSet/>
      <dgm:spPr/>
      <dgm:t>
        <a:bodyPr/>
        <a:lstStyle/>
        <a:p>
          <a:endParaRPr lang="es-EC"/>
        </a:p>
      </dgm:t>
    </dgm:pt>
    <dgm:pt modelId="{88502623-8FFC-409B-B63E-A715AAA8C587}">
      <dgm:prSet phldrT="[Texto]" custT="1"/>
      <dgm:spPr/>
      <dgm:t>
        <a:bodyPr/>
        <a:lstStyle/>
        <a:p>
          <a:r>
            <a:rPr lang="es-EC" sz="2400" b="1" dirty="0" smtClean="0">
              <a:effectLst/>
              <a:latin typeface="+mn-lt"/>
            </a:rPr>
            <a:t>sip_buddies</a:t>
          </a:r>
          <a:endParaRPr lang="es-EC" sz="2400" b="1" dirty="0">
            <a:effectLst/>
            <a:latin typeface="+mn-lt"/>
          </a:endParaRPr>
        </a:p>
      </dgm:t>
    </dgm:pt>
    <dgm:pt modelId="{681EA8CF-606E-4965-AA57-0A4747810592}" type="parTrans" cxnId="{01E1F39F-9C9A-46BA-9935-0302D2A4436E}">
      <dgm:prSet/>
      <dgm:spPr/>
      <dgm:t>
        <a:bodyPr/>
        <a:lstStyle/>
        <a:p>
          <a:endParaRPr lang="es-EC"/>
        </a:p>
      </dgm:t>
    </dgm:pt>
    <dgm:pt modelId="{E21B09BF-E293-4DA5-8FAF-EF3790366DB6}" type="sibTrans" cxnId="{01E1F39F-9C9A-46BA-9935-0302D2A4436E}">
      <dgm:prSet/>
      <dgm:spPr/>
      <dgm:t>
        <a:bodyPr/>
        <a:lstStyle/>
        <a:p>
          <a:endParaRPr lang="es-EC"/>
        </a:p>
      </dgm:t>
    </dgm:pt>
    <dgm:pt modelId="{879DAB73-8D55-4A0F-9C1F-4D983B7E7544}">
      <dgm:prSet phldrT="[Texto]" custT="1"/>
      <dgm:spPr/>
      <dgm:t>
        <a:bodyPr/>
        <a:lstStyle/>
        <a:p>
          <a:r>
            <a:rPr lang="es-EC" sz="1400" b="0" dirty="0" smtClean="0">
              <a:effectLst/>
              <a:latin typeface="+mn-lt"/>
            </a:rPr>
            <a:t>Información correspondiente a  los tres sip-buddies que se designan al usuario en su registro</a:t>
          </a:r>
          <a:endParaRPr lang="es-EC" sz="1400" b="0" dirty="0">
            <a:effectLst/>
            <a:latin typeface="+mn-lt"/>
          </a:endParaRPr>
        </a:p>
      </dgm:t>
    </dgm:pt>
    <dgm:pt modelId="{81DFE67A-E151-4663-BE0C-9E94E930AA1E}" type="parTrans" cxnId="{29ACA7A2-FEFD-4F47-BFEC-14B3E664BD1B}">
      <dgm:prSet/>
      <dgm:spPr/>
      <dgm:t>
        <a:bodyPr/>
        <a:lstStyle/>
        <a:p>
          <a:endParaRPr lang="es-EC"/>
        </a:p>
      </dgm:t>
    </dgm:pt>
    <dgm:pt modelId="{4E9ADCDD-6871-434B-A190-43101B4E18CC}" type="sibTrans" cxnId="{29ACA7A2-FEFD-4F47-BFEC-14B3E664BD1B}">
      <dgm:prSet/>
      <dgm:spPr/>
      <dgm:t>
        <a:bodyPr/>
        <a:lstStyle/>
        <a:p>
          <a:endParaRPr lang="es-EC"/>
        </a:p>
      </dgm:t>
    </dgm:pt>
    <dgm:pt modelId="{092C54AD-C953-4ACF-B899-0FB0E99108CF}">
      <dgm:prSet phldrT="[Texto]" custT="1"/>
      <dgm:spPr/>
      <dgm:t>
        <a:bodyPr/>
        <a:lstStyle/>
        <a:p>
          <a:r>
            <a:rPr lang="es-EC" sz="2800" b="1" dirty="0" smtClean="0">
              <a:effectLst/>
              <a:latin typeface="+mn-lt"/>
            </a:rPr>
            <a:t>agenda</a:t>
          </a:r>
          <a:endParaRPr lang="es-EC" sz="2800" b="1" dirty="0">
            <a:effectLst/>
            <a:latin typeface="+mn-lt"/>
          </a:endParaRPr>
        </a:p>
      </dgm:t>
    </dgm:pt>
    <dgm:pt modelId="{E996EE08-4496-434B-879B-4240DD0C337A}" type="parTrans" cxnId="{7CDE33AB-FF90-46CE-ABC0-25B223215BE4}">
      <dgm:prSet/>
      <dgm:spPr/>
      <dgm:t>
        <a:bodyPr/>
        <a:lstStyle/>
        <a:p>
          <a:endParaRPr lang="es-EC"/>
        </a:p>
      </dgm:t>
    </dgm:pt>
    <dgm:pt modelId="{E0FD5E89-D856-4890-BA53-9FF325BC1ABF}" type="sibTrans" cxnId="{7CDE33AB-FF90-46CE-ABC0-25B223215BE4}">
      <dgm:prSet/>
      <dgm:spPr/>
      <dgm:t>
        <a:bodyPr/>
        <a:lstStyle/>
        <a:p>
          <a:endParaRPr lang="es-EC"/>
        </a:p>
      </dgm:t>
    </dgm:pt>
    <dgm:pt modelId="{7002C882-01E8-4CE9-8759-11988634D235}">
      <dgm:prSet phldrT="[Texto]" custT="1"/>
      <dgm:spPr/>
      <dgm:t>
        <a:bodyPr/>
        <a:lstStyle/>
        <a:p>
          <a:r>
            <a:rPr lang="es-EC" sz="1400" b="0" dirty="0" smtClean="0">
              <a:effectLst/>
              <a:latin typeface="+mn-lt"/>
            </a:rPr>
            <a:t>Usuarios agregados por el propietario a su agenda personal para llamarlos posteriormente.</a:t>
          </a:r>
          <a:endParaRPr lang="es-EC" sz="1400" b="0" dirty="0">
            <a:effectLst/>
            <a:latin typeface="+mn-lt"/>
          </a:endParaRPr>
        </a:p>
      </dgm:t>
    </dgm:pt>
    <dgm:pt modelId="{6A80AB66-F102-422E-84B1-31D0A7AB2B6E}" type="parTrans" cxnId="{0303A5BF-AA2F-4F9C-A679-00FAE57C1509}">
      <dgm:prSet/>
      <dgm:spPr/>
      <dgm:t>
        <a:bodyPr/>
        <a:lstStyle/>
        <a:p>
          <a:endParaRPr lang="es-EC"/>
        </a:p>
      </dgm:t>
    </dgm:pt>
    <dgm:pt modelId="{EFAEEFAA-23EF-40CC-BD55-76B42C2F3A56}" type="sibTrans" cxnId="{0303A5BF-AA2F-4F9C-A679-00FAE57C1509}">
      <dgm:prSet/>
      <dgm:spPr/>
      <dgm:t>
        <a:bodyPr/>
        <a:lstStyle/>
        <a:p>
          <a:endParaRPr lang="es-EC"/>
        </a:p>
      </dgm:t>
    </dgm:pt>
    <dgm:pt modelId="{E77ECD3A-8F24-46C6-ABAE-D6D8DE60E3A1}">
      <dgm:prSet phldrT="[Texto]" custT="1"/>
      <dgm:spPr/>
      <dgm:t>
        <a:bodyPr/>
        <a:lstStyle/>
        <a:p>
          <a:r>
            <a:rPr lang="es-EC" sz="1400" b="0" dirty="0" smtClean="0">
              <a:effectLst/>
              <a:latin typeface="+mn-lt"/>
            </a:rPr>
            <a:t>Información de acceso del Cliente</a:t>
          </a:r>
          <a:endParaRPr lang="es-EC" sz="1400" b="0" dirty="0">
            <a:effectLst/>
            <a:latin typeface="+mn-lt"/>
          </a:endParaRPr>
        </a:p>
      </dgm:t>
    </dgm:pt>
    <dgm:pt modelId="{25195C61-6B2D-45B2-AEEA-8FC69AF1F866}" type="parTrans" cxnId="{6D9CAC45-5F36-4FD2-BA0D-8AD9BFC0388F}">
      <dgm:prSet/>
      <dgm:spPr/>
      <dgm:t>
        <a:bodyPr/>
        <a:lstStyle/>
        <a:p>
          <a:endParaRPr lang="es-EC"/>
        </a:p>
      </dgm:t>
    </dgm:pt>
    <dgm:pt modelId="{B110E37C-BF67-4151-8CA3-ADA3CF4AA4A0}" type="sibTrans" cxnId="{6D9CAC45-5F36-4FD2-BA0D-8AD9BFC0388F}">
      <dgm:prSet/>
      <dgm:spPr/>
      <dgm:t>
        <a:bodyPr/>
        <a:lstStyle/>
        <a:p>
          <a:endParaRPr lang="es-EC"/>
        </a:p>
      </dgm:t>
    </dgm:pt>
    <dgm:pt modelId="{8E4665BE-1EB7-475A-8736-85B4CC3EC025}" type="pres">
      <dgm:prSet presAssocID="{DCC90BDC-A76B-4FED-8AE1-DAAC26FD1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C1E8C-01E5-47EF-97B7-A092E05201D8}" type="pres">
      <dgm:prSet presAssocID="{DCC90BDC-A76B-4FED-8AE1-DAAC26FD1DD0}" presName="tSp" presStyleCnt="0"/>
      <dgm:spPr/>
      <dgm:t>
        <a:bodyPr/>
        <a:lstStyle/>
        <a:p>
          <a:endParaRPr lang="es-EC"/>
        </a:p>
      </dgm:t>
    </dgm:pt>
    <dgm:pt modelId="{360F4002-22FD-46C8-BB27-7C571FDE2A51}" type="pres">
      <dgm:prSet presAssocID="{DCC90BDC-A76B-4FED-8AE1-DAAC26FD1DD0}" presName="bSp" presStyleCnt="0"/>
      <dgm:spPr/>
      <dgm:t>
        <a:bodyPr/>
        <a:lstStyle/>
        <a:p>
          <a:endParaRPr lang="es-EC"/>
        </a:p>
      </dgm:t>
    </dgm:pt>
    <dgm:pt modelId="{65938D9A-C3CD-4561-947F-586AFAA3742D}" type="pres">
      <dgm:prSet presAssocID="{DCC90BDC-A76B-4FED-8AE1-DAAC26FD1DD0}" presName="process" presStyleCnt="0"/>
      <dgm:spPr/>
      <dgm:t>
        <a:bodyPr/>
        <a:lstStyle/>
        <a:p>
          <a:endParaRPr lang="es-EC"/>
        </a:p>
      </dgm:t>
    </dgm:pt>
    <dgm:pt modelId="{A6B4D947-86D7-483A-9F6A-FA33FE661278}" type="pres">
      <dgm:prSet presAssocID="{479FE46A-F51A-4351-97A1-1E8D80B7842D}" presName="composite1" presStyleCnt="0"/>
      <dgm:spPr/>
      <dgm:t>
        <a:bodyPr/>
        <a:lstStyle/>
        <a:p>
          <a:endParaRPr lang="es-EC"/>
        </a:p>
      </dgm:t>
    </dgm:pt>
    <dgm:pt modelId="{C502BFB2-858F-43B5-B504-6A6FF2DC8A52}" type="pres">
      <dgm:prSet presAssocID="{479FE46A-F51A-4351-97A1-1E8D80B7842D}" presName="dummyNode1" presStyleLbl="node1" presStyleIdx="0" presStyleCnt="3"/>
      <dgm:spPr/>
      <dgm:t>
        <a:bodyPr/>
        <a:lstStyle/>
        <a:p>
          <a:endParaRPr lang="es-EC"/>
        </a:p>
      </dgm:t>
    </dgm:pt>
    <dgm:pt modelId="{1460721B-4CA3-4576-8EEF-F9FBD9DA7C59}" type="pres">
      <dgm:prSet presAssocID="{479FE46A-F51A-4351-97A1-1E8D80B7842D}" presName="childNode1" presStyleLbl="bgAcc1" presStyleIdx="0" presStyleCnt="3" custLinFactNeighborY="-75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EB57AD-F487-4061-9E4A-8F8A11C6B884}" type="pres">
      <dgm:prSet presAssocID="{479FE46A-F51A-4351-97A1-1E8D80B7842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E20F1-C497-445F-BD85-4673644AB9D2}" type="pres">
      <dgm:prSet presAssocID="{479FE46A-F51A-4351-97A1-1E8D80B7842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564FEE-EA98-4A80-99BB-798E7A215282}" type="pres">
      <dgm:prSet presAssocID="{479FE46A-F51A-4351-97A1-1E8D80B7842D}" presName="connSite1" presStyleCnt="0"/>
      <dgm:spPr/>
      <dgm:t>
        <a:bodyPr/>
        <a:lstStyle/>
        <a:p>
          <a:endParaRPr lang="es-EC"/>
        </a:p>
      </dgm:t>
    </dgm:pt>
    <dgm:pt modelId="{EF939CB3-2910-401E-B0EC-89F600A77704}" type="pres">
      <dgm:prSet presAssocID="{537AE437-10BF-42FF-8403-AA5F26415A47}" presName="Name9" presStyleLbl="sibTrans2D1" presStyleIdx="0" presStyleCnt="2"/>
      <dgm:spPr/>
      <dgm:t>
        <a:bodyPr/>
        <a:lstStyle/>
        <a:p>
          <a:endParaRPr lang="es-EC"/>
        </a:p>
      </dgm:t>
    </dgm:pt>
    <dgm:pt modelId="{234EDC0A-74D1-484D-9779-3EC2F1E8A7B6}" type="pres">
      <dgm:prSet presAssocID="{88502623-8FFC-409B-B63E-A715AAA8C587}" presName="composite2" presStyleCnt="0"/>
      <dgm:spPr/>
      <dgm:t>
        <a:bodyPr/>
        <a:lstStyle/>
        <a:p>
          <a:endParaRPr lang="es-EC"/>
        </a:p>
      </dgm:t>
    </dgm:pt>
    <dgm:pt modelId="{474D0FF4-F7BE-47F7-85B7-9D3B693E1D32}" type="pres">
      <dgm:prSet presAssocID="{88502623-8FFC-409B-B63E-A715AAA8C587}" presName="dummyNode2" presStyleLbl="node1" presStyleIdx="0" presStyleCnt="3"/>
      <dgm:spPr/>
      <dgm:t>
        <a:bodyPr/>
        <a:lstStyle/>
        <a:p>
          <a:endParaRPr lang="es-EC"/>
        </a:p>
      </dgm:t>
    </dgm:pt>
    <dgm:pt modelId="{3D9741D9-450C-4A5A-A3C1-6E4AF95ABCDC}" type="pres">
      <dgm:prSet presAssocID="{88502623-8FFC-409B-B63E-A715AAA8C5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B3D5F8-902B-46FA-9C04-2152DE2273E0}" type="pres">
      <dgm:prSet presAssocID="{88502623-8FFC-409B-B63E-A715AAA8C5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F69541-13A1-4874-B41A-9E61E51C0DA5}" type="pres">
      <dgm:prSet presAssocID="{88502623-8FFC-409B-B63E-A715AAA8C5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5B5609-4599-436F-A675-F0C10D7EC66D}" type="pres">
      <dgm:prSet presAssocID="{88502623-8FFC-409B-B63E-A715AAA8C587}" presName="connSite2" presStyleCnt="0"/>
      <dgm:spPr/>
      <dgm:t>
        <a:bodyPr/>
        <a:lstStyle/>
        <a:p>
          <a:endParaRPr lang="es-EC"/>
        </a:p>
      </dgm:t>
    </dgm:pt>
    <dgm:pt modelId="{6CC90C7F-D73D-43FA-8427-AFAE153BA976}" type="pres">
      <dgm:prSet presAssocID="{E21B09BF-E293-4DA5-8FAF-EF3790366DB6}" presName="Name18" presStyleLbl="sibTrans2D1" presStyleIdx="1" presStyleCnt="2"/>
      <dgm:spPr/>
      <dgm:t>
        <a:bodyPr/>
        <a:lstStyle/>
        <a:p>
          <a:endParaRPr lang="es-EC"/>
        </a:p>
      </dgm:t>
    </dgm:pt>
    <dgm:pt modelId="{F92F6D54-5D82-4D97-9249-01023C97D09E}" type="pres">
      <dgm:prSet presAssocID="{092C54AD-C953-4ACF-B899-0FB0E99108CF}" presName="composite1" presStyleCnt="0"/>
      <dgm:spPr/>
      <dgm:t>
        <a:bodyPr/>
        <a:lstStyle/>
        <a:p>
          <a:endParaRPr lang="es-EC"/>
        </a:p>
      </dgm:t>
    </dgm:pt>
    <dgm:pt modelId="{FFEBE9BB-A58B-444A-A356-DCB85B59C38C}" type="pres">
      <dgm:prSet presAssocID="{092C54AD-C953-4ACF-B899-0FB0E99108CF}" presName="dummyNode1" presStyleLbl="node1" presStyleIdx="1" presStyleCnt="3"/>
      <dgm:spPr/>
      <dgm:t>
        <a:bodyPr/>
        <a:lstStyle/>
        <a:p>
          <a:endParaRPr lang="es-EC"/>
        </a:p>
      </dgm:t>
    </dgm:pt>
    <dgm:pt modelId="{BD8BA3C8-3E14-4F06-A29B-51F80B4117C8}" type="pres">
      <dgm:prSet presAssocID="{092C54AD-C953-4ACF-B899-0FB0E99108C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3586-1544-4BE7-9600-49DA57D02721}" type="pres">
      <dgm:prSet presAssocID="{092C54AD-C953-4ACF-B899-0FB0E99108C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8A890-9C00-4FCA-BBDC-7DCBB6DC65DC}" type="pres">
      <dgm:prSet presAssocID="{092C54AD-C953-4ACF-B899-0FB0E99108C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342B-BE06-43F5-8A87-24048267952E}" type="pres">
      <dgm:prSet presAssocID="{092C54AD-C953-4ACF-B899-0FB0E99108CF}" presName="connSite1" presStyleCnt="0"/>
      <dgm:spPr/>
      <dgm:t>
        <a:bodyPr/>
        <a:lstStyle/>
        <a:p>
          <a:endParaRPr lang="es-EC"/>
        </a:p>
      </dgm:t>
    </dgm:pt>
  </dgm:ptLst>
  <dgm:cxnLst>
    <dgm:cxn modelId="{0DEA09E2-CC90-4CBE-8B1C-4EFE9D12DD68}" type="presOf" srcId="{867A1F2F-6698-471D-8C41-2BCAD8B890AC}" destId="{B2EB57AD-F487-4061-9E4A-8F8A11C6B884}" srcOrd="1" destOrd="1" presId="urn:microsoft.com/office/officeart/2005/8/layout/hProcess4"/>
    <dgm:cxn modelId="{6EF9C567-84DF-494A-A27D-B28BEFAD6DB0}" type="presOf" srcId="{AAF0217E-1FD4-41F6-9776-DEE51A95FD22}" destId="{1460721B-4CA3-4576-8EEF-F9FBD9DA7C59}" srcOrd="0" destOrd="0" presId="urn:microsoft.com/office/officeart/2005/8/layout/hProcess4"/>
    <dgm:cxn modelId="{8F6EE496-34EC-45EC-AD8A-EE9264C4157E}" srcId="{DCC90BDC-A76B-4FED-8AE1-DAAC26FD1DD0}" destId="{479FE46A-F51A-4351-97A1-1E8D80B7842D}" srcOrd="0" destOrd="0" parTransId="{F00AC2CC-DF27-4E08-94C0-7A3A8DAFE9ED}" sibTransId="{537AE437-10BF-42FF-8403-AA5F26415A47}"/>
    <dgm:cxn modelId="{730A37CA-7EB3-4C11-AA05-03CD750AA2ED}" type="presOf" srcId="{537AE437-10BF-42FF-8403-AA5F26415A47}" destId="{EF939CB3-2910-401E-B0EC-89F600A77704}" srcOrd="0" destOrd="0" presId="urn:microsoft.com/office/officeart/2005/8/layout/hProcess4"/>
    <dgm:cxn modelId="{1A2E091E-72BB-4097-B63B-6FB4DA08D5A3}" type="presOf" srcId="{867A1F2F-6698-471D-8C41-2BCAD8B890AC}" destId="{1460721B-4CA3-4576-8EEF-F9FBD9DA7C59}" srcOrd="0" destOrd="1" presId="urn:microsoft.com/office/officeart/2005/8/layout/hProcess4"/>
    <dgm:cxn modelId="{5652607E-D8FF-4A9F-B5F7-7E16EFBDD3B2}" type="presOf" srcId="{88502623-8FFC-409B-B63E-A715AAA8C587}" destId="{FAF69541-13A1-4874-B41A-9E61E51C0DA5}" srcOrd="0" destOrd="0" presId="urn:microsoft.com/office/officeart/2005/8/layout/hProcess4"/>
    <dgm:cxn modelId="{37DDDAD0-53D5-4497-93E6-D90FA26AADBE}" type="presOf" srcId="{879DAB73-8D55-4A0F-9C1F-4D983B7E7544}" destId="{3D9741D9-450C-4A5A-A3C1-6E4AF95ABCDC}" srcOrd="0" destOrd="0" presId="urn:microsoft.com/office/officeart/2005/8/layout/hProcess4"/>
    <dgm:cxn modelId="{3FE56899-FE0E-4AA9-A25D-1B591C1BD27A}" type="presOf" srcId="{E77ECD3A-8F24-46C6-ABAE-D6D8DE60E3A1}" destId="{B2EB57AD-F487-4061-9E4A-8F8A11C6B884}" srcOrd="1" destOrd="2" presId="urn:microsoft.com/office/officeart/2005/8/layout/hProcess4"/>
    <dgm:cxn modelId="{052FE7DF-B1D5-4437-8A92-54646505677B}" type="presOf" srcId="{092C54AD-C953-4ACF-B899-0FB0E99108CF}" destId="{AAF8A890-9C00-4FCA-BBDC-7DCBB6DC65DC}" srcOrd="0" destOrd="0" presId="urn:microsoft.com/office/officeart/2005/8/layout/hProcess4"/>
    <dgm:cxn modelId="{A92476B8-C870-4E4D-BAB6-3F6EE4480D4A}" type="presOf" srcId="{E77ECD3A-8F24-46C6-ABAE-D6D8DE60E3A1}" destId="{1460721B-4CA3-4576-8EEF-F9FBD9DA7C59}" srcOrd="0" destOrd="2" presId="urn:microsoft.com/office/officeart/2005/8/layout/hProcess4"/>
    <dgm:cxn modelId="{0303A5BF-AA2F-4F9C-A679-00FAE57C1509}" srcId="{092C54AD-C953-4ACF-B899-0FB0E99108CF}" destId="{7002C882-01E8-4CE9-8759-11988634D235}" srcOrd="0" destOrd="0" parTransId="{6A80AB66-F102-422E-84B1-31D0A7AB2B6E}" sibTransId="{EFAEEFAA-23EF-40CC-BD55-76B42C2F3A56}"/>
    <dgm:cxn modelId="{F642BFBA-093D-4770-B3ED-ADA44FC84199}" type="presOf" srcId="{DCC90BDC-A76B-4FED-8AE1-DAAC26FD1DD0}" destId="{8E4665BE-1EB7-475A-8736-85B4CC3EC025}" srcOrd="0" destOrd="0" presId="urn:microsoft.com/office/officeart/2005/8/layout/hProcess4"/>
    <dgm:cxn modelId="{0D2B4847-E7F9-4352-9ED1-B88D59DEAFA4}" type="presOf" srcId="{479FE46A-F51A-4351-97A1-1E8D80B7842D}" destId="{DD1E20F1-C497-445F-BD85-4673644AB9D2}" srcOrd="0" destOrd="0" presId="urn:microsoft.com/office/officeart/2005/8/layout/hProcess4"/>
    <dgm:cxn modelId="{01E1F39F-9C9A-46BA-9935-0302D2A4436E}" srcId="{DCC90BDC-A76B-4FED-8AE1-DAAC26FD1DD0}" destId="{88502623-8FFC-409B-B63E-A715AAA8C587}" srcOrd="1" destOrd="0" parTransId="{681EA8CF-606E-4965-AA57-0A4747810592}" sibTransId="{E21B09BF-E293-4DA5-8FAF-EF3790366DB6}"/>
    <dgm:cxn modelId="{7B648FE8-B039-40C7-9EA0-C655286332B9}" type="presOf" srcId="{879DAB73-8D55-4A0F-9C1F-4D983B7E7544}" destId="{B7B3D5F8-902B-46FA-9C04-2152DE2273E0}" srcOrd="1" destOrd="0" presId="urn:microsoft.com/office/officeart/2005/8/layout/hProcess4"/>
    <dgm:cxn modelId="{3B4DFAEC-8AA4-41FB-99AD-26389256EBD0}" srcId="{479FE46A-F51A-4351-97A1-1E8D80B7842D}" destId="{AAF0217E-1FD4-41F6-9776-DEE51A95FD22}" srcOrd="0" destOrd="0" parTransId="{AC7627EB-1C88-4C99-ADD4-C934BC501FA4}" sibTransId="{C9073985-0A0E-4DFD-8992-FFA4920FD373}"/>
    <dgm:cxn modelId="{7E2318AE-9CE7-40DD-9E05-1FBD608D03A6}" type="presOf" srcId="{7002C882-01E8-4CE9-8759-11988634D235}" destId="{BD8BA3C8-3E14-4F06-A29B-51F80B4117C8}" srcOrd="0" destOrd="0" presId="urn:microsoft.com/office/officeart/2005/8/layout/hProcess4"/>
    <dgm:cxn modelId="{928FC495-C04C-4404-B4B7-E6CFA0732770}" type="presOf" srcId="{E21B09BF-E293-4DA5-8FAF-EF3790366DB6}" destId="{6CC90C7F-D73D-43FA-8427-AFAE153BA976}" srcOrd="0" destOrd="0" presId="urn:microsoft.com/office/officeart/2005/8/layout/hProcess4"/>
    <dgm:cxn modelId="{6D9CAC45-5F36-4FD2-BA0D-8AD9BFC0388F}" srcId="{479FE46A-F51A-4351-97A1-1E8D80B7842D}" destId="{E77ECD3A-8F24-46C6-ABAE-D6D8DE60E3A1}" srcOrd="2" destOrd="0" parTransId="{25195C61-6B2D-45B2-AEEA-8FC69AF1F866}" sibTransId="{B110E37C-BF67-4151-8CA3-ADA3CF4AA4A0}"/>
    <dgm:cxn modelId="{1EEE97B3-A3E0-4ADE-96AA-D18DE0CA0611}" type="presOf" srcId="{7002C882-01E8-4CE9-8759-11988634D235}" destId="{4CB63586-1544-4BE7-9600-49DA57D02721}" srcOrd="1" destOrd="0" presId="urn:microsoft.com/office/officeart/2005/8/layout/hProcess4"/>
    <dgm:cxn modelId="{5B025D25-C055-4AFC-88C8-9D3C2A7AE42A}" type="presOf" srcId="{AAF0217E-1FD4-41F6-9776-DEE51A95FD22}" destId="{B2EB57AD-F487-4061-9E4A-8F8A11C6B884}" srcOrd="1" destOrd="0" presId="urn:microsoft.com/office/officeart/2005/8/layout/hProcess4"/>
    <dgm:cxn modelId="{0CCDF6A5-2AE5-4E95-91AB-987DA63DCCB1}" srcId="{479FE46A-F51A-4351-97A1-1E8D80B7842D}" destId="{867A1F2F-6698-471D-8C41-2BCAD8B890AC}" srcOrd="1" destOrd="0" parTransId="{46B703CC-0465-47BA-9297-DBC1F341B2C7}" sibTransId="{010B89BC-09CD-4E31-99CE-9FFD1FBF681A}"/>
    <dgm:cxn modelId="{7CDE33AB-FF90-46CE-ABC0-25B223215BE4}" srcId="{DCC90BDC-A76B-4FED-8AE1-DAAC26FD1DD0}" destId="{092C54AD-C953-4ACF-B899-0FB0E99108CF}" srcOrd="2" destOrd="0" parTransId="{E996EE08-4496-434B-879B-4240DD0C337A}" sibTransId="{E0FD5E89-D856-4890-BA53-9FF325BC1ABF}"/>
    <dgm:cxn modelId="{29ACA7A2-FEFD-4F47-BFEC-14B3E664BD1B}" srcId="{88502623-8FFC-409B-B63E-A715AAA8C587}" destId="{879DAB73-8D55-4A0F-9C1F-4D983B7E7544}" srcOrd="0" destOrd="0" parTransId="{81DFE67A-E151-4663-BE0C-9E94E930AA1E}" sibTransId="{4E9ADCDD-6871-434B-A190-43101B4E18CC}"/>
    <dgm:cxn modelId="{5DEB1DF5-0184-48A6-A1A4-ACA4FDDC1870}" type="presParOf" srcId="{8E4665BE-1EB7-475A-8736-85B4CC3EC025}" destId="{325C1E8C-01E5-47EF-97B7-A092E05201D8}" srcOrd="0" destOrd="0" presId="urn:microsoft.com/office/officeart/2005/8/layout/hProcess4"/>
    <dgm:cxn modelId="{9E436E66-C104-4872-9179-268AE6693765}" type="presParOf" srcId="{8E4665BE-1EB7-475A-8736-85B4CC3EC025}" destId="{360F4002-22FD-46C8-BB27-7C571FDE2A51}" srcOrd="1" destOrd="0" presId="urn:microsoft.com/office/officeart/2005/8/layout/hProcess4"/>
    <dgm:cxn modelId="{E961B3EA-EC90-41F5-867A-349270505E34}" type="presParOf" srcId="{8E4665BE-1EB7-475A-8736-85B4CC3EC025}" destId="{65938D9A-C3CD-4561-947F-586AFAA3742D}" srcOrd="2" destOrd="0" presId="urn:microsoft.com/office/officeart/2005/8/layout/hProcess4"/>
    <dgm:cxn modelId="{BB414117-253A-48F5-A9CA-A889299FF9D2}" type="presParOf" srcId="{65938D9A-C3CD-4561-947F-586AFAA3742D}" destId="{A6B4D947-86D7-483A-9F6A-FA33FE661278}" srcOrd="0" destOrd="0" presId="urn:microsoft.com/office/officeart/2005/8/layout/hProcess4"/>
    <dgm:cxn modelId="{9715A4F2-AE02-4F30-9D19-6F69DF9645CF}" type="presParOf" srcId="{A6B4D947-86D7-483A-9F6A-FA33FE661278}" destId="{C502BFB2-858F-43B5-B504-6A6FF2DC8A52}" srcOrd="0" destOrd="0" presId="urn:microsoft.com/office/officeart/2005/8/layout/hProcess4"/>
    <dgm:cxn modelId="{17F0111C-42E2-4215-BF83-28D723AB3603}" type="presParOf" srcId="{A6B4D947-86D7-483A-9F6A-FA33FE661278}" destId="{1460721B-4CA3-4576-8EEF-F9FBD9DA7C59}" srcOrd="1" destOrd="0" presId="urn:microsoft.com/office/officeart/2005/8/layout/hProcess4"/>
    <dgm:cxn modelId="{13CB4D30-AEA0-464E-85FA-A188613A05B5}" type="presParOf" srcId="{A6B4D947-86D7-483A-9F6A-FA33FE661278}" destId="{B2EB57AD-F487-4061-9E4A-8F8A11C6B884}" srcOrd="2" destOrd="0" presId="urn:microsoft.com/office/officeart/2005/8/layout/hProcess4"/>
    <dgm:cxn modelId="{E49847E5-FAF5-4132-BA08-FB48CF369B0E}" type="presParOf" srcId="{A6B4D947-86D7-483A-9F6A-FA33FE661278}" destId="{DD1E20F1-C497-445F-BD85-4673644AB9D2}" srcOrd="3" destOrd="0" presId="urn:microsoft.com/office/officeart/2005/8/layout/hProcess4"/>
    <dgm:cxn modelId="{24495CED-E562-4295-BEC1-71E16BFFEEBC}" type="presParOf" srcId="{A6B4D947-86D7-483A-9F6A-FA33FE661278}" destId="{16564FEE-EA98-4A80-99BB-798E7A215282}" srcOrd="4" destOrd="0" presId="urn:microsoft.com/office/officeart/2005/8/layout/hProcess4"/>
    <dgm:cxn modelId="{99F64AD0-AF9F-420F-8853-7782DE22A2A8}" type="presParOf" srcId="{65938D9A-C3CD-4561-947F-586AFAA3742D}" destId="{EF939CB3-2910-401E-B0EC-89F600A77704}" srcOrd="1" destOrd="0" presId="urn:microsoft.com/office/officeart/2005/8/layout/hProcess4"/>
    <dgm:cxn modelId="{D63A0565-BC0A-4089-921E-DB3681A2A146}" type="presParOf" srcId="{65938D9A-C3CD-4561-947F-586AFAA3742D}" destId="{234EDC0A-74D1-484D-9779-3EC2F1E8A7B6}" srcOrd="2" destOrd="0" presId="urn:microsoft.com/office/officeart/2005/8/layout/hProcess4"/>
    <dgm:cxn modelId="{C5A68437-CCB2-44E2-8384-B225061BB3A9}" type="presParOf" srcId="{234EDC0A-74D1-484D-9779-3EC2F1E8A7B6}" destId="{474D0FF4-F7BE-47F7-85B7-9D3B693E1D32}" srcOrd="0" destOrd="0" presId="urn:microsoft.com/office/officeart/2005/8/layout/hProcess4"/>
    <dgm:cxn modelId="{284DA477-E373-45CD-97AB-98574F29963C}" type="presParOf" srcId="{234EDC0A-74D1-484D-9779-3EC2F1E8A7B6}" destId="{3D9741D9-450C-4A5A-A3C1-6E4AF95ABCDC}" srcOrd="1" destOrd="0" presId="urn:microsoft.com/office/officeart/2005/8/layout/hProcess4"/>
    <dgm:cxn modelId="{49622A2E-455B-4DF0-A701-C9DDAE9927E5}" type="presParOf" srcId="{234EDC0A-74D1-484D-9779-3EC2F1E8A7B6}" destId="{B7B3D5F8-902B-46FA-9C04-2152DE2273E0}" srcOrd="2" destOrd="0" presId="urn:microsoft.com/office/officeart/2005/8/layout/hProcess4"/>
    <dgm:cxn modelId="{7811C8B1-F735-4F22-8B52-8EA969DDA6CD}" type="presParOf" srcId="{234EDC0A-74D1-484D-9779-3EC2F1E8A7B6}" destId="{FAF69541-13A1-4874-B41A-9E61E51C0DA5}" srcOrd="3" destOrd="0" presId="urn:microsoft.com/office/officeart/2005/8/layout/hProcess4"/>
    <dgm:cxn modelId="{F482924D-0AAB-4481-9A35-AC85FDD51010}" type="presParOf" srcId="{234EDC0A-74D1-484D-9779-3EC2F1E8A7B6}" destId="{335B5609-4599-436F-A675-F0C10D7EC66D}" srcOrd="4" destOrd="0" presId="urn:microsoft.com/office/officeart/2005/8/layout/hProcess4"/>
    <dgm:cxn modelId="{D7BBD875-0315-4388-9E4C-C7AA483B9409}" type="presParOf" srcId="{65938D9A-C3CD-4561-947F-586AFAA3742D}" destId="{6CC90C7F-D73D-43FA-8427-AFAE153BA976}" srcOrd="3" destOrd="0" presId="urn:microsoft.com/office/officeart/2005/8/layout/hProcess4"/>
    <dgm:cxn modelId="{7343F871-2D14-43C7-9B45-49CB1080BB24}" type="presParOf" srcId="{65938D9A-C3CD-4561-947F-586AFAA3742D}" destId="{F92F6D54-5D82-4D97-9249-01023C97D09E}" srcOrd="4" destOrd="0" presId="urn:microsoft.com/office/officeart/2005/8/layout/hProcess4"/>
    <dgm:cxn modelId="{936AC924-446A-40A9-82DF-7A79337194BD}" type="presParOf" srcId="{F92F6D54-5D82-4D97-9249-01023C97D09E}" destId="{FFEBE9BB-A58B-444A-A356-DCB85B59C38C}" srcOrd="0" destOrd="0" presId="urn:microsoft.com/office/officeart/2005/8/layout/hProcess4"/>
    <dgm:cxn modelId="{2C0EC55A-A1F4-4428-B97E-0F425B48329F}" type="presParOf" srcId="{F92F6D54-5D82-4D97-9249-01023C97D09E}" destId="{BD8BA3C8-3E14-4F06-A29B-51F80B4117C8}" srcOrd="1" destOrd="0" presId="urn:microsoft.com/office/officeart/2005/8/layout/hProcess4"/>
    <dgm:cxn modelId="{B9A80CFB-7FF8-4237-B271-ABD21B58A580}" type="presParOf" srcId="{F92F6D54-5D82-4D97-9249-01023C97D09E}" destId="{4CB63586-1544-4BE7-9600-49DA57D02721}" srcOrd="2" destOrd="0" presId="urn:microsoft.com/office/officeart/2005/8/layout/hProcess4"/>
    <dgm:cxn modelId="{17819D21-DF04-4BAA-A78E-171B7BB81ECC}" type="presParOf" srcId="{F92F6D54-5D82-4D97-9249-01023C97D09E}" destId="{AAF8A890-9C00-4FCA-BBDC-7DCBB6DC65DC}" srcOrd="3" destOrd="0" presId="urn:microsoft.com/office/officeart/2005/8/layout/hProcess4"/>
    <dgm:cxn modelId="{08F396A0-14F5-4ADA-818D-AF4B250FFC88}" type="presParOf" srcId="{F92F6D54-5D82-4D97-9249-01023C97D09E}" destId="{CFF1342B-BE06-43F5-8A87-24048267952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C90BDC-A76B-4FED-8AE1-DAAC26FD1DD0}" type="doc">
      <dgm:prSet loTypeId="urn:microsoft.com/office/officeart/2005/8/layout/h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92C54AD-C953-4ACF-B899-0FB0E99108CF}">
      <dgm:prSet phldrT="[Texto]" custT="1"/>
      <dgm:spPr/>
      <dgm:t>
        <a:bodyPr/>
        <a:lstStyle/>
        <a:p>
          <a:r>
            <a:rPr lang="es-EC" sz="2400" b="1" dirty="0" smtClean="0">
              <a:latin typeface="+mj-lt"/>
            </a:rPr>
            <a:t>sugerencias</a:t>
          </a:r>
          <a:endParaRPr lang="es-EC" sz="2400" b="1" dirty="0">
            <a:latin typeface="+mj-lt"/>
          </a:endParaRPr>
        </a:p>
      </dgm:t>
    </dgm:pt>
    <dgm:pt modelId="{E996EE08-4496-434B-879B-4240DD0C337A}" type="parTrans" cxnId="{7CDE33AB-FF90-46CE-ABC0-25B223215BE4}">
      <dgm:prSet/>
      <dgm:spPr/>
      <dgm:t>
        <a:bodyPr/>
        <a:lstStyle/>
        <a:p>
          <a:endParaRPr lang="es-EC"/>
        </a:p>
      </dgm:t>
    </dgm:pt>
    <dgm:pt modelId="{E0FD5E89-D856-4890-BA53-9FF325BC1ABF}" type="sibTrans" cxnId="{7CDE33AB-FF90-46CE-ABC0-25B223215BE4}">
      <dgm:prSet/>
      <dgm:spPr/>
      <dgm:t>
        <a:bodyPr/>
        <a:lstStyle/>
        <a:p>
          <a:endParaRPr lang="es-EC"/>
        </a:p>
      </dgm:t>
    </dgm:pt>
    <dgm:pt modelId="{7002C882-01E8-4CE9-8759-11988634D235}">
      <dgm:prSet phldrT="[Texto]"/>
      <dgm:spPr/>
      <dgm:t>
        <a:bodyPr/>
        <a:lstStyle/>
        <a:p>
          <a:r>
            <a:rPr lang="es-EC" dirty="0" smtClean="0"/>
            <a:t>Almacena los comentarios que los clientes dejan en el sitio web.</a:t>
          </a:r>
          <a:endParaRPr lang="es-EC" dirty="0"/>
        </a:p>
      </dgm:t>
    </dgm:pt>
    <dgm:pt modelId="{6A80AB66-F102-422E-84B1-31D0A7AB2B6E}" type="parTrans" cxnId="{0303A5BF-AA2F-4F9C-A679-00FAE57C1509}">
      <dgm:prSet/>
      <dgm:spPr/>
      <dgm:t>
        <a:bodyPr/>
        <a:lstStyle/>
        <a:p>
          <a:endParaRPr lang="es-EC"/>
        </a:p>
      </dgm:t>
    </dgm:pt>
    <dgm:pt modelId="{EFAEEFAA-23EF-40CC-BD55-76B42C2F3A56}" type="sibTrans" cxnId="{0303A5BF-AA2F-4F9C-A679-00FAE57C1509}">
      <dgm:prSet/>
      <dgm:spPr/>
      <dgm:t>
        <a:bodyPr/>
        <a:lstStyle/>
        <a:p>
          <a:endParaRPr lang="es-EC"/>
        </a:p>
      </dgm:t>
    </dgm:pt>
    <dgm:pt modelId="{8E4665BE-1EB7-475A-8736-85B4CC3EC025}" type="pres">
      <dgm:prSet presAssocID="{DCC90BDC-A76B-4FED-8AE1-DAAC26FD1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C1E8C-01E5-47EF-97B7-A092E05201D8}" type="pres">
      <dgm:prSet presAssocID="{DCC90BDC-A76B-4FED-8AE1-DAAC26FD1DD0}" presName="tSp" presStyleCnt="0"/>
      <dgm:spPr/>
      <dgm:t>
        <a:bodyPr/>
        <a:lstStyle/>
        <a:p>
          <a:endParaRPr lang="es-EC"/>
        </a:p>
      </dgm:t>
    </dgm:pt>
    <dgm:pt modelId="{360F4002-22FD-46C8-BB27-7C571FDE2A51}" type="pres">
      <dgm:prSet presAssocID="{DCC90BDC-A76B-4FED-8AE1-DAAC26FD1DD0}" presName="bSp" presStyleCnt="0"/>
      <dgm:spPr/>
      <dgm:t>
        <a:bodyPr/>
        <a:lstStyle/>
        <a:p>
          <a:endParaRPr lang="es-EC"/>
        </a:p>
      </dgm:t>
    </dgm:pt>
    <dgm:pt modelId="{65938D9A-C3CD-4561-947F-586AFAA3742D}" type="pres">
      <dgm:prSet presAssocID="{DCC90BDC-A76B-4FED-8AE1-DAAC26FD1DD0}" presName="process" presStyleCnt="0"/>
      <dgm:spPr/>
      <dgm:t>
        <a:bodyPr/>
        <a:lstStyle/>
        <a:p>
          <a:endParaRPr lang="es-EC"/>
        </a:p>
      </dgm:t>
    </dgm:pt>
    <dgm:pt modelId="{F92F6D54-5D82-4D97-9249-01023C97D09E}" type="pres">
      <dgm:prSet presAssocID="{092C54AD-C953-4ACF-B899-0FB0E99108CF}" presName="composite1" presStyleCnt="0"/>
      <dgm:spPr/>
      <dgm:t>
        <a:bodyPr/>
        <a:lstStyle/>
        <a:p>
          <a:endParaRPr lang="es-EC"/>
        </a:p>
      </dgm:t>
    </dgm:pt>
    <dgm:pt modelId="{FFEBE9BB-A58B-444A-A356-DCB85B59C38C}" type="pres">
      <dgm:prSet presAssocID="{092C54AD-C953-4ACF-B899-0FB0E99108CF}" presName="dummyNode1" presStyleLbl="node1" presStyleIdx="0" presStyleCnt="1"/>
      <dgm:spPr/>
      <dgm:t>
        <a:bodyPr/>
        <a:lstStyle/>
        <a:p>
          <a:endParaRPr lang="es-EC"/>
        </a:p>
      </dgm:t>
    </dgm:pt>
    <dgm:pt modelId="{BD8BA3C8-3E14-4F06-A29B-51F80B4117C8}" type="pres">
      <dgm:prSet presAssocID="{092C54AD-C953-4ACF-B899-0FB0E99108CF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3586-1544-4BE7-9600-49DA57D02721}" type="pres">
      <dgm:prSet presAssocID="{092C54AD-C953-4ACF-B899-0FB0E99108C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8A890-9C00-4FCA-BBDC-7DCBB6DC65DC}" type="pres">
      <dgm:prSet presAssocID="{092C54AD-C953-4ACF-B899-0FB0E99108CF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342B-BE06-43F5-8A87-24048267952E}" type="pres">
      <dgm:prSet presAssocID="{092C54AD-C953-4ACF-B899-0FB0E99108CF}" presName="connSite1" presStyleCnt="0"/>
      <dgm:spPr/>
      <dgm:t>
        <a:bodyPr/>
        <a:lstStyle/>
        <a:p>
          <a:endParaRPr lang="es-EC"/>
        </a:p>
      </dgm:t>
    </dgm:pt>
  </dgm:ptLst>
  <dgm:cxnLst>
    <dgm:cxn modelId="{7CDE33AB-FF90-46CE-ABC0-25B223215BE4}" srcId="{DCC90BDC-A76B-4FED-8AE1-DAAC26FD1DD0}" destId="{092C54AD-C953-4ACF-B899-0FB0E99108CF}" srcOrd="0" destOrd="0" parTransId="{E996EE08-4496-434B-879B-4240DD0C337A}" sibTransId="{E0FD5E89-D856-4890-BA53-9FF325BC1ABF}"/>
    <dgm:cxn modelId="{BEC26F59-D8B2-4CD1-AD5F-D1124C5096B2}" type="presOf" srcId="{7002C882-01E8-4CE9-8759-11988634D235}" destId="{BD8BA3C8-3E14-4F06-A29B-51F80B4117C8}" srcOrd="0" destOrd="0" presId="urn:microsoft.com/office/officeart/2005/8/layout/hProcess4"/>
    <dgm:cxn modelId="{2E8F0EDE-44B2-4886-BA42-8BF12EAF039D}" type="presOf" srcId="{092C54AD-C953-4ACF-B899-0FB0E99108CF}" destId="{AAF8A890-9C00-4FCA-BBDC-7DCBB6DC65DC}" srcOrd="0" destOrd="0" presId="urn:microsoft.com/office/officeart/2005/8/layout/hProcess4"/>
    <dgm:cxn modelId="{C38DB9EB-3FCB-4B96-AEC3-D4E404504712}" type="presOf" srcId="{DCC90BDC-A76B-4FED-8AE1-DAAC26FD1DD0}" destId="{8E4665BE-1EB7-475A-8736-85B4CC3EC025}" srcOrd="0" destOrd="0" presId="urn:microsoft.com/office/officeart/2005/8/layout/hProcess4"/>
    <dgm:cxn modelId="{0303A5BF-AA2F-4F9C-A679-00FAE57C1509}" srcId="{092C54AD-C953-4ACF-B899-0FB0E99108CF}" destId="{7002C882-01E8-4CE9-8759-11988634D235}" srcOrd="0" destOrd="0" parTransId="{6A80AB66-F102-422E-84B1-31D0A7AB2B6E}" sibTransId="{EFAEEFAA-23EF-40CC-BD55-76B42C2F3A56}"/>
    <dgm:cxn modelId="{B4962ADD-3800-4243-BE56-DD3A0F6BB27A}" type="presOf" srcId="{7002C882-01E8-4CE9-8759-11988634D235}" destId="{4CB63586-1544-4BE7-9600-49DA57D02721}" srcOrd="1" destOrd="0" presId="urn:microsoft.com/office/officeart/2005/8/layout/hProcess4"/>
    <dgm:cxn modelId="{53F8C5E1-6332-4F6B-819D-291922688820}" type="presParOf" srcId="{8E4665BE-1EB7-475A-8736-85B4CC3EC025}" destId="{325C1E8C-01E5-47EF-97B7-A092E05201D8}" srcOrd="0" destOrd="0" presId="urn:microsoft.com/office/officeart/2005/8/layout/hProcess4"/>
    <dgm:cxn modelId="{6FF46CCD-63B0-4579-8A07-4F4047DFD42E}" type="presParOf" srcId="{8E4665BE-1EB7-475A-8736-85B4CC3EC025}" destId="{360F4002-22FD-46C8-BB27-7C571FDE2A51}" srcOrd="1" destOrd="0" presId="urn:microsoft.com/office/officeart/2005/8/layout/hProcess4"/>
    <dgm:cxn modelId="{20E25818-5179-4B11-A8FB-14A3F8DCFFF6}" type="presParOf" srcId="{8E4665BE-1EB7-475A-8736-85B4CC3EC025}" destId="{65938D9A-C3CD-4561-947F-586AFAA3742D}" srcOrd="2" destOrd="0" presId="urn:microsoft.com/office/officeart/2005/8/layout/hProcess4"/>
    <dgm:cxn modelId="{3B01F7BF-930E-4DA7-B86E-2880A40DF51C}" type="presParOf" srcId="{65938D9A-C3CD-4561-947F-586AFAA3742D}" destId="{F92F6D54-5D82-4D97-9249-01023C97D09E}" srcOrd="0" destOrd="0" presId="urn:microsoft.com/office/officeart/2005/8/layout/hProcess4"/>
    <dgm:cxn modelId="{25DB9B40-EC5F-4086-93E9-45AEFB7D6AF9}" type="presParOf" srcId="{F92F6D54-5D82-4D97-9249-01023C97D09E}" destId="{FFEBE9BB-A58B-444A-A356-DCB85B59C38C}" srcOrd="0" destOrd="0" presId="urn:microsoft.com/office/officeart/2005/8/layout/hProcess4"/>
    <dgm:cxn modelId="{3E1C9591-72D2-488E-B130-623B1F60261A}" type="presParOf" srcId="{F92F6D54-5D82-4D97-9249-01023C97D09E}" destId="{BD8BA3C8-3E14-4F06-A29B-51F80B4117C8}" srcOrd="1" destOrd="0" presId="urn:microsoft.com/office/officeart/2005/8/layout/hProcess4"/>
    <dgm:cxn modelId="{0CED1EBC-743E-410B-B56C-799F8A15C8EF}" type="presParOf" srcId="{F92F6D54-5D82-4D97-9249-01023C97D09E}" destId="{4CB63586-1544-4BE7-9600-49DA57D02721}" srcOrd="2" destOrd="0" presId="urn:microsoft.com/office/officeart/2005/8/layout/hProcess4"/>
    <dgm:cxn modelId="{1AACCA28-B19E-4D9D-A8E0-38C99AAB4AD2}" type="presParOf" srcId="{F92F6D54-5D82-4D97-9249-01023C97D09E}" destId="{AAF8A890-9C00-4FCA-BBDC-7DCBB6DC65DC}" srcOrd="3" destOrd="0" presId="urn:microsoft.com/office/officeart/2005/8/layout/hProcess4"/>
    <dgm:cxn modelId="{8EB9087E-CB7F-40DB-B086-6174B8EE980B}" type="presParOf" srcId="{F92F6D54-5D82-4D97-9249-01023C97D09E}" destId="{CFF1342B-BE06-43F5-8A87-24048267952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C90BDC-A76B-4FED-8AE1-DAAC26FD1DD0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92C54AD-C953-4ACF-B899-0FB0E99108CF}">
      <dgm:prSet phldrT="[Texto]" custT="1"/>
      <dgm:spPr/>
      <dgm:t>
        <a:bodyPr/>
        <a:lstStyle/>
        <a:p>
          <a:r>
            <a:rPr lang="es-EC" sz="4000" b="1" dirty="0" err="1" smtClean="0">
              <a:latin typeface="+mj-lt"/>
            </a:rPr>
            <a:t>cdr</a:t>
          </a:r>
          <a:endParaRPr lang="es-EC" sz="4000" b="1" dirty="0">
            <a:latin typeface="+mj-lt"/>
          </a:endParaRPr>
        </a:p>
      </dgm:t>
    </dgm:pt>
    <dgm:pt modelId="{E996EE08-4496-434B-879B-4240DD0C337A}" type="parTrans" cxnId="{7CDE33AB-FF90-46CE-ABC0-25B223215BE4}">
      <dgm:prSet/>
      <dgm:spPr/>
      <dgm:t>
        <a:bodyPr/>
        <a:lstStyle/>
        <a:p>
          <a:endParaRPr lang="es-EC"/>
        </a:p>
      </dgm:t>
    </dgm:pt>
    <dgm:pt modelId="{E0FD5E89-D856-4890-BA53-9FF325BC1ABF}" type="sibTrans" cxnId="{7CDE33AB-FF90-46CE-ABC0-25B223215BE4}">
      <dgm:prSet/>
      <dgm:spPr/>
      <dgm:t>
        <a:bodyPr/>
        <a:lstStyle/>
        <a:p>
          <a:endParaRPr lang="es-EC"/>
        </a:p>
      </dgm:t>
    </dgm:pt>
    <dgm:pt modelId="{7002C882-01E8-4CE9-8759-11988634D235}">
      <dgm:prSet phldrT="[Texto]"/>
      <dgm:spPr/>
      <dgm:t>
        <a:bodyPr/>
        <a:lstStyle/>
        <a:p>
          <a:r>
            <a:rPr lang="es-EC" dirty="0" smtClean="0"/>
            <a:t>Contiene un historial de las llamadas realizadas a través de la central de TuxFono</a:t>
          </a:r>
          <a:endParaRPr lang="es-EC" dirty="0"/>
        </a:p>
      </dgm:t>
    </dgm:pt>
    <dgm:pt modelId="{6A80AB66-F102-422E-84B1-31D0A7AB2B6E}" type="parTrans" cxnId="{0303A5BF-AA2F-4F9C-A679-00FAE57C1509}">
      <dgm:prSet/>
      <dgm:spPr/>
      <dgm:t>
        <a:bodyPr/>
        <a:lstStyle/>
        <a:p>
          <a:endParaRPr lang="es-EC"/>
        </a:p>
      </dgm:t>
    </dgm:pt>
    <dgm:pt modelId="{EFAEEFAA-23EF-40CC-BD55-76B42C2F3A56}" type="sibTrans" cxnId="{0303A5BF-AA2F-4F9C-A679-00FAE57C1509}">
      <dgm:prSet/>
      <dgm:spPr/>
      <dgm:t>
        <a:bodyPr/>
        <a:lstStyle/>
        <a:p>
          <a:endParaRPr lang="es-EC"/>
        </a:p>
      </dgm:t>
    </dgm:pt>
    <dgm:pt modelId="{8E4665BE-1EB7-475A-8736-85B4CC3EC025}" type="pres">
      <dgm:prSet presAssocID="{DCC90BDC-A76B-4FED-8AE1-DAAC26FD1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C1E8C-01E5-47EF-97B7-A092E05201D8}" type="pres">
      <dgm:prSet presAssocID="{DCC90BDC-A76B-4FED-8AE1-DAAC26FD1DD0}" presName="tSp" presStyleCnt="0"/>
      <dgm:spPr/>
      <dgm:t>
        <a:bodyPr/>
        <a:lstStyle/>
        <a:p>
          <a:endParaRPr lang="es-EC"/>
        </a:p>
      </dgm:t>
    </dgm:pt>
    <dgm:pt modelId="{360F4002-22FD-46C8-BB27-7C571FDE2A51}" type="pres">
      <dgm:prSet presAssocID="{DCC90BDC-A76B-4FED-8AE1-DAAC26FD1DD0}" presName="bSp" presStyleCnt="0"/>
      <dgm:spPr/>
      <dgm:t>
        <a:bodyPr/>
        <a:lstStyle/>
        <a:p>
          <a:endParaRPr lang="es-EC"/>
        </a:p>
      </dgm:t>
    </dgm:pt>
    <dgm:pt modelId="{65938D9A-C3CD-4561-947F-586AFAA3742D}" type="pres">
      <dgm:prSet presAssocID="{DCC90BDC-A76B-4FED-8AE1-DAAC26FD1DD0}" presName="process" presStyleCnt="0"/>
      <dgm:spPr/>
      <dgm:t>
        <a:bodyPr/>
        <a:lstStyle/>
        <a:p>
          <a:endParaRPr lang="es-EC"/>
        </a:p>
      </dgm:t>
    </dgm:pt>
    <dgm:pt modelId="{F92F6D54-5D82-4D97-9249-01023C97D09E}" type="pres">
      <dgm:prSet presAssocID="{092C54AD-C953-4ACF-B899-0FB0E99108CF}" presName="composite1" presStyleCnt="0"/>
      <dgm:spPr/>
      <dgm:t>
        <a:bodyPr/>
        <a:lstStyle/>
        <a:p>
          <a:endParaRPr lang="es-EC"/>
        </a:p>
      </dgm:t>
    </dgm:pt>
    <dgm:pt modelId="{FFEBE9BB-A58B-444A-A356-DCB85B59C38C}" type="pres">
      <dgm:prSet presAssocID="{092C54AD-C953-4ACF-B899-0FB0E99108CF}" presName="dummyNode1" presStyleLbl="node1" presStyleIdx="0" presStyleCnt="1"/>
      <dgm:spPr/>
      <dgm:t>
        <a:bodyPr/>
        <a:lstStyle/>
        <a:p>
          <a:endParaRPr lang="es-EC"/>
        </a:p>
      </dgm:t>
    </dgm:pt>
    <dgm:pt modelId="{BD8BA3C8-3E14-4F06-A29B-51F80B4117C8}" type="pres">
      <dgm:prSet presAssocID="{092C54AD-C953-4ACF-B899-0FB0E99108CF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3586-1544-4BE7-9600-49DA57D02721}" type="pres">
      <dgm:prSet presAssocID="{092C54AD-C953-4ACF-B899-0FB0E99108C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8A890-9C00-4FCA-BBDC-7DCBB6DC65DC}" type="pres">
      <dgm:prSet presAssocID="{092C54AD-C953-4ACF-B899-0FB0E99108CF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342B-BE06-43F5-8A87-24048267952E}" type="pres">
      <dgm:prSet presAssocID="{092C54AD-C953-4ACF-B899-0FB0E99108CF}" presName="connSite1" presStyleCnt="0"/>
      <dgm:spPr/>
      <dgm:t>
        <a:bodyPr/>
        <a:lstStyle/>
        <a:p>
          <a:endParaRPr lang="es-EC"/>
        </a:p>
      </dgm:t>
    </dgm:pt>
  </dgm:ptLst>
  <dgm:cxnLst>
    <dgm:cxn modelId="{7CDE33AB-FF90-46CE-ABC0-25B223215BE4}" srcId="{DCC90BDC-A76B-4FED-8AE1-DAAC26FD1DD0}" destId="{092C54AD-C953-4ACF-B899-0FB0E99108CF}" srcOrd="0" destOrd="0" parTransId="{E996EE08-4496-434B-879B-4240DD0C337A}" sibTransId="{E0FD5E89-D856-4890-BA53-9FF325BC1ABF}"/>
    <dgm:cxn modelId="{BB6933BD-9555-4917-BBCD-87C2917B50D5}" type="presOf" srcId="{092C54AD-C953-4ACF-B899-0FB0E99108CF}" destId="{AAF8A890-9C00-4FCA-BBDC-7DCBB6DC65DC}" srcOrd="0" destOrd="0" presId="urn:microsoft.com/office/officeart/2005/8/layout/hProcess4"/>
    <dgm:cxn modelId="{99030952-A867-4127-B261-02599DC7726F}" type="presOf" srcId="{DCC90BDC-A76B-4FED-8AE1-DAAC26FD1DD0}" destId="{8E4665BE-1EB7-475A-8736-85B4CC3EC025}" srcOrd="0" destOrd="0" presId="urn:microsoft.com/office/officeart/2005/8/layout/hProcess4"/>
    <dgm:cxn modelId="{F98137D0-47A2-4D0E-843D-35C461B05C32}" type="presOf" srcId="{7002C882-01E8-4CE9-8759-11988634D235}" destId="{BD8BA3C8-3E14-4F06-A29B-51F80B4117C8}" srcOrd="0" destOrd="0" presId="urn:microsoft.com/office/officeart/2005/8/layout/hProcess4"/>
    <dgm:cxn modelId="{0303A5BF-AA2F-4F9C-A679-00FAE57C1509}" srcId="{092C54AD-C953-4ACF-B899-0FB0E99108CF}" destId="{7002C882-01E8-4CE9-8759-11988634D235}" srcOrd="0" destOrd="0" parTransId="{6A80AB66-F102-422E-84B1-31D0A7AB2B6E}" sibTransId="{EFAEEFAA-23EF-40CC-BD55-76B42C2F3A56}"/>
    <dgm:cxn modelId="{3EE86F24-24BF-4C7C-A0EE-E773B94BC274}" type="presOf" srcId="{7002C882-01E8-4CE9-8759-11988634D235}" destId="{4CB63586-1544-4BE7-9600-49DA57D02721}" srcOrd="1" destOrd="0" presId="urn:microsoft.com/office/officeart/2005/8/layout/hProcess4"/>
    <dgm:cxn modelId="{F959E0D4-287F-4057-A37E-B1AC3F729DD5}" type="presParOf" srcId="{8E4665BE-1EB7-475A-8736-85B4CC3EC025}" destId="{325C1E8C-01E5-47EF-97B7-A092E05201D8}" srcOrd="0" destOrd="0" presId="urn:microsoft.com/office/officeart/2005/8/layout/hProcess4"/>
    <dgm:cxn modelId="{FB91F6D6-BCE6-4704-B20F-9DF9F756C4F2}" type="presParOf" srcId="{8E4665BE-1EB7-475A-8736-85B4CC3EC025}" destId="{360F4002-22FD-46C8-BB27-7C571FDE2A51}" srcOrd="1" destOrd="0" presId="urn:microsoft.com/office/officeart/2005/8/layout/hProcess4"/>
    <dgm:cxn modelId="{7C98B6D3-6C2E-47AB-9A7D-B15AC2A6F774}" type="presParOf" srcId="{8E4665BE-1EB7-475A-8736-85B4CC3EC025}" destId="{65938D9A-C3CD-4561-947F-586AFAA3742D}" srcOrd="2" destOrd="0" presId="urn:microsoft.com/office/officeart/2005/8/layout/hProcess4"/>
    <dgm:cxn modelId="{A2FEA35E-20EB-44F4-99E4-F82106E45E32}" type="presParOf" srcId="{65938D9A-C3CD-4561-947F-586AFAA3742D}" destId="{F92F6D54-5D82-4D97-9249-01023C97D09E}" srcOrd="0" destOrd="0" presId="urn:microsoft.com/office/officeart/2005/8/layout/hProcess4"/>
    <dgm:cxn modelId="{2FD1F1C9-2742-42EA-A1B1-2072C3E53411}" type="presParOf" srcId="{F92F6D54-5D82-4D97-9249-01023C97D09E}" destId="{FFEBE9BB-A58B-444A-A356-DCB85B59C38C}" srcOrd="0" destOrd="0" presId="urn:microsoft.com/office/officeart/2005/8/layout/hProcess4"/>
    <dgm:cxn modelId="{A6F12F86-B59D-449C-9BE7-055F3EB93E5D}" type="presParOf" srcId="{F92F6D54-5D82-4D97-9249-01023C97D09E}" destId="{BD8BA3C8-3E14-4F06-A29B-51F80B4117C8}" srcOrd="1" destOrd="0" presId="urn:microsoft.com/office/officeart/2005/8/layout/hProcess4"/>
    <dgm:cxn modelId="{95873AAF-944C-4A9E-BCBB-497D76176C58}" type="presParOf" srcId="{F92F6D54-5D82-4D97-9249-01023C97D09E}" destId="{4CB63586-1544-4BE7-9600-49DA57D02721}" srcOrd="2" destOrd="0" presId="urn:microsoft.com/office/officeart/2005/8/layout/hProcess4"/>
    <dgm:cxn modelId="{3E6F4DEB-5124-467D-89EE-2C47AA1E1B58}" type="presParOf" srcId="{F92F6D54-5D82-4D97-9249-01023C97D09E}" destId="{AAF8A890-9C00-4FCA-BBDC-7DCBB6DC65DC}" srcOrd="3" destOrd="0" presId="urn:microsoft.com/office/officeart/2005/8/layout/hProcess4"/>
    <dgm:cxn modelId="{290695B7-BA00-4172-A786-1610B8D712A7}" type="presParOf" srcId="{F92F6D54-5D82-4D97-9249-01023C97D09E}" destId="{CFF1342B-BE06-43F5-8A87-24048267952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C90BDC-A76B-4FED-8AE1-DAAC26FD1DD0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92C54AD-C953-4ACF-B899-0FB0E99108CF}">
      <dgm:prSet phldrT="[Texto]"/>
      <dgm:spPr/>
      <dgm:t>
        <a:bodyPr/>
        <a:lstStyle/>
        <a:p>
          <a:r>
            <a:rPr lang="es-EC" b="1" dirty="0" err="1" smtClean="0">
              <a:latin typeface="+mj-lt"/>
            </a:rPr>
            <a:t>voicemessages</a:t>
          </a:r>
          <a:endParaRPr lang="es-EC" b="1" dirty="0">
            <a:latin typeface="+mj-lt"/>
          </a:endParaRPr>
        </a:p>
      </dgm:t>
    </dgm:pt>
    <dgm:pt modelId="{E996EE08-4496-434B-879B-4240DD0C337A}" type="parTrans" cxnId="{7CDE33AB-FF90-46CE-ABC0-25B223215BE4}">
      <dgm:prSet/>
      <dgm:spPr/>
      <dgm:t>
        <a:bodyPr/>
        <a:lstStyle/>
        <a:p>
          <a:endParaRPr lang="es-EC"/>
        </a:p>
      </dgm:t>
    </dgm:pt>
    <dgm:pt modelId="{E0FD5E89-D856-4890-BA53-9FF325BC1ABF}" type="sibTrans" cxnId="{7CDE33AB-FF90-46CE-ABC0-25B223215BE4}">
      <dgm:prSet/>
      <dgm:spPr/>
      <dgm:t>
        <a:bodyPr/>
        <a:lstStyle/>
        <a:p>
          <a:endParaRPr lang="es-EC"/>
        </a:p>
      </dgm:t>
    </dgm:pt>
    <dgm:pt modelId="{7002C882-01E8-4CE9-8759-11988634D235}">
      <dgm:prSet phldrT="[Texto]"/>
      <dgm:spPr/>
      <dgm:t>
        <a:bodyPr/>
        <a:lstStyle/>
        <a:p>
          <a:r>
            <a:rPr lang="es-EC" dirty="0" smtClean="0"/>
            <a:t>Contiene un buzón de voz por cada sipbuddy registrado en el sistema.</a:t>
          </a:r>
          <a:endParaRPr lang="es-EC" dirty="0"/>
        </a:p>
      </dgm:t>
    </dgm:pt>
    <dgm:pt modelId="{6A80AB66-F102-422E-84B1-31D0A7AB2B6E}" type="parTrans" cxnId="{0303A5BF-AA2F-4F9C-A679-00FAE57C1509}">
      <dgm:prSet/>
      <dgm:spPr/>
      <dgm:t>
        <a:bodyPr/>
        <a:lstStyle/>
        <a:p>
          <a:endParaRPr lang="es-EC"/>
        </a:p>
      </dgm:t>
    </dgm:pt>
    <dgm:pt modelId="{EFAEEFAA-23EF-40CC-BD55-76B42C2F3A56}" type="sibTrans" cxnId="{0303A5BF-AA2F-4F9C-A679-00FAE57C1509}">
      <dgm:prSet/>
      <dgm:spPr/>
      <dgm:t>
        <a:bodyPr/>
        <a:lstStyle/>
        <a:p>
          <a:endParaRPr lang="es-EC"/>
        </a:p>
      </dgm:t>
    </dgm:pt>
    <dgm:pt modelId="{8E4665BE-1EB7-475A-8736-85B4CC3EC025}" type="pres">
      <dgm:prSet presAssocID="{DCC90BDC-A76B-4FED-8AE1-DAAC26FD1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C1E8C-01E5-47EF-97B7-A092E05201D8}" type="pres">
      <dgm:prSet presAssocID="{DCC90BDC-A76B-4FED-8AE1-DAAC26FD1DD0}" presName="tSp" presStyleCnt="0"/>
      <dgm:spPr/>
      <dgm:t>
        <a:bodyPr/>
        <a:lstStyle/>
        <a:p>
          <a:endParaRPr lang="es-EC"/>
        </a:p>
      </dgm:t>
    </dgm:pt>
    <dgm:pt modelId="{360F4002-22FD-46C8-BB27-7C571FDE2A51}" type="pres">
      <dgm:prSet presAssocID="{DCC90BDC-A76B-4FED-8AE1-DAAC26FD1DD0}" presName="bSp" presStyleCnt="0"/>
      <dgm:spPr/>
      <dgm:t>
        <a:bodyPr/>
        <a:lstStyle/>
        <a:p>
          <a:endParaRPr lang="es-EC"/>
        </a:p>
      </dgm:t>
    </dgm:pt>
    <dgm:pt modelId="{65938D9A-C3CD-4561-947F-586AFAA3742D}" type="pres">
      <dgm:prSet presAssocID="{DCC90BDC-A76B-4FED-8AE1-DAAC26FD1DD0}" presName="process" presStyleCnt="0"/>
      <dgm:spPr/>
      <dgm:t>
        <a:bodyPr/>
        <a:lstStyle/>
        <a:p>
          <a:endParaRPr lang="es-EC"/>
        </a:p>
      </dgm:t>
    </dgm:pt>
    <dgm:pt modelId="{F92F6D54-5D82-4D97-9249-01023C97D09E}" type="pres">
      <dgm:prSet presAssocID="{092C54AD-C953-4ACF-B899-0FB0E99108CF}" presName="composite1" presStyleCnt="0"/>
      <dgm:spPr/>
      <dgm:t>
        <a:bodyPr/>
        <a:lstStyle/>
        <a:p>
          <a:endParaRPr lang="es-EC"/>
        </a:p>
      </dgm:t>
    </dgm:pt>
    <dgm:pt modelId="{FFEBE9BB-A58B-444A-A356-DCB85B59C38C}" type="pres">
      <dgm:prSet presAssocID="{092C54AD-C953-4ACF-B899-0FB0E99108CF}" presName="dummyNode1" presStyleLbl="node1" presStyleIdx="0" presStyleCnt="1"/>
      <dgm:spPr/>
      <dgm:t>
        <a:bodyPr/>
        <a:lstStyle/>
        <a:p>
          <a:endParaRPr lang="es-EC"/>
        </a:p>
      </dgm:t>
    </dgm:pt>
    <dgm:pt modelId="{BD8BA3C8-3E14-4F06-A29B-51F80B4117C8}" type="pres">
      <dgm:prSet presAssocID="{092C54AD-C953-4ACF-B899-0FB0E99108CF}" presName="childNode1" presStyleLbl="bgAcc1" presStyleIdx="0" presStyleCnt="1" custLinFactNeighborX="891" custLinFactNeighborY="4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3586-1544-4BE7-9600-49DA57D02721}" type="pres">
      <dgm:prSet presAssocID="{092C54AD-C953-4ACF-B899-0FB0E99108C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8A890-9C00-4FCA-BBDC-7DCBB6DC65DC}" type="pres">
      <dgm:prSet presAssocID="{092C54AD-C953-4ACF-B899-0FB0E99108CF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342B-BE06-43F5-8A87-24048267952E}" type="pres">
      <dgm:prSet presAssocID="{092C54AD-C953-4ACF-B899-0FB0E99108CF}" presName="connSite1" presStyleCnt="0"/>
      <dgm:spPr/>
      <dgm:t>
        <a:bodyPr/>
        <a:lstStyle/>
        <a:p>
          <a:endParaRPr lang="es-EC"/>
        </a:p>
      </dgm:t>
    </dgm:pt>
  </dgm:ptLst>
  <dgm:cxnLst>
    <dgm:cxn modelId="{7CDE33AB-FF90-46CE-ABC0-25B223215BE4}" srcId="{DCC90BDC-A76B-4FED-8AE1-DAAC26FD1DD0}" destId="{092C54AD-C953-4ACF-B899-0FB0E99108CF}" srcOrd="0" destOrd="0" parTransId="{E996EE08-4496-434B-879B-4240DD0C337A}" sibTransId="{E0FD5E89-D856-4890-BA53-9FF325BC1ABF}"/>
    <dgm:cxn modelId="{324A9E66-DBD4-4004-B999-D367D9C1F393}" type="presOf" srcId="{7002C882-01E8-4CE9-8759-11988634D235}" destId="{4CB63586-1544-4BE7-9600-49DA57D02721}" srcOrd="1" destOrd="0" presId="urn:microsoft.com/office/officeart/2005/8/layout/hProcess4"/>
    <dgm:cxn modelId="{79D17AEC-2F87-4B5A-B5C6-D37DBF5D9988}" type="presOf" srcId="{092C54AD-C953-4ACF-B899-0FB0E99108CF}" destId="{AAF8A890-9C00-4FCA-BBDC-7DCBB6DC65DC}" srcOrd="0" destOrd="0" presId="urn:microsoft.com/office/officeart/2005/8/layout/hProcess4"/>
    <dgm:cxn modelId="{E2A5E164-22E9-432F-B0EA-780EAE0C5F49}" type="presOf" srcId="{DCC90BDC-A76B-4FED-8AE1-DAAC26FD1DD0}" destId="{8E4665BE-1EB7-475A-8736-85B4CC3EC025}" srcOrd="0" destOrd="0" presId="urn:microsoft.com/office/officeart/2005/8/layout/hProcess4"/>
    <dgm:cxn modelId="{340DC588-5D8A-4534-916C-0F4A6E4C4745}" type="presOf" srcId="{7002C882-01E8-4CE9-8759-11988634D235}" destId="{BD8BA3C8-3E14-4F06-A29B-51F80B4117C8}" srcOrd="0" destOrd="0" presId="urn:microsoft.com/office/officeart/2005/8/layout/hProcess4"/>
    <dgm:cxn modelId="{0303A5BF-AA2F-4F9C-A679-00FAE57C1509}" srcId="{092C54AD-C953-4ACF-B899-0FB0E99108CF}" destId="{7002C882-01E8-4CE9-8759-11988634D235}" srcOrd="0" destOrd="0" parTransId="{6A80AB66-F102-422E-84B1-31D0A7AB2B6E}" sibTransId="{EFAEEFAA-23EF-40CC-BD55-76B42C2F3A56}"/>
    <dgm:cxn modelId="{AC1B5D10-89B6-4F84-B4A7-9DC1DC0913CD}" type="presParOf" srcId="{8E4665BE-1EB7-475A-8736-85B4CC3EC025}" destId="{325C1E8C-01E5-47EF-97B7-A092E05201D8}" srcOrd="0" destOrd="0" presId="urn:microsoft.com/office/officeart/2005/8/layout/hProcess4"/>
    <dgm:cxn modelId="{C0CF6D46-87C9-4632-BD53-1192D2C6DA68}" type="presParOf" srcId="{8E4665BE-1EB7-475A-8736-85B4CC3EC025}" destId="{360F4002-22FD-46C8-BB27-7C571FDE2A51}" srcOrd="1" destOrd="0" presId="urn:microsoft.com/office/officeart/2005/8/layout/hProcess4"/>
    <dgm:cxn modelId="{D4697AAF-C0E2-4888-904E-BA221F3591E1}" type="presParOf" srcId="{8E4665BE-1EB7-475A-8736-85B4CC3EC025}" destId="{65938D9A-C3CD-4561-947F-586AFAA3742D}" srcOrd="2" destOrd="0" presId="urn:microsoft.com/office/officeart/2005/8/layout/hProcess4"/>
    <dgm:cxn modelId="{BE42146F-A527-4040-8CF7-BCB61063211E}" type="presParOf" srcId="{65938D9A-C3CD-4561-947F-586AFAA3742D}" destId="{F92F6D54-5D82-4D97-9249-01023C97D09E}" srcOrd="0" destOrd="0" presId="urn:microsoft.com/office/officeart/2005/8/layout/hProcess4"/>
    <dgm:cxn modelId="{FF489CA0-06B2-4C41-8A54-3D7D0C230742}" type="presParOf" srcId="{F92F6D54-5D82-4D97-9249-01023C97D09E}" destId="{FFEBE9BB-A58B-444A-A356-DCB85B59C38C}" srcOrd="0" destOrd="0" presId="urn:microsoft.com/office/officeart/2005/8/layout/hProcess4"/>
    <dgm:cxn modelId="{178D885F-274B-4596-93FE-5549F01129AC}" type="presParOf" srcId="{F92F6D54-5D82-4D97-9249-01023C97D09E}" destId="{BD8BA3C8-3E14-4F06-A29B-51F80B4117C8}" srcOrd="1" destOrd="0" presId="urn:microsoft.com/office/officeart/2005/8/layout/hProcess4"/>
    <dgm:cxn modelId="{666A00DA-CC1A-49F4-AB82-5F5F671871CD}" type="presParOf" srcId="{F92F6D54-5D82-4D97-9249-01023C97D09E}" destId="{4CB63586-1544-4BE7-9600-49DA57D02721}" srcOrd="2" destOrd="0" presId="urn:microsoft.com/office/officeart/2005/8/layout/hProcess4"/>
    <dgm:cxn modelId="{37A02304-8A55-43E4-9EE8-26CA9B0396A9}" type="presParOf" srcId="{F92F6D54-5D82-4D97-9249-01023C97D09E}" destId="{AAF8A890-9C00-4FCA-BBDC-7DCBB6DC65DC}" srcOrd="3" destOrd="0" presId="urn:microsoft.com/office/officeart/2005/8/layout/hProcess4"/>
    <dgm:cxn modelId="{DE8C211D-C0D7-4082-8BFD-81E9919D5595}" type="presParOf" srcId="{F92F6D54-5D82-4D97-9249-01023C97D09E}" destId="{CFF1342B-BE06-43F5-8A87-24048267952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C90BDC-A76B-4FED-8AE1-DAAC26FD1DD0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92C54AD-C953-4ACF-B899-0FB0E99108CF}">
      <dgm:prSet phldrT="[Texto]" custT="1"/>
      <dgm:spPr/>
      <dgm:t>
        <a:bodyPr/>
        <a:lstStyle/>
        <a:p>
          <a:r>
            <a:rPr lang="es-EC" sz="2400" b="1" dirty="0" err="1" smtClean="0">
              <a:latin typeface="+mj-lt"/>
            </a:rPr>
            <a:t>extensions</a:t>
          </a:r>
          <a:endParaRPr lang="es-EC" sz="2400" b="1" dirty="0">
            <a:latin typeface="+mj-lt"/>
          </a:endParaRPr>
        </a:p>
      </dgm:t>
    </dgm:pt>
    <dgm:pt modelId="{E996EE08-4496-434B-879B-4240DD0C337A}" type="parTrans" cxnId="{7CDE33AB-FF90-46CE-ABC0-25B223215BE4}">
      <dgm:prSet/>
      <dgm:spPr/>
      <dgm:t>
        <a:bodyPr/>
        <a:lstStyle/>
        <a:p>
          <a:endParaRPr lang="es-EC"/>
        </a:p>
      </dgm:t>
    </dgm:pt>
    <dgm:pt modelId="{E0FD5E89-D856-4890-BA53-9FF325BC1ABF}" type="sibTrans" cxnId="{7CDE33AB-FF90-46CE-ABC0-25B223215BE4}">
      <dgm:prSet/>
      <dgm:spPr/>
      <dgm:t>
        <a:bodyPr/>
        <a:lstStyle/>
        <a:p>
          <a:endParaRPr lang="es-EC"/>
        </a:p>
      </dgm:t>
    </dgm:pt>
    <dgm:pt modelId="{7002C882-01E8-4CE9-8759-11988634D235}">
      <dgm:prSet phldrT="[Texto]"/>
      <dgm:spPr/>
      <dgm:t>
        <a:bodyPr/>
        <a:lstStyle/>
        <a:p>
          <a:r>
            <a:rPr lang="es-EC" dirty="0" smtClean="0"/>
            <a:t>Plan de marcado de todo el sistema, tanto para usuarios como para las opciones del mismo.</a:t>
          </a:r>
          <a:endParaRPr lang="es-EC" dirty="0"/>
        </a:p>
      </dgm:t>
    </dgm:pt>
    <dgm:pt modelId="{6A80AB66-F102-422E-84B1-31D0A7AB2B6E}" type="parTrans" cxnId="{0303A5BF-AA2F-4F9C-A679-00FAE57C1509}">
      <dgm:prSet/>
      <dgm:spPr/>
      <dgm:t>
        <a:bodyPr/>
        <a:lstStyle/>
        <a:p>
          <a:endParaRPr lang="es-EC"/>
        </a:p>
      </dgm:t>
    </dgm:pt>
    <dgm:pt modelId="{EFAEEFAA-23EF-40CC-BD55-76B42C2F3A56}" type="sibTrans" cxnId="{0303A5BF-AA2F-4F9C-A679-00FAE57C1509}">
      <dgm:prSet/>
      <dgm:spPr/>
      <dgm:t>
        <a:bodyPr/>
        <a:lstStyle/>
        <a:p>
          <a:endParaRPr lang="es-EC"/>
        </a:p>
      </dgm:t>
    </dgm:pt>
    <dgm:pt modelId="{8E4665BE-1EB7-475A-8736-85B4CC3EC025}" type="pres">
      <dgm:prSet presAssocID="{DCC90BDC-A76B-4FED-8AE1-DAAC26FD1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C1E8C-01E5-47EF-97B7-A092E05201D8}" type="pres">
      <dgm:prSet presAssocID="{DCC90BDC-A76B-4FED-8AE1-DAAC26FD1DD0}" presName="tSp" presStyleCnt="0"/>
      <dgm:spPr/>
      <dgm:t>
        <a:bodyPr/>
        <a:lstStyle/>
        <a:p>
          <a:endParaRPr lang="es-EC"/>
        </a:p>
      </dgm:t>
    </dgm:pt>
    <dgm:pt modelId="{360F4002-22FD-46C8-BB27-7C571FDE2A51}" type="pres">
      <dgm:prSet presAssocID="{DCC90BDC-A76B-4FED-8AE1-DAAC26FD1DD0}" presName="bSp" presStyleCnt="0"/>
      <dgm:spPr/>
      <dgm:t>
        <a:bodyPr/>
        <a:lstStyle/>
        <a:p>
          <a:endParaRPr lang="es-EC"/>
        </a:p>
      </dgm:t>
    </dgm:pt>
    <dgm:pt modelId="{65938D9A-C3CD-4561-947F-586AFAA3742D}" type="pres">
      <dgm:prSet presAssocID="{DCC90BDC-A76B-4FED-8AE1-DAAC26FD1DD0}" presName="process" presStyleCnt="0"/>
      <dgm:spPr/>
      <dgm:t>
        <a:bodyPr/>
        <a:lstStyle/>
        <a:p>
          <a:endParaRPr lang="es-EC"/>
        </a:p>
      </dgm:t>
    </dgm:pt>
    <dgm:pt modelId="{F92F6D54-5D82-4D97-9249-01023C97D09E}" type="pres">
      <dgm:prSet presAssocID="{092C54AD-C953-4ACF-B899-0FB0E99108CF}" presName="composite1" presStyleCnt="0"/>
      <dgm:spPr/>
      <dgm:t>
        <a:bodyPr/>
        <a:lstStyle/>
        <a:p>
          <a:endParaRPr lang="es-EC"/>
        </a:p>
      </dgm:t>
    </dgm:pt>
    <dgm:pt modelId="{FFEBE9BB-A58B-444A-A356-DCB85B59C38C}" type="pres">
      <dgm:prSet presAssocID="{092C54AD-C953-4ACF-B899-0FB0E99108CF}" presName="dummyNode1" presStyleLbl="node1" presStyleIdx="0" presStyleCnt="1"/>
      <dgm:spPr/>
      <dgm:t>
        <a:bodyPr/>
        <a:lstStyle/>
        <a:p>
          <a:endParaRPr lang="es-EC"/>
        </a:p>
      </dgm:t>
    </dgm:pt>
    <dgm:pt modelId="{BD8BA3C8-3E14-4F06-A29B-51F80B4117C8}" type="pres">
      <dgm:prSet presAssocID="{092C54AD-C953-4ACF-B899-0FB0E99108CF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3586-1544-4BE7-9600-49DA57D02721}" type="pres">
      <dgm:prSet presAssocID="{092C54AD-C953-4ACF-B899-0FB0E99108C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8A890-9C00-4FCA-BBDC-7DCBB6DC65DC}" type="pres">
      <dgm:prSet presAssocID="{092C54AD-C953-4ACF-B899-0FB0E99108CF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342B-BE06-43F5-8A87-24048267952E}" type="pres">
      <dgm:prSet presAssocID="{092C54AD-C953-4ACF-B899-0FB0E99108CF}" presName="connSite1" presStyleCnt="0"/>
      <dgm:spPr/>
      <dgm:t>
        <a:bodyPr/>
        <a:lstStyle/>
        <a:p>
          <a:endParaRPr lang="es-EC"/>
        </a:p>
      </dgm:t>
    </dgm:pt>
  </dgm:ptLst>
  <dgm:cxnLst>
    <dgm:cxn modelId="{7CDE33AB-FF90-46CE-ABC0-25B223215BE4}" srcId="{DCC90BDC-A76B-4FED-8AE1-DAAC26FD1DD0}" destId="{092C54AD-C953-4ACF-B899-0FB0E99108CF}" srcOrd="0" destOrd="0" parTransId="{E996EE08-4496-434B-879B-4240DD0C337A}" sibTransId="{E0FD5E89-D856-4890-BA53-9FF325BC1ABF}"/>
    <dgm:cxn modelId="{8BA18D70-7E1B-4C59-8EB6-A175D708B7CB}" type="presOf" srcId="{7002C882-01E8-4CE9-8759-11988634D235}" destId="{BD8BA3C8-3E14-4F06-A29B-51F80B4117C8}" srcOrd="0" destOrd="0" presId="urn:microsoft.com/office/officeart/2005/8/layout/hProcess4"/>
    <dgm:cxn modelId="{44150F90-D08E-4D67-851D-7EF5C1470E00}" type="presOf" srcId="{DCC90BDC-A76B-4FED-8AE1-DAAC26FD1DD0}" destId="{8E4665BE-1EB7-475A-8736-85B4CC3EC025}" srcOrd="0" destOrd="0" presId="urn:microsoft.com/office/officeart/2005/8/layout/hProcess4"/>
    <dgm:cxn modelId="{ED713052-07D6-4B0F-814A-95A3C75C2B1D}" type="presOf" srcId="{7002C882-01E8-4CE9-8759-11988634D235}" destId="{4CB63586-1544-4BE7-9600-49DA57D02721}" srcOrd="1" destOrd="0" presId="urn:microsoft.com/office/officeart/2005/8/layout/hProcess4"/>
    <dgm:cxn modelId="{0303A5BF-AA2F-4F9C-A679-00FAE57C1509}" srcId="{092C54AD-C953-4ACF-B899-0FB0E99108CF}" destId="{7002C882-01E8-4CE9-8759-11988634D235}" srcOrd="0" destOrd="0" parTransId="{6A80AB66-F102-422E-84B1-31D0A7AB2B6E}" sibTransId="{EFAEEFAA-23EF-40CC-BD55-76B42C2F3A56}"/>
    <dgm:cxn modelId="{2ED39FC0-9E27-4EDB-8715-10961F8DC783}" type="presOf" srcId="{092C54AD-C953-4ACF-B899-0FB0E99108CF}" destId="{AAF8A890-9C00-4FCA-BBDC-7DCBB6DC65DC}" srcOrd="0" destOrd="0" presId="urn:microsoft.com/office/officeart/2005/8/layout/hProcess4"/>
    <dgm:cxn modelId="{47470504-99CE-44D7-B6B9-175E4419153F}" type="presParOf" srcId="{8E4665BE-1EB7-475A-8736-85B4CC3EC025}" destId="{325C1E8C-01E5-47EF-97B7-A092E05201D8}" srcOrd="0" destOrd="0" presId="urn:microsoft.com/office/officeart/2005/8/layout/hProcess4"/>
    <dgm:cxn modelId="{EE13B0BF-D719-48DE-8EAA-CC05E9F5C969}" type="presParOf" srcId="{8E4665BE-1EB7-475A-8736-85B4CC3EC025}" destId="{360F4002-22FD-46C8-BB27-7C571FDE2A51}" srcOrd="1" destOrd="0" presId="urn:microsoft.com/office/officeart/2005/8/layout/hProcess4"/>
    <dgm:cxn modelId="{DDDEE6B8-4CEA-4E0C-A1E1-A7528B316776}" type="presParOf" srcId="{8E4665BE-1EB7-475A-8736-85B4CC3EC025}" destId="{65938D9A-C3CD-4561-947F-586AFAA3742D}" srcOrd="2" destOrd="0" presId="urn:microsoft.com/office/officeart/2005/8/layout/hProcess4"/>
    <dgm:cxn modelId="{E1CB4A25-AD47-4166-B2C3-FB91FB65E9A0}" type="presParOf" srcId="{65938D9A-C3CD-4561-947F-586AFAA3742D}" destId="{F92F6D54-5D82-4D97-9249-01023C97D09E}" srcOrd="0" destOrd="0" presId="urn:microsoft.com/office/officeart/2005/8/layout/hProcess4"/>
    <dgm:cxn modelId="{6213FC58-FB5F-46B7-9C24-AB2ACDECF440}" type="presParOf" srcId="{F92F6D54-5D82-4D97-9249-01023C97D09E}" destId="{FFEBE9BB-A58B-444A-A356-DCB85B59C38C}" srcOrd="0" destOrd="0" presId="urn:microsoft.com/office/officeart/2005/8/layout/hProcess4"/>
    <dgm:cxn modelId="{B830969E-18E1-4094-8CBA-4AFD4AB94629}" type="presParOf" srcId="{F92F6D54-5D82-4D97-9249-01023C97D09E}" destId="{BD8BA3C8-3E14-4F06-A29B-51F80B4117C8}" srcOrd="1" destOrd="0" presId="urn:microsoft.com/office/officeart/2005/8/layout/hProcess4"/>
    <dgm:cxn modelId="{83E4CACD-9342-46F2-8788-9E4FD0622753}" type="presParOf" srcId="{F92F6D54-5D82-4D97-9249-01023C97D09E}" destId="{4CB63586-1544-4BE7-9600-49DA57D02721}" srcOrd="2" destOrd="0" presId="urn:microsoft.com/office/officeart/2005/8/layout/hProcess4"/>
    <dgm:cxn modelId="{F1F5702A-910B-4572-9FD9-CCF3E43DCB47}" type="presParOf" srcId="{F92F6D54-5D82-4D97-9249-01023C97D09E}" destId="{AAF8A890-9C00-4FCA-BBDC-7DCBB6DC65DC}" srcOrd="3" destOrd="0" presId="urn:microsoft.com/office/officeart/2005/8/layout/hProcess4"/>
    <dgm:cxn modelId="{87953242-50EF-4548-8D68-7EBADE4A6564}" type="presParOf" srcId="{F92F6D54-5D82-4D97-9249-01023C97D09E}" destId="{CFF1342B-BE06-43F5-8A87-24048267952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</a:t>
          </a:r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[1]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1878" custLinFactNeighborX="-369" custLinFactNeighborY="-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9C379195-2A87-4F56-AE41-6C1E0DFD2988}" type="presOf" srcId="{2DD1239B-5996-4BF0-8370-421158DDBF21}" destId="{1DA0D630-1BED-4596-B57E-7EDEBA432D3C}" srcOrd="0" destOrd="0" presId="urn:microsoft.com/office/officeart/2005/8/layout/chevron1"/>
    <dgm:cxn modelId="{898B2688-CF5D-4EED-9C80-3E686CC89C80}" type="presOf" srcId="{E117AD3C-2C9B-4592-ACD6-7EFD32702D60}" destId="{D9467209-5BAA-4079-AD08-43A0C99725F9}" srcOrd="0" destOrd="0" presId="urn:microsoft.com/office/officeart/2005/8/layout/chevron1"/>
    <dgm:cxn modelId="{8FDB7ADD-575B-4982-BFEC-5C97E2B2B896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0965" custScaleY="104037" custLinFactNeighborX="10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D98D117E-A87E-4B55-A48D-E8D277BED303}" type="presOf" srcId="{2DD1239B-5996-4BF0-8370-421158DDBF21}" destId="{1DA0D630-1BED-4596-B57E-7EDEBA432D3C}" srcOrd="0" destOrd="0" presId="urn:microsoft.com/office/officeart/2005/8/layout/chevron1"/>
    <dgm:cxn modelId="{CD9932F6-134F-464B-A51E-9D451752F10D}" type="presOf" srcId="{E117AD3C-2C9B-4592-ACD6-7EFD32702D60}" destId="{D9467209-5BAA-4079-AD08-43A0C99725F9}" srcOrd="0" destOrd="0" presId="urn:microsoft.com/office/officeart/2005/8/layout/chevron1"/>
    <dgm:cxn modelId="{942B52A2-86B7-46F8-BFD0-1198CC92CCFD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6_3" csCatId="accent6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phpagi.php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A1F217-91BB-4965-A432-CC7096C30408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EB40ED19-6568-49DE-8E09-057C09B3A2DC}" type="presOf" srcId="{2A54550C-2685-4D6D-861E-AADCAB5D46BE}" destId="{EA681FEA-7800-4D00-891F-28AA33830D66}" srcOrd="0" destOrd="0" presId="urn:microsoft.com/office/officeart/2005/8/layout/chevron1"/>
    <dgm:cxn modelId="{75583427-BD59-4918-ABF9-9965238E5FED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4_3" csCatId="accent4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 custLinFactNeighborX="-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906DCC-4191-4505-8421-31138FEF9B94}" type="presOf" srcId="{2A54550C-2685-4D6D-861E-AADCAB5D46BE}" destId="{EA681FEA-7800-4D00-891F-28AA33830D66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8AAF8D0F-93E4-47B8-861D-C69895409B5A}" type="presOf" srcId="{2DD1239B-5996-4BF0-8370-421158DDBF21}" destId="{1DA0D630-1BED-4596-B57E-7EDEBA432D3C}" srcOrd="0" destOrd="0" presId="urn:microsoft.com/office/officeart/2005/8/layout/chevron1"/>
    <dgm:cxn modelId="{C247ABBD-81B4-4F59-B869-BAEC06444EA9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E117AD3C-2C9B-4592-ACD6-7EFD32702D60}">
      <dgm:prSet phldrT="[Texto]" custT="1"/>
      <dgm:spPr/>
      <dgm:t>
        <a:bodyPr/>
        <a:lstStyle/>
        <a:p>
          <a:r>
            <a: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TIEMPO_DISPONIBLE</a:t>
          </a:r>
          <a:endParaRPr lang="es-EC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ScaleX="93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AB5A9576-9204-421C-9A15-BD21B3FBBA63}" type="presOf" srcId="{2DD1239B-5996-4BF0-8370-421158DDBF21}" destId="{1DA0D630-1BED-4596-B57E-7EDEBA432D3C}" srcOrd="0" destOrd="0" presId="urn:microsoft.com/office/officeart/2005/8/layout/chevron1"/>
    <dgm:cxn modelId="{39FFD7F1-CF13-472F-95FD-0418AD345A42}" type="presOf" srcId="{E117AD3C-2C9B-4592-ACD6-7EFD32702D60}" destId="{D9467209-5BAA-4079-AD08-43A0C99725F9}" srcOrd="0" destOrd="0" presId="urn:microsoft.com/office/officeart/2005/8/layout/chevron1"/>
    <dgm:cxn modelId="{7A244DBA-975E-4D7E-9809-F16DEA570829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83F7E-1033-425D-883C-31F01401865B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DB7C4F5-801C-4AB0-9409-F5B47C551442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  <a:effectLst/>
              <a:latin typeface="Berlin Sans FB" pitchFamily="34" charset="0"/>
            </a:rPr>
            <a:t>Eliminar la dependencia de un solo dispositivo.</a:t>
          </a:r>
          <a:endParaRPr lang="es-EC" sz="2000" b="0" dirty="0">
            <a:solidFill>
              <a:schemeClr val="tx1"/>
            </a:solidFill>
            <a:effectLst/>
            <a:latin typeface="Berlin Sans FB" pitchFamily="34" charset="0"/>
          </a:endParaRPr>
        </a:p>
      </dgm:t>
    </dgm:pt>
    <dgm:pt modelId="{C526DB6A-EC0F-4AD4-9C8D-F655DAA13027}" type="parTrans" cxnId="{34BE27CF-F5EF-4498-B467-6BC08780C0B5}">
      <dgm:prSet/>
      <dgm:spPr/>
      <dgm:t>
        <a:bodyPr/>
        <a:lstStyle/>
        <a:p>
          <a:endParaRPr lang="es-EC" b="1">
            <a:effectLst/>
          </a:endParaRPr>
        </a:p>
      </dgm:t>
    </dgm:pt>
    <dgm:pt modelId="{1FC70D41-9BA2-4505-AA71-51AE75F5FB01}" type="sibTrans" cxnId="{34BE27CF-F5EF-4498-B467-6BC08780C0B5}">
      <dgm:prSet/>
      <dgm:spPr/>
      <dgm:t>
        <a:bodyPr/>
        <a:lstStyle/>
        <a:p>
          <a:endParaRPr lang="es-EC" b="1">
            <a:effectLst/>
          </a:endParaRPr>
        </a:p>
      </dgm:t>
    </dgm:pt>
    <dgm:pt modelId="{50062DB3-7A49-4C6F-BE3A-956B6EBF79E7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  <a:effectLst/>
              <a:latin typeface="Berlin Sans FB" pitchFamily="34" charset="0"/>
            </a:rPr>
            <a:t>Ofrecer servicios similares a las telefónicas convencionales, por una tarifa estándar.</a:t>
          </a:r>
          <a:endParaRPr lang="es-EC" sz="2000" b="0" dirty="0">
            <a:solidFill>
              <a:schemeClr val="tx1"/>
            </a:solidFill>
            <a:effectLst/>
            <a:latin typeface="Berlin Sans FB" pitchFamily="34" charset="0"/>
          </a:endParaRPr>
        </a:p>
      </dgm:t>
    </dgm:pt>
    <dgm:pt modelId="{35D83464-A6D5-4865-9C65-44CBCC3D5F3E}" type="parTrans" cxnId="{08B6FDBA-C5F3-40D8-AF8D-F8CF79A73DF1}">
      <dgm:prSet/>
      <dgm:spPr/>
      <dgm:t>
        <a:bodyPr/>
        <a:lstStyle/>
        <a:p>
          <a:endParaRPr lang="es-EC" b="1">
            <a:effectLst/>
          </a:endParaRPr>
        </a:p>
      </dgm:t>
    </dgm:pt>
    <dgm:pt modelId="{01227340-99A7-4592-93C6-B79FB1F96E7B}" type="sibTrans" cxnId="{08B6FDBA-C5F3-40D8-AF8D-F8CF79A73DF1}">
      <dgm:prSet/>
      <dgm:spPr/>
      <dgm:t>
        <a:bodyPr/>
        <a:lstStyle/>
        <a:p>
          <a:endParaRPr lang="es-EC" b="1">
            <a:effectLst/>
          </a:endParaRPr>
        </a:p>
      </dgm:t>
    </dgm:pt>
    <dgm:pt modelId="{BA77C275-15BA-40D0-8F40-CAC36EB67979}">
      <dgm:prSet phldrT="[Texto]" custT="1"/>
      <dgm:spPr/>
      <dgm:t>
        <a:bodyPr/>
        <a:lstStyle/>
        <a:p>
          <a:r>
            <a:rPr lang="es-EC" sz="2000" b="0" smtClean="0">
              <a:solidFill>
                <a:schemeClr val="tx1"/>
              </a:solidFill>
              <a:effectLst/>
              <a:latin typeface="Berlin Sans FB" pitchFamily="34" charset="0"/>
            </a:rPr>
            <a:t>Evitar instalación de software dedicado, que solamente pueda ser usado con TuxFono</a:t>
          </a:r>
          <a:endParaRPr lang="es-EC" sz="2000" b="0" dirty="0">
            <a:solidFill>
              <a:schemeClr val="tx1"/>
            </a:solidFill>
            <a:effectLst/>
            <a:latin typeface="Berlin Sans FB" pitchFamily="34" charset="0"/>
          </a:endParaRPr>
        </a:p>
      </dgm:t>
    </dgm:pt>
    <dgm:pt modelId="{91C06DAE-5623-4CC6-8C2C-34000C3AF5B6}" type="parTrans" cxnId="{AA9BD7FE-28B2-4F3C-913C-0B80CD9F379A}">
      <dgm:prSet/>
      <dgm:spPr/>
      <dgm:t>
        <a:bodyPr/>
        <a:lstStyle/>
        <a:p>
          <a:endParaRPr lang="es-EC" b="1">
            <a:effectLst/>
          </a:endParaRPr>
        </a:p>
      </dgm:t>
    </dgm:pt>
    <dgm:pt modelId="{78C72630-A6BC-40E3-8E9F-6CE065F6F6D8}" type="sibTrans" cxnId="{AA9BD7FE-28B2-4F3C-913C-0B80CD9F379A}">
      <dgm:prSet/>
      <dgm:spPr/>
      <dgm:t>
        <a:bodyPr/>
        <a:lstStyle/>
        <a:p>
          <a:endParaRPr lang="es-EC" b="1">
            <a:effectLst/>
          </a:endParaRPr>
        </a:p>
      </dgm:t>
    </dgm:pt>
    <dgm:pt modelId="{49F3E5FD-B366-4906-8DE9-0915AF30F6AE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  <a:effectLst/>
              <a:latin typeface="Berlin Sans FB" pitchFamily="34" charset="0"/>
            </a:rPr>
            <a:t>Información siempre disponible para el cliente.</a:t>
          </a:r>
          <a:endParaRPr lang="es-EC" sz="2000" b="0" dirty="0">
            <a:solidFill>
              <a:schemeClr val="tx1"/>
            </a:solidFill>
            <a:effectLst/>
            <a:latin typeface="Berlin Sans FB" pitchFamily="34" charset="0"/>
          </a:endParaRPr>
        </a:p>
      </dgm:t>
    </dgm:pt>
    <dgm:pt modelId="{50525F70-B959-431E-B7D7-B2904C457249}" type="parTrans" cxnId="{C3AD07DE-2369-4ABD-BE15-C3E929D726EE}">
      <dgm:prSet/>
      <dgm:spPr/>
      <dgm:t>
        <a:bodyPr/>
        <a:lstStyle/>
        <a:p>
          <a:endParaRPr lang="es-EC" b="1">
            <a:effectLst/>
          </a:endParaRPr>
        </a:p>
      </dgm:t>
    </dgm:pt>
    <dgm:pt modelId="{DBFD2572-99E6-4AFD-A6BC-C84A55DEC8E4}" type="sibTrans" cxnId="{C3AD07DE-2369-4ABD-BE15-C3E929D726EE}">
      <dgm:prSet/>
      <dgm:spPr/>
      <dgm:t>
        <a:bodyPr/>
        <a:lstStyle/>
        <a:p>
          <a:endParaRPr lang="es-EC" b="1">
            <a:effectLst/>
          </a:endParaRPr>
        </a:p>
      </dgm:t>
    </dgm:pt>
    <dgm:pt modelId="{DE3733FC-B85F-47D8-9FBA-C86D36D000C6}" type="pres">
      <dgm:prSet presAssocID="{46983F7E-1033-425D-883C-31F0140186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F62457-FEAE-4CFC-A715-3317DDEF00C9}" type="pres">
      <dgm:prSet presAssocID="{BDB7C4F5-801C-4AB0-9409-F5B47C551442}" presName="node" presStyleLbl="node1" presStyleIdx="0" presStyleCnt="4" custScaleX="131130" custLinFactNeighborX="93" custLinFactNeighborY="-7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A4B24E-C3F6-4429-91DD-C97A300ED613}" type="pres">
      <dgm:prSet presAssocID="{1FC70D41-9BA2-4505-AA71-51AE75F5FB01}" presName="sibTrans" presStyleCnt="0"/>
      <dgm:spPr/>
      <dgm:t>
        <a:bodyPr/>
        <a:lstStyle/>
        <a:p>
          <a:endParaRPr lang="es-EC"/>
        </a:p>
      </dgm:t>
    </dgm:pt>
    <dgm:pt modelId="{AADB7EB7-C8C3-4C28-8F9C-27EBA12FA5F3}" type="pres">
      <dgm:prSet presAssocID="{50062DB3-7A49-4C6F-BE3A-956B6EBF79E7}" presName="node" presStyleLbl="node1" presStyleIdx="1" presStyleCnt="4" custScaleX="126859" custLinFactNeighborX="-1573" custLinFactNeighborY="-7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93859-82EA-4D71-88D5-B0559A03C87D}" type="pres">
      <dgm:prSet presAssocID="{01227340-99A7-4592-93C6-B79FB1F96E7B}" presName="sibTrans" presStyleCnt="0"/>
      <dgm:spPr/>
      <dgm:t>
        <a:bodyPr/>
        <a:lstStyle/>
        <a:p>
          <a:endParaRPr lang="es-EC"/>
        </a:p>
      </dgm:t>
    </dgm:pt>
    <dgm:pt modelId="{57067C67-F652-49F0-A3CC-2EEBC07D79FC}" type="pres">
      <dgm:prSet presAssocID="{BA77C275-15BA-40D0-8F40-CAC36EB67979}" presName="node" presStyleLbl="node1" presStyleIdx="2" presStyleCnt="4" custScaleX="1311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45FD9-3443-47F0-8298-CFF8D9CAE30F}" type="pres">
      <dgm:prSet presAssocID="{78C72630-A6BC-40E3-8E9F-6CE065F6F6D8}" presName="sibTrans" presStyleCnt="0"/>
      <dgm:spPr/>
      <dgm:t>
        <a:bodyPr/>
        <a:lstStyle/>
        <a:p>
          <a:endParaRPr lang="es-EC"/>
        </a:p>
      </dgm:t>
    </dgm:pt>
    <dgm:pt modelId="{1297B5AB-154C-4B93-87EB-579FDC4B1C0C}" type="pres">
      <dgm:prSet presAssocID="{49F3E5FD-B366-4906-8DE9-0915AF30F6AE}" presName="node" presStyleLbl="node1" presStyleIdx="3" presStyleCnt="4" custScaleX="1268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AD07DE-2369-4ABD-BE15-C3E929D726EE}" srcId="{46983F7E-1033-425D-883C-31F01401865B}" destId="{49F3E5FD-B366-4906-8DE9-0915AF30F6AE}" srcOrd="3" destOrd="0" parTransId="{50525F70-B959-431E-B7D7-B2904C457249}" sibTransId="{DBFD2572-99E6-4AFD-A6BC-C84A55DEC8E4}"/>
    <dgm:cxn modelId="{2C2A4EAD-37A2-420A-BE23-362C53E47F5C}" type="presOf" srcId="{BDB7C4F5-801C-4AB0-9409-F5B47C551442}" destId="{A1F62457-FEAE-4CFC-A715-3317DDEF00C9}" srcOrd="0" destOrd="0" presId="urn:microsoft.com/office/officeart/2005/8/layout/default"/>
    <dgm:cxn modelId="{34BE27CF-F5EF-4498-B467-6BC08780C0B5}" srcId="{46983F7E-1033-425D-883C-31F01401865B}" destId="{BDB7C4F5-801C-4AB0-9409-F5B47C551442}" srcOrd="0" destOrd="0" parTransId="{C526DB6A-EC0F-4AD4-9C8D-F655DAA13027}" sibTransId="{1FC70D41-9BA2-4505-AA71-51AE75F5FB01}"/>
    <dgm:cxn modelId="{08B6FDBA-C5F3-40D8-AF8D-F8CF79A73DF1}" srcId="{46983F7E-1033-425D-883C-31F01401865B}" destId="{50062DB3-7A49-4C6F-BE3A-956B6EBF79E7}" srcOrd="1" destOrd="0" parTransId="{35D83464-A6D5-4865-9C65-44CBCC3D5F3E}" sibTransId="{01227340-99A7-4592-93C6-B79FB1F96E7B}"/>
    <dgm:cxn modelId="{AA9BD7FE-28B2-4F3C-913C-0B80CD9F379A}" srcId="{46983F7E-1033-425D-883C-31F01401865B}" destId="{BA77C275-15BA-40D0-8F40-CAC36EB67979}" srcOrd="2" destOrd="0" parTransId="{91C06DAE-5623-4CC6-8C2C-34000C3AF5B6}" sibTransId="{78C72630-A6BC-40E3-8E9F-6CE065F6F6D8}"/>
    <dgm:cxn modelId="{41B81F48-660C-46E7-9FE8-B99D2D6BD1AE}" type="presOf" srcId="{BA77C275-15BA-40D0-8F40-CAC36EB67979}" destId="{57067C67-F652-49F0-A3CC-2EEBC07D79FC}" srcOrd="0" destOrd="0" presId="urn:microsoft.com/office/officeart/2005/8/layout/default"/>
    <dgm:cxn modelId="{576EC1CD-22C3-42B4-8C68-A5A83249E181}" type="presOf" srcId="{49F3E5FD-B366-4906-8DE9-0915AF30F6AE}" destId="{1297B5AB-154C-4B93-87EB-579FDC4B1C0C}" srcOrd="0" destOrd="0" presId="urn:microsoft.com/office/officeart/2005/8/layout/default"/>
    <dgm:cxn modelId="{CABAC865-B866-4C8A-B20B-0F685C32BED3}" type="presOf" srcId="{50062DB3-7A49-4C6F-BE3A-956B6EBF79E7}" destId="{AADB7EB7-C8C3-4C28-8F9C-27EBA12FA5F3}" srcOrd="0" destOrd="0" presId="urn:microsoft.com/office/officeart/2005/8/layout/default"/>
    <dgm:cxn modelId="{4B00B5D7-4607-4F74-8EAE-96D79CEB10BA}" type="presOf" srcId="{46983F7E-1033-425D-883C-31F01401865B}" destId="{DE3733FC-B85F-47D8-9FBA-C86D36D000C6}" srcOrd="0" destOrd="0" presId="urn:microsoft.com/office/officeart/2005/8/layout/default"/>
    <dgm:cxn modelId="{D71508BA-29CB-46C4-98EA-EA53DAD4146F}" type="presParOf" srcId="{DE3733FC-B85F-47D8-9FBA-C86D36D000C6}" destId="{A1F62457-FEAE-4CFC-A715-3317DDEF00C9}" srcOrd="0" destOrd="0" presId="urn:microsoft.com/office/officeart/2005/8/layout/default"/>
    <dgm:cxn modelId="{720A34C5-A1DB-4CEB-B204-BFD485D4757C}" type="presParOf" srcId="{DE3733FC-B85F-47D8-9FBA-C86D36D000C6}" destId="{55A4B24E-C3F6-4429-91DD-C97A300ED613}" srcOrd="1" destOrd="0" presId="urn:microsoft.com/office/officeart/2005/8/layout/default"/>
    <dgm:cxn modelId="{C45B12AF-BAF0-43F8-A712-0F2CB7D1EDAD}" type="presParOf" srcId="{DE3733FC-B85F-47D8-9FBA-C86D36D000C6}" destId="{AADB7EB7-C8C3-4C28-8F9C-27EBA12FA5F3}" srcOrd="2" destOrd="0" presId="urn:microsoft.com/office/officeart/2005/8/layout/default"/>
    <dgm:cxn modelId="{6BDEDF1A-2BB4-47D8-908F-593E55A9FCEB}" type="presParOf" srcId="{DE3733FC-B85F-47D8-9FBA-C86D36D000C6}" destId="{B9C93859-82EA-4D71-88D5-B0559A03C87D}" srcOrd="3" destOrd="0" presId="urn:microsoft.com/office/officeart/2005/8/layout/default"/>
    <dgm:cxn modelId="{A8FBA7D2-CACF-4095-AF5F-8FDD241ADC1B}" type="presParOf" srcId="{DE3733FC-B85F-47D8-9FBA-C86D36D000C6}" destId="{57067C67-F652-49F0-A3CC-2EEBC07D79FC}" srcOrd="4" destOrd="0" presId="urn:microsoft.com/office/officeart/2005/8/layout/default"/>
    <dgm:cxn modelId="{1E70AF0F-6027-4119-A6A8-9E7B6AFAFA97}" type="presParOf" srcId="{DE3733FC-B85F-47D8-9FBA-C86D36D000C6}" destId="{D4E45FD9-3443-47F0-8298-CFF8D9CAE30F}" srcOrd="5" destOrd="0" presId="urn:microsoft.com/office/officeart/2005/8/layout/default"/>
    <dgm:cxn modelId="{78DD3A1C-29F4-4E20-8FE3-40999ADDEEBA}" type="presParOf" srcId="{DE3733FC-B85F-47D8-9FBA-C86D36D000C6}" destId="{1297B5AB-154C-4B93-87EB-579FDC4B1C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argv[2]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1878" custLinFactNeighborX="-369" custLinFactNeighborY="-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7FC2CAE7-2506-498C-AE66-6CCC9F36785A}" type="presOf" srcId="{2DD1239B-5996-4BF0-8370-421158DDBF21}" destId="{1DA0D630-1BED-4596-B57E-7EDEBA432D3C}" srcOrd="0" destOrd="0" presId="urn:microsoft.com/office/officeart/2005/8/layout/chevron1"/>
    <dgm:cxn modelId="{E5267372-6C24-4B43-949E-1E1BFC102A33}" type="presOf" srcId="{E117AD3C-2C9B-4592-ACD6-7EFD32702D60}" destId="{D9467209-5BAA-4079-AD08-43A0C99725F9}" srcOrd="0" destOrd="0" presId="urn:microsoft.com/office/officeart/2005/8/layout/chevron1"/>
    <dgm:cxn modelId="{0CDD1B0E-5C9C-4E99-9A3C-CB903A7A8BC2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0965" custScaleY="104037" custLinFactNeighborX="10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3FC49958-D4AB-40CA-8AD8-2F707298534A}" type="presOf" srcId="{2DD1239B-5996-4BF0-8370-421158DDBF21}" destId="{1DA0D630-1BED-4596-B57E-7EDEBA432D3C}" srcOrd="0" destOrd="0" presId="urn:microsoft.com/office/officeart/2005/8/layout/chevron1"/>
    <dgm:cxn modelId="{A23D0F32-A1BA-47B3-9329-12045653DD90}" type="presOf" srcId="{E117AD3C-2C9B-4592-ACD6-7EFD32702D60}" destId="{D9467209-5BAA-4079-AD08-43A0C99725F9}" srcOrd="0" destOrd="0" presId="urn:microsoft.com/office/officeart/2005/8/layout/chevron1"/>
    <dgm:cxn modelId="{DB6B8CA0-AD1B-4FF1-ACBA-7E40AF1AAAB2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6_5" csCatId="accent6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</a:t>
          </a:r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[1]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1878" custLinFactNeighborX="-369" custLinFactNeighborY="-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47AA055F-C243-4DBE-B3A0-C8165E0C58B3}" type="presOf" srcId="{2DD1239B-5996-4BF0-8370-421158DDBF21}" destId="{1DA0D630-1BED-4596-B57E-7EDEBA432D3C}" srcOrd="0" destOrd="0" presId="urn:microsoft.com/office/officeart/2005/8/layout/chevron1"/>
    <dgm:cxn modelId="{15919ED3-6AE0-42AC-8590-F967FA1A9D58}" type="presOf" srcId="{E117AD3C-2C9B-4592-ACD6-7EFD32702D60}" destId="{D9467209-5BAA-4079-AD08-43A0C99725F9}" srcOrd="0" destOrd="0" presId="urn:microsoft.com/office/officeart/2005/8/layout/chevron1"/>
    <dgm:cxn modelId="{95211A63-45FB-4E99-8463-E7515282484C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2_5" csCatId="accent2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</a:t>
          </a:r>
        </a:p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0965" custScaleY="104037" custLinFactNeighborX="9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7FA18B84-8449-46DD-BA5B-EBACFCA18CBE}" type="presOf" srcId="{E117AD3C-2C9B-4592-ACD6-7EFD32702D60}" destId="{D9467209-5BAA-4079-AD08-43A0C99725F9}" srcOrd="0" destOrd="0" presId="urn:microsoft.com/office/officeart/2005/8/layout/chevron1"/>
    <dgm:cxn modelId="{3BFC75F8-84CC-4C03-9F9E-E3D6687704A2}" type="presOf" srcId="{2DD1239B-5996-4BF0-8370-421158DDBF21}" destId="{1DA0D630-1BED-4596-B57E-7EDEBA432D3C}" srcOrd="0" destOrd="0" presId="urn:microsoft.com/office/officeart/2005/8/layout/chevron1"/>
    <dgm:cxn modelId="{5A77DF54-4DF6-4E8C-92C0-78BB1D8E72C8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6_3" csCatId="accent6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phpagi.php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F149AB-21D2-4383-832C-0F2CAE23B347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B57CD4AB-AF6E-4D26-9DB3-D959FB6A6915}" type="presOf" srcId="{2A54550C-2685-4D6D-861E-AADCAB5D46BE}" destId="{EA681FEA-7800-4D00-891F-28AA33830D66}" srcOrd="0" destOrd="0" presId="urn:microsoft.com/office/officeart/2005/8/layout/chevron1"/>
    <dgm:cxn modelId="{7231F3D4-3FCD-4031-B8BF-D0621AD0BBAA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4_3" csCatId="accent4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013B8F-39F2-4E23-B981-7686D83739C7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0366AB2D-56E2-478E-9F69-1432FE4FE1B4}" type="presOf" srcId="{2A54550C-2685-4D6D-861E-AADCAB5D46BE}" destId="{EA681FEA-7800-4D00-891F-28AA33830D66}" srcOrd="0" destOrd="0" presId="urn:microsoft.com/office/officeart/2005/8/layout/chevron1"/>
    <dgm:cxn modelId="{BF8E3D8A-CBF4-4DBC-BFEA-BD481E63904C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sipbuddy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1878" custLinFactNeighborX="-369" custLinFactNeighborY="-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7162A85B-6039-4C08-8597-885FC77CC01C}" type="presOf" srcId="{E117AD3C-2C9B-4592-ACD6-7EFD32702D60}" destId="{D9467209-5BAA-4079-AD08-43A0C99725F9}" srcOrd="0" destOrd="0" presId="urn:microsoft.com/office/officeart/2005/8/layout/chevron1"/>
    <dgm:cxn modelId="{67C7C2C0-DABE-42C9-B58A-26B7A51539B6}" type="presOf" srcId="{2DD1239B-5996-4BF0-8370-421158DDBF21}" destId="{1DA0D630-1BED-4596-B57E-7EDEBA432D3C}" srcOrd="0" destOrd="0" presId="urn:microsoft.com/office/officeart/2005/8/layout/chevron1"/>
    <dgm:cxn modelId="{41608E31-4638-4940-9F5B-0D0B9442F4D9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0965" custScaleY="104037" custLinFactNeighborX="10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B211C586-F9AF-4C91-989B-978F5D68C2DD}" type="presOf" srcId="{E117AD3C-2C9B-4592-ACD6-7EFD32702D60}" destId="{D9467209-5BAA-4079-AD08-43A0C99725F9}" srcOrd="0" destOrd="0" presId="urn:microsoft.com/office/officeart/2005/8/layout/chevron1"/>
    <dgm:cxn modelId="{EC4942C0-5733-404B-BCDA-9A649C5DFA8F}" type="presOf" srcId="{2DD1239B-5996-4BF0-8370-421158DDBF21}" destId="{1DA0D630-1BED-4596-B57E-7EDEBA432D3C}" srcOrd="0" destOrd="0" presId="urn:microsoft.com/office/officeart/2005/8/layout/chevron1"/>
    <dgm:cxn modelId="{4EEF8047-BE81-4105-9580-737C115F69C5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2_5" csCatId="accent2" phldr="1"/>
      <dgm:spPr/>
    </dgm:pt>
    <dgm:pt modelId="{E117AD3C-2C9B-4592-ACD6-7EFD32702D60}">
      <dgm:prSet phldrT="[Texto]" custT="1"/>
      <dgm:spPr/>
      <dgm:t>
        <a:bodyPr vert="vert270"/>
        <a:lstStyle/>
        <a:p>
          <a:r>
            <a:rPr lang="es-EC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exten_dest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79D76-46C7-49F1-88FF-534FB9D4E706}" type="parTrans" cxnId="{23714127-00AD-492F-8171-2BBF548FF2A3}">
      <dgm:prSet/>
      <dgm:spPr/>
      <dgm:t>
        <a:bodyPr/>
        <a:lstStyle/>
        <a:p>
          <a:endParaRPr lang="es-EC" sz="1400"/>
        </a:p>
      </dgm:t>
    </dgm:pt>
    <dgm:pt modelId="{8438D3B4-9BA0-4E44-BE2F-8A0E8B2A2E3E}" type="sibTrans" cxnId="{23714127-00AD-492F-8171-2BBF548FF2A3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D9467209-5BAA-4079-AD08-43A0C99725F9}" type="pres">
      <dgm:prSet presAssocID="{E117AD3C-2C9B-4592-ACD6-7EFD32702D60}" presName="parTxOnly" presStyleLbl="node1" presStyleIdx="0" presStyleCnt="1" custAng="5400000" custScaleX="50965" custScaleY="104037" custLinFactNeighborX="9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14127-00AD-492F-8171-2BBF548FF2A3}" srcId="{2DD1239B-5996-4BF0-8370-421158DDBF21}" destId="{E117AD3C-2C9B-4592-ACD6-7EFD32702D60}" srcOrd="0" destOrd="0" parTransId="{1FD79D76-46C7-49F1-88FF-534FB9D4E706}" sibTransId="{8438D3B4-9BA0-4E44-BE2F-8A0E8B2A2E3E}"/>
    <dgm:cxn modelId="{6511006E-ECA4-434F-93DC-2A7F6817B086}" type="presOf" srcId="{2DD1239B-5996-4BF0-8370-421158DDBF21}" destId="{1DA0D630-1BED-4596-B57E-7EDEBA432D3C}" srcOrd="0" destOrd="0" presId="urn:microsoft.com/office/officeart/2005/8/layout/chevron1"/>
    <dgm:cxn modelId="{5921F06C-359D-4532-9919-352362D61177}" type="presOf" srcId="{E117AD3C-2C9B-4592-ACD6-7EFD32702D60}" destId="{D9467209-5BAA-4079-AD08-43A0C99725F9}" srcOrd="0" destOrd="0" presId="urn:microsoft.com/office/officeart/2005/8/layout/chevron1"/>
    <dgm:cxn modelId="{3FDC0ED1-55F5-487C-A445-6F56C90DF1E3}" type="presParOf" srcId="{1DA0D630-1BED-4596-B57E-7EDEBA432D3C}" destId="{D9467209-5BAA-4079-AD08-43A0C99725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6_5" csCatId="accent6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r>
            <a:rPr lang="es-EC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Login</a:t>
          </a:r>
          <a:endParaRPr lang="es-EC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2BE27C-A73A-419B-BCE8-E1FD80EBA27A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5B74E759-021F-413C-A6A8-1D14C9AAD6D8}" type="presOf" srcId="{2A54550C-2685-4D6D-861E-AADCAB5D46BE}" destId="{EA681FEA-7800-4D00-891F-28AA33830D66}" srcOrd="0" destOrd="0" presId="urn:microsoft.com/office/officeart/2005/8/layout/chevron1"/>
    <dgm:cxn modelId="{E3572C3E-ACBD-4872-B887-C1A8CAB501F4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#1" loCatId="list" qsTypeId="urn:microsoft.com/office/officeart/2005/8/quickstyle/simple4" qsCatId="simple" csTypeId="urn:microsoft.com/office/officeart/2005/8/colors/colorful5" csCatId="colorful" phldr="1"/>
      <dgm:spPr/>
    </dgm:pt>
    <dgm:pt modelId="{3BDB3B76-9F6B-41C6-9834-08414770F31A}">
      <dgm:prSet phldrT="[Text]" custT="1"/>
      <dgm:spPr/>
      <dgm:t>
        <a:bodyPr/>
        <a:lstStyle/>
        <a:p>
          <a:pPr algn="ctr" defTabSz="914400">
            <a:buNone/>
          </a:pPr>
          <a:r>
            <a:rPr lang="es-EC" sz="1800" u="none" dirty="0" smtClean="0">
              <a:solidFill>
                <a:schemeClr val="tx1"/>
              </a:solidFill>
              <a:latin typeface="Berlin Sans FB" pitchFamily="34" charset="0"/>
            </a:rPr>
            <a:t>Eliminar la necesidad de marcado o de recordar el número telefónico del destinatario.</a:t>
          </a:r>
          <a:endParaRPr lang="es-ES_tradnl" sz="1800" noProof="0" dirty="0">
            <a:solidFill>
              <a:schemeClr val="tx1"/>
            </a:solidFill>
            <a:latin typeface="Berlin Sans FB" pitchFamily="34" charset="0"/>
          </a:endParaRP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es-ES_tradnl" noProof="0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es-ES_tradnl" noProof="0"/>
        </a:p>
      </dgm:t>
    </dgm:pt>
    <dgm:pt modelId="{E2066210-D3D8-456D-B740-DA9DAF433E3B}">
      <dgm:prSet phldrT="[Text]" custT="1"/>
      <dgm:spPr/>
      <dgm:t>
        <a:bodyPr/>
        <a:lstStyle/>
        <a:p>
          <a:pPr algn="ctr" defTabSz="914400">
            <a:buNone/>
          </a:pPr>
          <a:r>
            <a:rPr lang="es-EC" sz="1800" u="none" dirty="0" smtClean="0">
              <a:solidFill>
                <a:schemeClr val="tx1"/>
              </a:solidFill>
              <a:latin typeface="Berlin Sans FB" pitchFamily="34" charset="0"/>
            </a:rPr>
            <a:t>Ofrecer movilidad y alta disponibilidad al usuario, ya que se podrán realizar llamadas contando con acceso a Internet y un Teléfono IP.</a:t>
          </a:r>
          <a:endParaRPr lang="es-ES_tradnl" sz="1800" noProof="0" dirty="0">
            <a:solidFill>
              <a:schemeClr val="tx1"/>
            </a:solidFill>
            <a:latin typeface="Berlin Sans FB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es-ES_tradnl" noProof="0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es-ES_tradnl" noProof="0"/>
        </a:p>
      </dgm:t>
    </dgm:pt>
    <dgm:pt modelId="{222F19E0-6338-4A06-9CD5-2165BD78B1D9}">
      <dgm:prSet phldrT="[Text]" custT="1"/>
      <dgm:spPr/>
      <dgm:t>
        <a:bodyPr/>
        <a:lstStyle/>
        <a:p>
          <a:pPr algn="ctr" defTabSz="914400">
            <a:buNone/>
          </a:pPr>
          <a:r>
            <a:rPr lang="es-EC" sz="1800" dirty="0" smtClean="0">
              <a:solidFill>
                <a:schemeClr val="tx1"/>
              </a:solidFill>
              <a:latin typeface="Berlin Sans FB" pitchFamily="34" charset="0"/>
            </a:rPr>
            <a:t>Integrar diversas herramientas basadas en Software Libre.</a:t>
          </a:r>
          <a:endParaRPr lang="es-ES_tradnl" sz="1800" noProof="0" dirty="0">
            <a:solidFill>
              <a:schemeClr val="tx1"/>
            </a:solidFill>
            <a:latin typeface="Berlin Sans FB" pitchFamily="34" charset="0"/>
          </a:endParaRP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es-ES_tradnl" noProof="0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es-ES_tradnl" noProof="0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</dgm:pt>
    <dgm:pt modelId="{9BAB0C97-4D63-4C99-8206-401A2FF715C4}" type="pres">
      <dgm:prSet presAssocID="{2DABADF5-C15B-4D82-A4AE-077087145851}" presName="fgShape" presStyleLbl="fgShp" presStyleIdx="0" presStyleCnt="1"/>
      <dgm:spPr/>
    </dgm:pt>
    <dgm:pt modelId="{F6C2FFD9-EAEC-47BA-9807-D398A9E01417}" type="pres">
      <dgm:prSet presAssocID="{2DABADF5-C15B-4D82-A4AE-077087145851}" presName="linComp" presStyleCnt="0"/>
      <dgm:spPr/>
    </dgm:pt>
    <dgm:pt modelId="{6041AEE7-FF6F-4CAA-B21B-395D020BF902}" type="pres">
      <dgm:prSet presAssocID="{3BDB3B76-9F6B-41C6-9834-08414770F31A}" presName="compNode" presStyleCnt="0"/>
      <dgm:spPr/>
    </dgm:pt>
    <dgm:pt modelId="{14D7F0CD-B76E-4BD1-BEC1-24053A8EDF29}" type="pres">
      <dgm:prSet presAssocID="{3BDB3B76-9F6B-41C6-9834-08414770F31A}" presName="bkgdShape" presStyleLbl="node1" presStyleIdx="0" presStyleCnt="3" custLinFactNeighborX="-2980"/>
      <dgm:spPr/>
      <dgm:t>
        <a:bodyPr/>
        <a:lstStyle/>
        <a:p>
          <a:endParaRPr lang="en-US"/>
        </a:p>
      </dgm:t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032C-2067-43DC-BE49-2295B8C400E1}" type="pres">
      <dgm:prSet presAssocID="{3BDB3B76-9F6B-41C6-9834-08414770F31A}" presName="invisiNode" presStyleLbl="node1" presStyleIdx="0" presStyleCnt="3"/>
      <dgm:spPr/>
    </dgm:pt>
    <dgm:pt modelId="{ED0235F1-AC18-4B5C-9002-40606FCF7BB5}" type="pres">
      <dgm:prSet presAssocID="{3BDB3B76-9F6B-41C6-9834-08414770F31A}" presName="imagNode" presStyleLbl="fgImgPlace1" presStyleIdx="0" presStyleCnt="3" custLinFactNeighborY="-24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1D332C-CD53-4462-9BB1-1AEF01EB705C}" type="pres">
      <dgm:prSet presAssocID="{B642CFC1-DFB2-49F2-AA76-AF9D3D408A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4D73F9-54EC-4F1F-B6D4-23DF07B562AC}" type="pres">
      <dgm:prSet presAssocID="{E2066210-D3D8-456D-B740-DA9DAF433E3B}" presName="compNode" presStyleCnt="0"/>
      <dgm:spPr/>
    </dgm:pt>
    <dgm:pt modelId="{01A7220D-402F-4859-942C-C4F5C3E231DA}" type="pres">
      <dgm:prSet presAssocID="{E2066210-D3D8-456D-B740-DA9DAF433E3B}" presName="bkgdShape" presStyleLbl="node1" presStyleIdx="1" presStyleCnt="3"/>
      <dgm:spPr/>
      <dgm:t>
        <a:bodyPr/>
        <a:lstStyle/>
        <a:p>
          <a:endParaRPr lang="en-US"/>
        </a:p>
      </dgm:t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8B16-84A5-432C-A121-878C857FD182}" type="pres">
      <dgm:prSet presAssocID="{E2066210-D3D8-456D-B740-DA9DAF433E3B}" presName="invisiNode" presStyleLbl="node1" presStyleIdx="1" presStyleCnt="3"/>
      <dgm:spPr/>
    </dgm:pt>
    <dgm:pt modelId="{2CF2E2FF-4BAD-4B4B-BA22-48543469B59E}" type="pres">
      <dgm:prSet presAssocID="{E2066210-D3D8-456D-B740-DA9DAF433E3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B27CD5-A016-4F24-82AD-9B75CDF399B8}" type="pres">
      <dgm:prSet presAssocID="{2A23E518-369D-47E8-819C-A58D631E3C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71B89B-B5C9-4E6F-AB68-D0A2D96EABEC}" type="pres">
      <dgm:prSet presAssocID="{222F19E0-6338-4A06-9CD5-2165BD78B1D9}" presName="compNode" presStyleCnt="0"/>
      <dgm:spPr/>
    </dgm:pt>
    <dgm:pt modelId="{4140A7D3-1BD0-4C6E-8821-4EE6DB00C3F3}" type="pres">
      <dgm:prSet presAssocID="{222F19E0-6338-4A06-9CD5-2165BD78B1D9}" presName="bkgdShape" presStyleLbl="node1" presStyleIdx="2" presStyleCnt="3"/>
      <dgm:spPr/>
      <dgm:t>
        <a:bodyPr/>
        <a:lstStyle/>
        <a:p>
          <a:endParaRPr lang="en-US"/>
        </a:p>
      </dgm:t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8EE7-B7F9-4313-B083-4AD108D047FC}" type="pres">
      <dgm:prSet presAssocID="{222F19E0-6338-4A06-9CD5-2165BD78B1D9}" presName="invisiNode" presStyleLbl="node1" presStyleIdx="2" presStyleCnt="3"/>
      <dgm:spPr/>
    </dgm:pt>
    <dgm:pt modelId="{D273CFE6-15AC-4530-9A36-01F79BF1A8B2}" type="pres">
      <dgm:prSet presAssocID="{222F19E0-6338-4A06-9CD5-2165BD78B1D9}" presName="imagNode" presStyleLbl="fgImgPlace1" presStyleIdx="2" presStyleCnt="3" custScaleY="1021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13B1A9E-3860-4018-A820-EDE7B24F1C10}" type="presOf" srcId="{B642CFC1-DFB2-49F2-AA76-AF9D3D408AE5}" destId="{631D332C-CD53-4462-9BB1-1AEF01EB705C}" srcOrd="0" destOrd="0" presId="urn:microsoft.com/office/officeart/2005/8/layout/hList7#1"/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D085C0C0-33D5-4C1E-8CC0-8777F40760CD}" type="presOf" srcId="{E2066210-D3D8-456D-B740-DA9DAF433E3B}" destId="{01A7220D-402F-4859-942C-C4F5C3E231DA}" srcOrd="0" destOrd="0" presId="urn:microsoft.com/office/officeart/2005/8/layout/hList7#1"/>
    <dgm:cxn modelId="{A4535507-591B-49FC-992A-ACE947F4E92C}" type="presOf" srcId="{2A23E518-369D-47E8-819C-A58D631E3CE8}" destId="{A3B27CD5-A016-4F24-82AD-9B75CDF399B8}" srcOrd="0" destOrd="0" presId="urn:microsoft.com/office/officeart/2005/8/layout/hList7#1"/>
    <dgm:cxn modelId="{BA26EDEF-2C4F-413E-974D-98C01646ECB6}" type="presOf" srcId="{222F19E0-6338-4A06-9CD5-2165BD78B1D9}" destId="{6B91D5B3-10D3-4066-9D65-19ADB5AD4D3A}" srcOrd="1" destOrd="0" presId="urn:microsoft.com/office/officeart/2005/8/layout/hList7#1"/>
    <dgm:cxn modelId="{E2F1AD0D-513C-4863-A6F1-2DAAFE2CAC16}" type="presOf" srcId="{2DABADF5-C15B-4D82-A4AE-077087145851}" destId="{59C1F326-E154-49FE-80B7-1C964F1F4F8A}" srcOrd="0" destOrd="0" presId="urn:microsoft.com/office/officeart/2005/8/layout/hList7#1"/>
    <dgm:cxn modelId="{6A9B77C8-489D-48C2-A5F2-7493D93FCDBD}" type="presOf" srcId="{3BDB3B76-9F6B-41C6-9834-08414770F31A}" destId="{D90760F8-8188-43AA-91F1-A6F564C538B1}" srcOrd="1" destOrd="0" presId="urn:microsoft.com/office/officeart/2005/8/layout/hList7#1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96455692-C608-4DCC-95DE-60142B763586}" type="presOf" srcId="{E2066210-D3D8-456D-B740-DA9DAF433E3B}" destId="{DC01D2E7-5ED8-4F55-99C2-1F3E466269B1}" srcOrd="1" destOrd="0" presId="urn:microsoft.com/office/officeart/2005/8/layout/hList7#1"/>
    <dgm:cxn modelId="{51B2AD95-19ED-48AE-A61F-BEEA121FD9D5}" type="presOf" srcId="{3BDB3B76-9F6B-41C6-9834-08414770F31A}" destId="{14D7F0CD-B76E-4BD1-BEC1-24053A8EDF29}" srcOrd="0" destOrd="0" presId="urn:microsoft.com/office/officeart/2005/8/layout/hList7#1"/>
    <dgm:cxn modelId="{BFE795FF-A47A-4FFE-AF12-4B0FC1ECDA2D}" type="presOf" srcId="{222F19E0-6338-4A06-9CD5-2165BD78B1D9}" destId="{4140A7D3-1BD0-4C6E-8821-4EE6DB00C3F3}" srcOrd="0" destOrd="0" presId="urn:microsoft.com/office/officeart/2005/8/layout/hList7#1"/>
    <dgm:cxn modelId="{95D1C02B-B979-4674-9D63-FC5493A26320}" type="presParOf" srcId="{59C1F326-E154-49FE-80B7-1C964F1F4F8A}" destId="{9BAB0C97-4D63-4C99-8206-401A2FF715C4}" srcOrd="0" destOrd="0" presId="urn:microsoft.com/office/officeart/2005/8/layout/hList7#1"/>
    <dgm:cxn modelId="{690F79FE-7255-46E4-93F6-32D1EC3472D4}" type="presParOf" srcId="{59C1F326-E154-49FE-80B7-1C964F1F4F8A}" destId="{F6C2FFD9-EAEC-47BA-9807-D398A9E01417}" srcOrd="1" destOrd="0" presId="urn:microsoft.com/office/officeart/2005/8/layout/hList7#1"/>
    <dgm:cxn modelId="{A6A0867B-E42C-4725-B43B-475C79CC262A}" type="presParOf" srcId="{F6C2FFD9-EAEC-47BA-9807-D398A9E01417}" destId="{6041AEE7-FF6F-4CAA-B21B-395D020BF902}" srcOrd="0" destOrd="0" presId="urn:microsoft.com/office/officeart/2005/8/layout/hList7#1"/>
    <dgm:cxn modelId="{2EE83593-EB12-498D-A9E8-F1ABC37EEED1}" type="presParOf" srcId="{6041AEE7-FF6F-4CAA-B21B-395D020BF902}" destId="{14D7F0CD-B76E-4BD1-BEC1-24053A8EDF29}" srcOrd="0" destOrd="0" presId="urn:microsoft.com/office/officeart/2005/8/layout/hList7#1"/>
    <dgm:cxn modelId="{E3DF5103-ED9C-4E61-94CB-58B436F2DC9E}" type="presParOf" srcId="{6041AEE7-FF6F-4CAA-B21B-395D020BF902}" destId="{D90760F8-8188-43AA-91F1-A6F564C538B1}" srcOrd="1" destOrd="0" presId="urn:microsoft.com/office/officeart/2005/8/layout/hList7#1"/>
    <dgm:cxn modelId="{343EBD3D-051C-48B3-8BBD-DD7EDCE2BD5B}" type="presParOf" srcId="{6041AEE7-FF6F-4CAA-B21B-395D020BF902}" destId="{0DBE032C-2067-43DC-BE49-2295B8C400E1}" srcOrd="2" destOrd="0" presId="urn:microsoft.com/office/officeart/2005/8/layout/hList7#1"/>
    <dgm:cxn modelId="{95636803-F5B6-451C-BD32-C750A73F9C8A}" type="presParOf" srcId="{6041AEE7-FF6F-4CAA-B21B-395D020BF902}" destId="{ED0235F1-AC18-4B5C-9002-40606FCF7BB5}" srcOrd="3" destOrd="0" presId="urn:microsoft.com/office/officeart/2005/8/layout/hList7#1"/>
    <dgm:cxn modelId="{64357A70-D1CC-49A9-ACEF-9F0E7E8A9F30}" type="presParOf" srcId="{F6C2FFD9-EAEC-47BA-9807-D398A9E01417}" destId="{631D332C-CD53-4462-9BB1-1AEF01EB705C}" srcOrd="1" destOrd="0" presId="urn:microsoft.com/office/officeart/2005/8/layout/hList7#1"/>
    <dgm:cxn modelId="{284BF373-E2E5-44AE-9E21-AF20195F98DD}" type="presParOf" srcId="{F6C2FFD9-EAEC-47BA-9807-D398A9E01417}" destId="{334D73F9-54EC-4F1F-B6D4-23DF07B562AC}" srcOrd="2" destOrd="0" presId="urn:microsoft.com/office/officeart/2005/8/layout/hList7#1"/>
    <dgm:cxn modelId="{6E0618B9-4F7B-4063-983E-928D375D6295}" type="presParOf" srcId="{334D73F9-54EC-4F1F-B6D4-23DF07B562AC}" destId="{01A7220D-402F-4859-942C-C4F5C3E231DA}" srcOrd="0" destOrd="0" presId="urn:microsoft.com/office/officeart/2005/8/layout/hList7#1"/>
    <dgm:cxn modelId="{D03D511B-4237-4157-B99C-1BD730D5AC2D}" type="presParOf" srcId="{334D73F9-54EC-4F1F-B6D4-23DF07B562AC}" destId="{DC01D2E7-5ED8-4F55-99C2-1F3E466269B1}" srcOrd="1" destOrd="0" presId="urn:microsoft.com/office/officeart/2005/8/layout/hList7#1"/>
    <dgm:cxn modelId="{1E39D19E-A563-45F2-9094-D85EB191C586}" type="presParOf" srcId="{334D73F9-54EC-4F1F-B6D4-23DF07B562AC}" destId="{49C68B16-84A5-432C-A121-878C857FD182}" srcOrd="2" destOrd="0" presId="urn:microsoft.com/office/officeart/2005/8/layout/hList7#1"/>
    <dgm:cxn modelId="{DDC3F43D-019C-4BE1-8B28-869DFE21BB89}" type="presParOf" srcId="{334D73F9-54EC-4F1F-B6D4-23DF07B562AC}" destId="{2CF2E2FF-4BAD-4B4B-BA22-48543469B59E}" srcOrd="3" destOrd="0" presId="urn:microsoft.com/office/officeart/2005/8/layout/hList7#1"/>
    <dgm:cxn modelId="{A91BD106-5358-46A3-A380-3A0C5AA14A2C}" type="presParOf" srcId="{F6C2FFD9-EAEC-47BA-9807-D398A9E01417}" destId="{A3B27CD5-A016-4F24-82AD-9B75CDF399B8}" srcOrd="3" destOrd="0" presId="urn:microsoft.com/office/officeart/2005/8/layout/hList7#1"/>
    <dgm:cxn modelId="{3FA0A719-42E8-4805-8448-969676098BD6}" type="presParOf" srcId="{F6C2FFD9-EAEC-47BA-9807-D398A9E01417}" destId="{5D71B89B-B5C9-4E6F-AB68-D0A2D96EABEC}" srcOrd="4" destOrd="0" presId="urn:microsoft.com/office/officeart/2005/8/layout/hList7#1"/>
    <dgm:cxn modelId="{63B8AD24-9629-4EA1-BC46-91E4738EE552}" type="presParOf" srcId="{5D71B89B-B5C9-4E6F-AB68-D0A2D96EABEC}" destId="{4140A7D3-1BD0-4C6E-8821-4EE6DB00C3F3}" srcOrd="0" destOrd="0" presId="urn:microsoft.com/office/officeart/2005/8/layout/hList7#1"/>
    <dgm:cxn modelId="{A0B2ED65-4DBB-4477-92D3-2FCEE001A180}" type="presParOf" srcId="{5D71B89B-B5C9-4E6F-AB68-D0A2D96EABEC}" destId="{6B91D5B3-10D3-4066-9D65-19ADB5AD4D3A}" srcOrd="1" destOrd="0" presId="urn:microsoft.com/office/officeart/2005/8/layout/hList7#1"/>
    <dgm:cxn modelId="{42679A7B-25D3-4E60-9959-A606BA6207EE}" type="presParOf" srcId="{5D71B89B-B5C9-4E6F-AB68-D0A2D96EABEC}" destId="{A8ED8EE7-B7F9-4313-B083-4AD108D047FC}" srcOrd="2" destOrd="0" presId="urn:microsoft.com/office/officeart/2005/8/layout/hList7#1"/>
    <dgm:cxn modelId="{2F518696-9499-4353-83EE-324F6CD97E04}" type="presParOf" srcId="{5D71B89B-B5C9-4E6F-AB68-D0A2D96EABEC}" destId="{D273CFE6-15AC-4530-9A36-01F79BF1A8B2}" srcOrd="3" destOrd="0" presId="urn:microsoft.com/office/officeart/2005/8/layout/hList7#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3_5" csCatId="accent3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r>
            <a:rPr lang="es-EC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Originate</a:t>
          </a:r>
          <a:endParaRPr lang="es-EC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2130E4-B7CA-4715-8A64-3180CF1A96F5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CB1F2536-F517-4F02-833A-01A678BD6290}" type="presOf" srcId="{2A54550C-2685-4D6D-861E-AADCAB5D46BE}" destId="{EA681FEA-7800-4D00-891F-28AA33830D66}" srcOrd="0" destOrd="0" presId="urn:microsoft.com/office/officeart/2005/8/layout/chevron1"/>
    <dgm:cxn modelId="{B0F537D5-6C68-48A9-A81D-9A9C00BCB0E1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DD1239B-5996-4BF0-8370-421158DDBF21}" type="doc">
      <dgm:prSet loTypeId="urn:microsoft.com/office/officeart/2005/8/layout/chevron1" loCatId="process" qsTypeId="urn:microsoft.com/office/officeart/2005/8/quickstyle/simple5" qsCatId="simple" csTypeId="urn:microsoft.com/office/officeart/2005/8/colors/accent4_3" csCatId="accent4" phldr="1"/>
      <dgm:spPr/>
    </dgm:pt>
    <dgm:pt modelId="{2A54550C-2685-4D6D-861E-AADCAB5D46BE}">
      <dgm:prSet phldrT="[Texto]" custT="1"/>
      <dgm:spPr/>
      <dgm:t>
        <a:bodyPr/>
        <a:lstStyle/>
        <a:p>
          <a:r>
            <a:rPr lang="es-EC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68E4B-61CD-4556-9F4F-FE35516C14C9}" type="parTrans" cxnId="{8B5558E0-9076-4BC4-80A2-1332273C8BAC}">
      <dgm:prSet/>
      <dgm:spPr/>
      <dgm:t>
        <a:bodyPr/>
        <a:lstStyle/>
        <a:p>
          <a:endParaRPr lang="es-EC" sz="1400"/>
        </a:p>
      </dgm:t>
    </dgm:pt>
    <dgm:pt modelId="{FB572FE0-7BAC-4389-9D71-7C4DF5AD496E}" type="sibTrans" cxnId="{8B5558E0-9076-4BC4-80A2-1332273C8BAC}">
      <dgm:prSet/>
      <dgm:spPr/>
      <dgm:t>
        <a:bodyPr/>
        <a:lstStyle/>
        <a:p>
          <a:endParaRPr lang="es-EC" sz="1400"/>
        </a:p>
      </dgm:t>
    </dgm:pt>
    <dgm:pt modelId="{1DA0D630-1BED-4596-B57E-7EDEBA432D3C}" type="pres">
      <dgm:prSet presAssocID="{2DD1239B-5996-4BF0-8370-421158DDBF21}" presName="Name0" presStyleCnt="0">
        <dgm:presLayoutVars>
          <dgm:dir/>
          <dgm:animLvl val="lvl"/>
          <dgm:resizeHandles val="exact"/>
        </dgm:presLayoutVars>
      </dgm:prSet>
      <dgm:spPr/>
    </dgm:pt>
    <dgm:pt modelId="{EA681FEA-7800-4D00-891F-28AA33830D66}" type="pres">
      <dgm:prSet presAssocID="{2A54550C-2685-4D6D-861E-AADCAB5D46BE}" presName="parTxOnly" presStyleLbl="node1" presStyleIdx="0" presStyleCnt="1" custScaleX="91518" custScaleY="7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49463F-39BA-4B2D-A6FF-1662C92AC28B}" type="presOf" srcId="{2DD1239B-5996-4BF0-8370-421158DDBF21}" destId="{1DA0D630-1BED-4596-B57E-7EDEBA432D3C}" srcOrd="0" destOrd="0" presId="urn:microsoft.com/office/officeart/2005/8/layout/chevron1"/>
    <dgm:cxn modelId="{8B5558E0-9076-4BC4-80A2-1332273C8BAC}" srcId="{2DD1239B-5996-4BF0-8370-421158DDBF21}" destId="{2A54550C-2685-4D6D-861E-AADCAB5D46BE}" srcOrd="0" destOrd="0" parTransId="{71C68E4B-61CD-4556-9F4F-FE35516C14C9}" sibTransId="{FB572FE0-7BAC-4389-9D71-7C4DF5AD496E}"/>
    <dgm:cxn modelId="{42855E1E-9AF9-48FC-A674-22D95E596C41}" type="presOf" srcId="{2A54550C-2685-4D6D-861E-AADCAB5D46BE}" destId="{EA681FEA-7800-4D00-891F-28AA33830D66}" srcOrd="0" destOrd="0" presId="urn:microsoft.com/office/officeart/2005/8/layout/chevron1"/>
    <dgm:cxn modelId="{3A362A65-77E8-4FBC-B9BA-DB0462BEA7F8}" type="presParOf" srcId="{1DA0D630-1BED-4596-B57E-7EDEBA432D3C}" destId="{EA681FEA-7800-4D00-891F-28AA33830D6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262B823-D739-44C2-A829-FCBAA74EACDA}" type="doc">
      <dgm:prSet loTypeId="urn:microsoft.com/office/officeart/2005/8/layout/cycle3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8A06F05-B3F9-417F-94B3-73D32C784EA6}">
      <dgm:prSet phldrT="[Texto]" custT="1"/>
      <dgm:spPr/>
      <dgm:t>
        <a:bodyPr/>
        <a:lstStyle/>
        <a:p>
          <a:r>
            <a:rPr lang="es-EC" sz="1800" b="1" dirty="0" smtClean="0"/>
            <a:t>Desarrollo de una central telefónica estable, de bajo costo, escalable y altamente personalizable.</a:t>
          </a:r>
          <a:endParaRPr lang="es-EC" sz="1800" b="1" dirty="0"/>
        </a:p>
      </dgm:t>
    </dgm:pt>
    <dgm:pt modelId="{3A4694D5-6C18-47C6-BD6D-9239370BD3BC}" type="parTrans" cxnId="{ACC29D5D-6CFA-4550-851B-7EA6E5849750}">
      <dgm:prSet/>
      <dgm:spPr/>
      <dgm:t>
        <a:bodyPr/>
        <a:lstStyle/>
        <a:p>
          <a:endParaRPr lang="es-EC"/>
        </a:p>
      </dgm:t>
    </dgm:pt>
    <dgm:pt modelId="{F8D034FC-6D8E-4527-8E6E-F91417B69BE2}" type="sibTrans" cxnId="{ACC29D5D-6CFA-4550-851B-7EA6E5849750}">
      <dgm:prSet/>
      <dgm:spPr/>
      <dgm:t>
        <a:bodyPr/>
        <a:lstStyle/>
        <a:p>
          <a:endParaRPr lang="es-EC"/>
        </a:p>
      </dgm:t>
    </dgm:pt>
    <dgm:pt modelId="{54BD9C15-B19C-4E10-9619-08E31246EE18}">
      <dgm:prSet phldrT="[Texto]" custT="1"/>
      <dgm:spPr/>
      <dgm:t>
        <a:bodyPr/>
        <a:lstStyle/>
        <a:p>
          <a:r>
            <a:rPr lang="es-EC" sz="1800" b="1" dirty="0" smtClean="0"/>
            <a:t>Se obtuvo un sistema independiente de la instalación de extensiones en el navegador web, para la realización automática de llamadas.</a:t>
          </a:r>
          <a:endParaRPr lang="es-EC" sz="1400" b="1" dirty="0"/>
        </a:p>
      </dgm:t>
    </dgm:pt>
    <dgm:pt modelId="{7CFC230F-F14F-43C8-AECB-275C2C60F233}" type="parTrans" cxnId="{381866FA-5B72-4746-8CDF-09EB86FB07C3}">
      <dgm:prSet/>
      <dgm:spPr/>
      <dgm:t>
        <a:bodyPr/>
        <a:lstStyle/>
        <a:p>
          <a:endParaRPr lang="es-EC"/>
        </a:p>
      </dgm:t>
    </dgm:pt>
    <dgm:pt modelId="{5CA68ACD-24AA-444B-B48D-5D75E23830AB}" type="sibTrans" cxnId="{381866FA-5B72-4746-8CDF-09EB86FB07C3}">
      <dgm:prSet/>
      <dgm:spPr/>
      <dgm:t>
        <a:bodyPr/>
        <a:lstStyle/>
        <a:p>
          <a:endParaRPr lang="es-EC"/>
        </a:p>
      </dgm:t>
    </dgm:pt>
    <dgm:pt modelId="{AEBE70C2-CF2F-4A26-AB59-A0F2A1A5C907}">
      <dgm:prSet phldrT="[Texto]" custT="1"/>
      <dgm:spPr/>
      <dgm:t>
        <a:bodyPr/>
        <a:lstStyle/>
        <a:p>
          <a:r>
            <a:rPr lang="es-EC" sz="1800" b="1" dirty="0" smtClean="0"/>
            <a:t>Ofrecer al usuario varias opciones para asegurar la comunicación con el destinatario.</a:t>
          </a:r>
          <a:endParaRPr lang="es-EC" sz="1800" b="1" dirty="0"/>
        </a:p>
      </dgm:t>
    </dgm:pt>
    <dgm:pt modelId="{1A570653-60CE-4F5C-AEFA-DB6C2270EC9F}" type="parTrans" cxnId="{A75F7936-2A49-4241-AE7B-D270DC06D818}">
      <dgm:prSet/>
      <dgm:spPr/>
      <dgm:t>
        <a:bodyPr/>
        <a:lstStyle/>
        <a:p>
          <a:endParaRPr lang="es-EC"/>
        </a:p>
      </dgm:t>
    </dgm:pt>
    <dgm:pt modelId="{A737D24F-DF90-49CF-97BC-3795A6666E02}" type="sibTrans" cxnId="{A75F7936-2A49-4241-AE7B-D270DC06D818}">
      <dgm:prSet/>
      <dgm:spPr/>
      <dgm:t>
        <a:bodyPr/>
        <a:lstStyle/>
        <a:p>
          <a:endParaRPr lang="es-EC"/>
        </a:p>
      </dgm:t>
    </dgm:pt>
    <dgm:pt modelId="{F30CD316-FD8B-4FA0-864E-68DF46951BCD}" type="pres">
      <dgm:prSet presAssocID="{8262B823-D739-44C2-A829-FCBAA74EAC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F3084C9-0BC4-4CA0-87A5-41FEA07005A3}" type="pres">
      <dgm:prSet presAssocID="{8262B823-D739-44C2-A829-FCBAA74EACDA}" presName="cycle" presStyleCnt="0"/>
      <dgm:spPr/>
      <dgm:t>
        <a:bodyPr/>
        <a:lstStyle/>
        <a:p>
          <a:endParaRPr lang="es-EC"/>
        </a:p>
      </dgm:t>
    </dgm:pt>
    <dgm:pt modelId="{62F9B1DC-9B48-40EC-90D2-A202CCCF87F8}" type="pres">
      <dgm:prSet presAssocID="{88A06F05-B3F9-417F-94B3-73D32C784EA6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B54A0-5A10-4C9E-857D-9BBC3B3BEE4B}" type="pres">
      <dgm:prSet presAssocID="{F8D034FC-6D8E-4527-8E6E-F91417B69BE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91A553F9-74B0-4D6E-85CC-BA11975A928C}" type="pres">
      <dgm:prSet presAssocID="{54BD9C15-B19C-4E10-9619-08E31246EE18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760C1-3691-4620-B3DB-76A19F8730BD}" type="pres">
      <dgm:prSet presAssocID="{AEBE70C2-CF2F-4A26-AB59-A0F2A1A5C90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C29D5D-6CFA-4550-851B-7EA6E5849750}" srcId="{8262B823-D739-44C2-A829-FCBAA74EACDA}" destId="{88A06F05-B3F9-417F-94B3-73D32C784EA6}" srcOrd="0" destOrd="0" parTransId="{3A4694D5-6C18-47C6-BD6D-9239370BD3BC}" sibTransId="{F8D034FC-6D8E-4527-8E6E-F91417B69BE2}"/>
    <dgm:cxn modelId="{02A22CF8-C131-46F1-A216-317F1A939088}" type="presOf" srcId="{88A06F05-B3F9-417F-94B3-73D32C784EA6}" destId="{62F9B1DC-9B48-40EC-90D2-A202CCCF87F8}" srcOrd="0" destOrd="0" presId="urn:microsoft.com/office/officeart/2005/8/layout/cycle3"/>
    <dgm:cxn modelId="{A75F7936-2A49-4241-AE7B-D270DC06D818}" srcId="{8262B823-D739-44C2-A829-FCBAA74EACDA}" destId="{AEBE70C2-CF2F-4A26-AB59-A0F2A1A5C907}" srcOrd="2" destOrd="0" parTransId="{1A570653-60CE-4F5C-AEFA-DB6C2270EC9F}" sibTransId="{A737D24F-DF90-49CF-97BC-3795A6666E02}"/>
    <dgm:cxn modelId="{70C88395-77BB-459C-856B-85E0BAD11F2A}" type="presOf" srcId="{AEBE70C2-CF2F-4A26-AB59-A0F2A1A5C907}" destId="{906760C1-3691-4620-B3DB-76A19F8730BD}" srcOrd="0" destOrd="0" presId="urn:microsoft.com/office/officeart/2005/8/layout/cycle3"/>
    <dgm:cxn modelId="{381866FA-5B72-4746-8CDF-09EB86FB07C3}" srcId="{8262B823-D739-44C2-A829-FCBAA74EACDA}" destId="{54BD9C15-B19C-4E10-9619-08E31246EE18}" srcOrd="1" destOrd="0" parTransId="{7CFC230F-F14F-43C8-AECB-275C2C60F233}" sibTransId="{5CA68ACD-24AA-444B-B48D-5D75E23830AB}"/>
    <dgm:cxn modelId="{B3720FB8-14FF-4D1C-9FBA-F94D35E8130E}" type="presOf" srcId="{54BD9C15-B19C-4E10-9619-08E31246EE18}" destId="{91A553F9-74B0-4D6E-85CC-BA11975A928C}" srcOrd="0" destOrd="0" presId="urn:microsoft.com/office/officeart/2005/8/layout/cycle3"/>
    <dgm:cxn modelId="{21121091-3BAF-4DCA-8E84-F03D55930F05}" type="presOf" srcId="{F8D034FC-6D8E-4527-8E6E-F91417B69BE2}" destId="{6BAB54A0-5A10-4C9E-857D-9BBC3B3BEE4B}" srcOrd="0" destOrd="0" presId="urn:microsoft.com/office/officeart/2005/8/layout/cycle3"/>
    <dgm:cxn modelId="{F5E14A47-3026-4604-B9CC-BC112144B672}" type="presOf" srcId="{8262B823-D739-44C2-A829-FCBAA74EACDA}" destId="{F30CD316-FD8B-4FA0-864E-68DF46951BCD}" srcOrd="0" destOrd="0" presId="urn:microsoft.com/office/officeart/2005/8/layout/cycle3"/>
    <dgm:cxn modelId="{9D66F057-45D4-4788-A143-651F63923F7C}" type="presParOf" srcId="{F30CD316-FD8B-4FA0-864E-68DF46951BCD}" destId="{9F3084C9-0BC4-4CA0-87A5-41FEA07005A3}" srcOrd="0" destOrd="0" presId="urn:microsoft.com/office/officeart/2005/8/layout/cycle3"/>
    <dgm:cxn modelId="{3CF51A4B-9414-4AF1-BF6F-82B3AF3BA2C2}" type="presParOf" srcId="{9F3084C9-0BC4-4CA0-87A5-41FEA07005A3}" destId="{62F9B1DC-9B48-40EC-90D2-A202CCCF87F8}" srcOrd="0" destOrd="0" presId="urn:microsoft.com/office/officeart/2005/8/layout/cycle3"/>
    <dgm:cxn modelId="{B096865F-CAC5-49D2-BEF0-0D6D23B1784C}" type="presParOf" srcId="{9F3084C9-0BC4-4CA0-87A5-41FEA07005A3}" destId="{6BAB54A0-5A10-4C9E-857D-9BBC3B3BEE4B}" srcOrd="1" destOrd="0" presId="urn:microsoft.com/office/officeart/2005/8/layout/cycle3"/>
    <dgm:cxn modelId="{7A25A540-D423-447C-8593-EDC9E18B7F72}" type="presParOf" srcId="{9F3084C9-0BC4-4CA0-87A5-41FEA07005A3}" destId="{91A553F9-74B0-4D6E-85CC-BA11975A928C}" srcOrd="2" destOrd="0" presId="urn:microsoft.com/office/officeart/2005/8/layout/cycle3"/>
    <dgm:cxn modelId="{ED037218-F04E-47C3-A806-D1D07C88E158}" type="presParOf" srcId="{9F3084C9-0BC4-4CA0-87A5-41FEA07005A3}" destId="{906760C1-3691-4620-B3DB-76A19F8730B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262B823-D739-44C2-A829-FCBAA74EACDA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8A06F05-B3F9-417F-94B3-73D32C784EA6}">
      <dgm:prSet phldrT="[Texto]"/>
      <dgm:spPr/>
      <dgm:t>
        <a:bodyPr/>
        <a:lstStyle/>
        <a:p>
          <a:r>
            <a:rPr lang="es-EC" b="1" dirty="0" smtClean="0"/>
            <a:t>Verificar las políticas de seguridad del servidor.</a:t>
          </a:r>
          <a:endParaRPr lang="es-EC" b="1" dirty="0"/>
        </a:p>
      </dgm:t>
    </dgm:pt>
    <dgm:pt modelId="{3A4694D5-6C18-47C6-BD6D-9239370BD3BC}" type="parTrans" cxnId="{ACC29D5D-6CFA-4550-851B-7EA6E5849750}">
      <dgm:prSet/>
      <dgm:spPr/>
      <dgm:t>
        <a:bodyPr/>
        <a:lstStyle/>
        <a:p>
          <a:endParaRPr lang="es-EC"/>
        </a:p>
      </dgm:t>
    </dgm:pt>
    <dgm:pt modelId="{F8D034FC-6D8E-4527-8E6E-F91417B69BE2}" type="sibTrans" cxnId="{ACC29D5D-6CFA-4550-851B-7EA6E5849750}">
      <dgm:prSet/>
      <dgm:spPr/>
      <dgm:t>
        <a:bodyPr/>
        <a:lstStyle/>
        <a:p>
          <a:endParaRPr lang="es-EC"/>
        </a:p>
      </dgm:t>
    </dgm:pt>
    <dgm:pt modelId="{9BAC515B-CBA5-487E-BD4D-2F7D60FDBCB0}">
      <dgm:prSet phldrT="[Texto]"/>
      <dgm:spPr/>
      <dgm:t>
        <a:bodyPr/>
        <a:lstStyle/>
        <a:p>
          <a:r>
            <a:rPr lang="es-EC" b="1" dirty="0" smtClean="0"/>
            <a:t>Contar con herramientas adecuadas como: audífonos y micrófonos.</a:t>
          </a:r>
          <a:endParaRPr lang="es-EC" b="1" dirty="0"/>
        </a:p>
      </dgm:t>
    </dgm:pt>
    <dgm:pt modelId="{E9916341-6F5A-473B-A9BD-61A634C35B94}" type="parTrans" cxnId="{68C6AAD0-9623-4C11-AFA7-B098B2552E77}">
      <dgm:prSet/>
      <dgm:spPr/>
      <dgm:t>
        <a:bodyPr/>
        <a:lstStyle/>
        <a:p>
          <a:endParaRPr lang="es-EC"/>
        </a:p>
      </dgm:t>
    </dgm:pt>
    <dgm:pt modelId="{0DF4A909-FD82-44C0-8094-9AB08DDE7F60}" type="sibTrans" cxnId="{68C6AAD0-9623-4C11-AFA7-B098B2552E77}">
      <dgm:prSet/>
      <dgm:spPr/>
      <dgm:t>
        <a:bodyPr/>
        <a:lstStyle/>
        <a:p>
          <a:endParaRPr lang="es-EC"/>
        </a:p>
      </dgm:t>
    </dgm:pt>
    <dgm:pt modelId="{E0E8DA53-38EC-45A4-9CEF-4D102C60702B}">
      <dgm:prSet phldrT="[Texto]"/>
      <dgm:spPr/>
      <dgm:t>
        <a:bodyPr/>
        <a:lstStyle/>
        <a:p>
          <a:r>
            <a:rPr lang="es-EC" b="1" dirty="0" smtClean="0"/>
            <a:t>Establecer adecuadamente las condiciones de la retrollamada.</a:t>
          </a:r>
          <a:endParaRPr lang="es-EC" b="1" dirty="0"/>
        </a:p>
      </dgm:t>
    </dgm:pt>
    <dgm:pt modelId="{B6627C70-8E8C-4BD5-B635-DB15BD12E568}" type="parTrans" cxnId="{D1814100-88D3-45EA-9472-676E515EB6A2}">
      <dgm:prSet/>
      <dgm:spPr/>
      <dgm:t>
        <a:bodyPr/>
        <a:lstStyle/>
        <a:p>
          <a:endParaRPr lang="es-EC"/>
        </a:p>
      </dgm:t>
    </dgm:pt>
    <dgm:pt modelId="{495A94F3-DDF7-4CB4-A450-937B63B902EF}" type="sibTrans" cxnId="{D1814100-88D3-45EA-9472-676E515EB6A2}">
      <dgm:prSet/>
      <dgm:spPr/>
      <dgm:t>
        <a:bodyPr/>
        <a:lstStyle/>
        <a:p>
          <a:endParaRPr lang="es-EC"/>
        </a:p>
      </dgm:t>
    </dgm:pt>
    <dgm:pt modelId="{E8ACA857-48D8-49BE-8AA8-41BBA4581A9C}">
      <dgm:prSet phldrT="[Texto]"/>
      <dgm:spPr/>
      <dgm:t>
        <a:bodyPr/>
        <a:lstStyle/>
        <a:p>
          <a:r>
            <a:rPr lang="es-EC" b="1" dirty="0" smtClean="0"/>
            <a:t>Establecer correctamente el códec para el funcionamiento de la PBX.</a:t>
          </a:r>
          <a:endParaRPr lang="es-EC" b="1" dirty="0"/>
        </a:p>
      </dgm:t>
    </dgm:pt>
    <dgm:pt modelId="{61C5BDEC-9224-4CC9-B284-8E3284F86B4E}" type="parTrans" cxnId="{F1D23E57-3C28-40E3-9CD7-8166D61452CC}">
      <dgm:prSet/>
      <dgm:spPr/>
      <dgm:t>
        <a:bodyPr/>
        <a:lstStyle/>
        <a:p>
          <a:endParaRPr lang="es-EC"/>
        </a:p>
      </dgm:t>
    </dgm:pt>
    <dgm:pt modelId="{401D8BFC-C03D-475C-B096-777FA6AE012B}" type="sibTrans" cxnId="{F1D23E57-3C28-40E3-9CD7-8166D61452CC}">
      <dgm:prSet/>
      <dgm:spPr/>
      <dgm:t>
        <a:bodyPr/>
        <a:lstStyle/>
        <a:p>
          <a:endParaRPr lang="es-EC"/>
        </a:p>
      </dgm:t>
    </dgm:pt>
    <dgm:pt modelId="{99D6B660-36C6-4E87-B668-9CA7089EFA57}" type="pres">
      <dgm:prSet presAssocID="{8262B823-D739-44C2-A829-FCBAA74EAC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724009-6562-4D9A-B25F-DFB915105860}" type="pres">
      <dgm:prSet presAssocID="{8262B823-D739-44C2-A829-FCBAA74EACDA}" presName="wedge1" presStyleLbl="node1" presStyleIdx="0" presStyleCnt="4"/>
      <dgm:spPr/>
      <dgm:t>
        <a:bodyPr/>
        <a:lstStyle/>
        <a:p>
          <a:endParaRPr lang="es-EC"/>
        </a:p>
      </dgm:t>
    </dgm:pt>
    <dgm:pt modelId="{57317E56-7D76-4FAA-AC9B-13A9EFE109E7}" type="pres">
      <dgm:prSet presAssocID="{8262B823-D739-44C2-A829-FCBAA74EACDA}" presName="dummy1a" presStyleCnt="0"/>
      <dgm:spPr/>
      <dgm:t>
        <a:bodyPr/>
        <a:lstStyle/>
        <a:p>
          <a:endParaRPr lang="es-EC"/>
        </a:p>
      </dgm:t>
    </dgm:pt>
    <dgm:pt modelId="{2E83077B-CD77-42BA-9795-555EAA7884C0}" type="pres">
      <dgm:prSet presAssocID="{8262B823-D739-44C2-A829-FCBAA74EACDA}" presName="dummy1b" presStyleCnt="0"/>
      <dgm:spPr/>
      <dgm:t>
        <a:bodyPr/>
        <a:lstStyle/>
        <a:p>
          <a:endParaRPr lang="es-EC"/>
        </a:p>
      </dgm:t>
    </dgm:pt>
    <dgm:pt modelId="{6859B079-69A2-4AE4-A1B8-01C4E90ADC8C}" type="pres">
      <dgm:prSet presAssocID="{8262B823-D739-44C2-A829-FCBAA74EACD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1580DE-0270-44EF-B8FE-90225E7BFCAF}" type="pres">
      <dgm:prSet presAssocID="{8262B823-D739-44C2-A829-FCBAA74EACDA}" presName="wedge2" presStyleLbl="node1" presStyleIdx="1" presStyleCnt="4"/>
      <dgm:spPr/>
      <dgm:t>
        <a:bodyPr/>
        <a:lstStyle/>
        <a:p>
          <a:endParaRPr lang="es-EC"/>
        </a:p>
      </dgm:t>
    </dgm:pt>
    <dgm:pt modelId="{6EA4845F-6894-40F8-A17F-B27027AD7080}" type="pres">
      <dgm:prSet presAssocID="{8262B823-D739-44C2-A829-FCBAA74EACDA}" presName="dummy2a" presStyleCnt="0"/>
      <dgm:spPr/>
      <dgm:t>
        <a:bodyPr/>
        <a:lstStyle/>
        <a:p>
          <a:endParaRPr lang="es-EC"/>
        </a:p>
      </dgm:t>
    </dgm:pt>
    <dgm:pt modelId="{91F47663-979D-4EC2-9530-C83BBD3280E9}" type="pres">
      <dgm:prSet presAssocID="{8262B823-D739-44C2-A829-FCBAA74EACDA}" presName="dummy2b" presStyleCnt="0"/>
      <dgm:spPr/>
      <dgm:t>
        <a:bodyPr/>
        <a:lstStyle/>
        <a:p>
          <a:endParaRPr lang="es-EC"/>
        </a:p>
      </dgm:t>
    </dgm:pt>
    <dgm:pt modelId="{5D3C0601-3F31-4D0C-9A15-C24D0A48C2E2}" type="pres">
      <dgm:prSet presAssocID="{8262B823-D739-44C2-A829-FCBAA74EACD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898595-21DA-4BBE-BE28-C76387169E75}" type="pres">
      <dgm:prSet presAssocID="{8262B823-D739-44C2-A829-FCBAA74EACDA}" presName="wedge3" presStyleLbl="node1" presStyleIdx="2" presStyleCnt="4"/>
      <dgm:spPr/>
      <dgm:t>
        <a:bodyPr/>
        <a:lstStyle/>
        <a:p>
          <a:endParaRPr lang="es-EC"/>
        </a:p>
      </dgm:t>
    </dgm:pt>
    <dgm:pt modelId="{35A671C3-7BD8-472B-A51C-6D19899EEC74}" type="pres">
      <dgm:prSet presAssocID="{8262B823-D739-44C2-A829-FCBAA74EACDA}" presName="dummy3a" presStyleCnt="0"/>
      <dgm:spPr/>
      <dgm:t>
        <a:bodyPr/>
        <a:lstStyle/>
        <a:p>
          <a:endParaRPr lang="es-EC"/>
        </a:p>
      </dgm:t>
    </dgm:pt>
    <dgm:pt modelId="{0228ECD0-764D-45BA-8CB7-03FB333DC43A}" type="pres">
      <dgm:prSet presAssocID="{8262B823-D739-44C2-A829-FCBAA74EACDA}" presName="dummy3b" presStyleCnt="0"/>
      <dgm:spPr/>
      <dgm:t>
        <a:bodyPr/>
        <a:lstStyle/>
        <a:p>
          <a:endParaRPr lang="es-EC"/>
        </a:p>
      </dgm:t>
    </dgm:pt>
    <dgm:pt modelId="{5ACFCDBC-B28F-4B56-9020-D5AB76E50876}" type="pres">
      <dgm:prSet presAssocID="{8262B823-D739-44C2-A829-FCBAA74EACD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6CDB7E-FF3F-4C91-8595-F81AEBF9DE20}" type="pres">
      <dgm:prSet presAssocID="{8262B823-D739-44C2-A829-FCBAA74EACDA}" presName="wedge4" presStyleLbl="node1" presStyleIdx="3" presStyleCnt="4"/>
      <dgm:spPr/>
      <dgm:t>
        <a:bodyPr/>
        <a:lstStyle/>
        <a:p>
          <a:endParaRPr lang="es-EC"/>
        </a:p>
      </dgm:t>
    </dgm:pt>
    <dgm:pt modelId="{2460CACF-FF9F-4E0C-BA0C-766E72C11B10}" type="pres">
      <dgm:prSet presAssocID="{8262B823-D739-44C2-A829-FCBAA74EACDA}" presName="dummy4a" presStyleCnt="0"/>
      <dgm:spPr/>
    </dgm:pt>
    <dgm:pt modelId="{9650D25E-B183-433B-B43E-8303991CAC62}" type="pres">
      <dgm:prSet presAssocID="{8262B823-D739-44C2-A829-FCBAA74EACDA}" presName="dummy4b" presStyleCnt="0"/>
      <dgm:spPr/>
    </dgm:pt>
    <dgm:pt modelId="{679ADDCA-24AC-4CE4-9546-8E00CD897176}" type="pres">
      <dgm:prSet presAssocID="{8262B823-D739-44C2-A829-FCBAA74EACD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1633A4-7240-4DD1-8395-E5C45050D48D}" type="pres">
      <dgm:prSet presAssocID="{F8D034FC-6D8E-4527-8E6E-F91417B69BE2}" presName="arrowWedge1" presStyleLbl="fgSibTrans2D1" presStyleIdx="0" presStyleCnt="4"/>
      <dgm:spPr/>
      <dgm:t>
        <a:bodyPr/>
        <a:lstStyle/>
        <a:p>
          <a:endParaRPr lang="es-EC"/>
        </a:p>
      </dgm:t>
    </dgm:pt>
    <dgm:pt modelId="{4DABD6D1-010D-4399-A34B-355FAF6A5948}" type="pres">
      <dgm:prSet presAssocID="{0DF4A909-FD82-44C0-8094-9AB08DDE7F60}" presName="arrowWedge2" presStyleLbl="fgSibTrans2D1" presStyleIdx="1" presStyleCnt="4"/>
      <dgm:spPr/>
      <dgm:t>
        <a:bodyPr/>
        <a:lstStyle/>
        <a:p>
          <a:endParaRPr lang="es-EC"/>
        </a:p>
      </dgm:t>
    </dgm:pt>
    <dgm:pt modelId="{7D49EC89-03C0-41E4-B49E-A164A2059597}" type="pres">
      <dgm:prSet presAssocID="{495A94F3-DDF7-4CB4-A450-937B63B902EF}" presName="arrowWedge3" presStyleLbl="fgSibTrans2D1" presStyleIdx="2" presStyleCnt="4"/>
      <dgm:spPr/>
      <dgm:t>
        <a:bodyPr/>
        <a:lstStyle/>
        <a:p>
          <a:endParaRPr lang="es-EC"/>
        </a:p>
      </dgm:t>
    </dgm:pt>
    <dgm:pt modelId="{3F5C8266-60F3-427E-A9FC-1798BE0D1B5C}" type="pres">
      <dgm:prSet presAssocID="{401D8BFC-C03D-475C-B096-777FA6AE012B}" presName="arrowWedge4" presStyleLbl="fgSibTrans2D1" presStyleIdx="3" presStyleCnt="4"/>
      <dgm:spPr/>
    </dgm:pt>
  </dgm:ptLst>
  <dgm:cxnLst>
    <dgm:cxn modelId="{68C6AAD0-9623-4C11-AFA7-B098B2552E77}" srcId="{8262B823-D739-44C2-A829-FCBAA74EACDA}" destId="{9BAC515B-CBA5-487E-BD4D-2F7D60FDBCB0}" srcOrd="1" destOrd="0" parTransId="{E9916341-6F5A-473B-A9BD-61A634C35B94}" sibTransId="{0DF4A909-FD82-44C0-8094-9AB08DDE7F60}"/>
    <dgm:cxn modelId="{D1814100-88D3-45EA-9472-676E515EB6A2}" srcId="{8262B823-D739-44C2-A829-FCBAA74EACDA}" destId="{E0E8DA53-38EC-45A4-9CEF-4D102C60702B}" srcOrd="2" destOrd="0" parTransId="{B6627C70-8E8C-4BD5-B635-DB15BD12E568}" sibTransId="{495A94F3-DDF7-4CB4-A450-937B63B902EF}"/>
    <dgm:cxn modelId="{B48BAFFC-020C-4FBD-BF6D-ED0CDA52A8DE}" type="presOf" srcId="{E0E8DA53-38EC-45A4-9CEF-4D102C60702B}" destId="{C4898595-21DA-4BBE-BE28-C76387169E75}" srcOrd="0" destOrd="0" presId="urn:microsoft.com/office/officeart/2005/8/layout/cycle8"/>
    <dgm:cxn modelId="{60EC0BFC-DEE8-4B8F-AB5F-82EAA514B52C}" type="presOf" srcId="{88A06F05-B3F9-417F-94B3-73D32C784EA6}" destId="{4B724009-6562-4D9A-B25F-DFB915105860}" srcOrd="0" destOrd="0" presId="urn:microsoft.com/office/officeart/2005/8/layout/cycle8"/>
    <dgm:cxn modelId="{97D745FD-532A-486A-99A4-BF96476D6B58}" type="presOf" srcId="{88A06F05-B3F9-417F-94B3-73D32C784EA6}" destId="{6859B079-69A2-4AE4-A1B8-01C4E90ADC8C}" srcOrd="1" destOrd="0" presId="urn:microsoft.com/office/officeart/2005/8/layout/cycle8"/>
    <dgm:cxn modelId="{A3170686-D488-493B-8F92-84D7DA8E6A9B}" type="presOf" srcId="{9BAC515B-CBA5-487E-BD4D-2F7D60FDBCB0}" destId="{5D3C0601-3F31-4D0C-9A15-C24D0A48C2E2}" srcOrd="1" destOrd="0" presId="urn:microsoft.com/office/officeart/2005/8/layout/cycle8"/>
    <dgm:cxn modelId="{6780ED29-9045-4822-8117-B2A9019301B9}" type="presOf" srcId="{E0E8DA53-38EC-45A4-9CEF-4D102C60702B}" destId="{5ACFCDBC-B28F-4B56-9020-D5AB76E50876}" srcOrd="1" destOrd="0" presId="urn:microsoft.com/office/officeart/2005/8/layout/cycle8"/>
    <dgm:cxn modelId="{186B3013-0C99-4629-83E9-7C704C1A4536}" type="presOf" srcId="{8262B823-D739-44C2-A829-FCBAA74EACDA}" destId="{99D6B660-36C6-4E87-B668-9CA7089EFA57}" srcOrd="0" destOrd="0" presId="urn:microsoft.com/office/officeart/2005/8/layout/cycle8"/>
    <dgm:cxn modelId="{97B21433-9114-47F8-9DD8-639B7ABACD25}" type="presOf" srcId="{9BAC515B-CBA5-487E-BD4D-2F7D60FDBCB0}" destId="{B21580DE-0270-44EF-B8FE-90225E7BFCAF}" srcOrd="0" destOrd="0" presId="urn:microsoft.com/office/officeart/2005/8/layout/cycle8"/>
    <dgm:cxn modelId="{F1D23E57-3C28-40E3-9CD7-8166D61452CC}" srcId="{8262B823-D739-44C2-A829-FCBAA74EACDA}" destId="{E8ACA857-48D8-49BE-8AA8-41BBA4581A9C}" srcOrd="3" destOrd="0" parTransId="{61C5BDEC-9224-4CC9-B284-8E3284F86B4E}" sibTransId="{401D8BFC-C03D-475C-B096-777FA6AE012B}"/>
    <dgm:cxn modelId="{7420E0D3-7D68-4DFC-B2B8-76D2893FCFDE}" type="presOf" srcId="{E8ACA857-48D8-49BE-8AA8-41BBA4581A9C}" destId="{679ADDCA-24AC-4CE4-9546-8E00CD897176}" srcOrd="1" destOrd="0" presId="urn:microsoft.com/office/officeart/2005/8/layout/cycle8"/>
    <dgm:cxn modelId="{ACC29D5D-6CFA-4550-851B-7EA6E5849750}" srcId="{8262B823-D739-44C2-A829-FCBAA74EACDA}" destId="{88A06F05-B3F9-417F-94B3-73D32C784EA6}" srcOrd="0" destOrd="0" parTransId="{3A4694D5-6C18-47C6-BD6D-9239370BD3BC}" sibTransId="{F8D034FC-6D8E-4527-8E6E-F91417B69BE2}"/>
    <dgm:cxn modelId="{7CE10869-688D-4369-8CD9-3FF536462056}" type="presOf" srcId="{E8ACA857-48D8-49BE-8AA8-41BBA4581A9C}" destId="{586CDB7E-FF3F-4C91-8595-F81AEBF9DE20}" srcOrd="0" destOrd="0" presId="urn:microsoft.com/office/officeart/2005/8/layout/cycle8"/>
    <dgm:cxn modelId="{0CEE1AE3-442D-4750-90C6-5B38316D43FD}" type="presParOf" srcId="{99D6B660-36C6-4E87-B668-9CA7089EFA57}" destId="{4B724009-6562-4D9A-B25F-DFB915105860}" srcOrd="0" destOrd="0" presId="urn:microsoft.com/office/officeart/2005/8/layout/cycle8"/>
    <dgm:cxn modelId="{6E2ECA96-43C4-4D7A-9365-125C5F031B15}" type="presParOf" srcId="{99D6B660-36C6-4E87-B668-9CA7089EFA57}" destId="{57317E56-7D76-4FAA-AC9B-13A9EFE109E7}" srcOrd="1" destOrd="0" presId="urn:microsoft.com/office/officeart/2005/8/layout/cycle8"/>
    <dgm:cxn modelId="{34BC7941-DC24-479D-ABFD-C62D125D08BD}" type="presParOf" srcId="{99D6B660-36C6-4E87-B668-9CA7089EFA57}" destId="{2E83077B-CD77-42BA-9795-555EAA7884C0}" srcOrd="2" destOrd="0" presId="urn:microsoft.com/office/officeart/2005/8/layout/cycle8"/>
    <dgm:cxn modelId="{DAF52AD4-1772-4209-920C-9C48A013BA5C}" type="presParOf" srcId="{99D6B660-36C6-4E87-B668-9CA7089EFA57}" destId="{6859B079-69A2-4AE4-A1B8-01C4E90ADC8C}" srcOrd="3" destOrd="0" presId="urn:microsoft.com/office/officeart/2005/8/layout/cycle8"/>
    <dgm:cxn modelId="{3C2B06FE-F38E-43EA-B559-1269F259BD06}" type="presParOf" srcId="{99D6B660-36C6-4E87-B668-9CA7089EFA57}" destId="{B21580DE-0270-44EF-B8FE-90225E7BFCAF}" srcOrd="4" destOrd="0" presId="urn:microsoft.com/office/officeart/2005/8/layout/cycle8"/>
    <dgm:cxn modelId="{7EB20CAC-FDDD-4473-A503-BD3D30840FE8}" type="presParOf" srcId="{99D6B660-36C6-4E87-B668-9CA7089EFA57}" destId="{6EA4845F-6894-40F8-A17F-B27027AD7080}" srcOrd="5" destOrd="0" presId="urn:microsoft.com/office/officeart/2005/8/layout/cycle8"/>
    <dgm:cxn modelId="{1428F93F-EA0F-4FCC-95AF-6F965C48ABCA}" type="presParOf" srcId="{99D6B660-36C6-4E87-B668-9CA7089EFA57}" destId="{91F47663-979D-4EC2-9530-C83BBD3280E9}" srcOrd="6" destOrd="0" presId="urn:microsoft.com/office/officeart/2005/8/layout/cycle8"/>
    <dgm:cxn modelId="{50AA5048-B276-4E8B-9292-3A671F702282}" type="presParOf" srcId="{99D6B660-36C6-4E87-B668-9CA7089EFA57}" destId="{5D3C0601-3F31-4D0C-9A15-C24D0A48C2E2}" srcOrd="7" destOrd="0" presId="urn:microsoft.com/office/officeart/2005/8/layout/cycle8"/>
    <dgm:cxn modelId="{8D8970B2-5C3D-4010-A31C-A93DF3FBF1A5}" type="presParOf" srcId="{99D6B660-36C6-4E87-B668-9CA7089EFA57}" destId="{C4898595-21DA-4BBE-BE28-C76387169E75}" srcOrd="8" destOrd="0" presId="urn:microsoft.com/office/officeart/2005/8/layout/cycle8"/>
    <dgm:cxn modelId="{D424C74F-57A7-412A-A46D-BCDCE8AAD47D}" type="presParOf" srcId="{99D6B660-36C6-4E87-B668-9CA7089EFA57}" destId="{35A671C3-7BD8-472B-A51C-6D19899EEC74}" srcOrd="9" destOrd="0" presId="urn:microsoft.com/office/officeart/2005/8/layout/cycle8"/>
    <dgm:cxn modelId="{31616BBF-52DD-4332-8B74-66AD085F50D9}" type="presParOf" srcId="{99D6B660-36C6-4E87-B668-9CA7089EFA57}" destId="{0228ECD0-764D-45BA-8CB7-03FB333DC43A}" srcOrd="10" destOrd="0" presId="urn:microsoft.com/office/officeart/2005/8/layout/cycle8"/>
    <dgm:cxn modelId="{E3B87E2B-8536-48F1-BB3A-F1DEE9898A08}" type="presParOf" srcId="{99D6B660-36C6-4E87-B668-9CA7089EFA57}" destId="{5ACFCDBC-B28F-4B56-9020-D5AB76E50876}" srcOrd="11" destOrd="0" presId="urn:microsoft.com/office/officeart/2005/8/layout/cycle8"/>
    <dgm:cxn modelId="{787310C8-B5AB-40B3-BA67-B5EE9BFB77F2}" type="presParOf" srcId="{99D6B660-36C6-4E87-B668-9CA7089EFA57}" destId="{586CDB7E-FF3F-4C91-8595-F81AEBF9DE20}" srcOrd="12" destOrd="0" presId="urn:microsoft.com/office/officeart/2005/8/layout/cycle8"/>
    <dgm:cxn modelId="{F625ABC3-FD44-4125-9360-AA8EF1D15757}" type="presParOf" srcId="{99D6B660-36C6-4E87-B668-9CA7089EFA57}" destId="{2460CACF-FF9F-4E0C-BA0C-766E72C11B10}" srcOrd="13" destOrd="0" presId="urn:microsoft.com/office/officeart/2005/8/layout/cycle8"/>
    <dgm:cxn modelId="{7E971B79-7D35-46FC-AF60-7687C2D66E6C}" type="presParOf" srcId="{99D6B660-36C6-4E87-B668-9CA7089EFA57}" destId="{9650D25E-B183-433B-B43E-8303991CAC62}" srcOrd="14" destOrd="0" presId="urn:microsoft.com/office/officeart/2005/8/layout/cycle8"/>
    <dgm:cxn modelId="{AB91DAC2-1CC7-476D-B0E2-B3721F48A72E}" type="presParOf" srcId="{99D6B660-36C6-4E87-B668-9CA7089EFA57}" destId="{679ADDCA-24AC-4CE4-9546-8E00CD897176}" srcOrd="15" destOrd="0" presId="urn:microsoft.com/office/officeart/2005/8/layout/cycle8"/>
    <dgm:cxn modelId="{16FDD365-2C68-4827-B36B-0176891A824B}" type="presParOf" srcId="{99D6B660-36C6-4E87-B668-9CA7089EFA57}" destId="{DF1633A4-7240-4DD1-8395-E5C45050D48D}" srcOrd="16" destOrd="0" presId="urn:microsoft.com/office/officeart/2005/8/layout/cycle8"/>
    <dgm:cxn modelId="{677D3C16-3C66-4D6D-A8E4-B3118B73016D}" type="presParOf" srcId="{99D6B660-36C6-4E87-B668-9CA7089EFA57}" destId="{4DABD6D1-010D-4399-A34B-355FAF6A5948}" srcOrd="17" destOrd="0" presId="urn:microsoft.com/office/officeart/2005/8/layout/cycle8"/>
    <dgm:cxn modelId="{E0AA9EEF-AAD0-4C59-ABDC-FD11DC266114}" type="presParOf" srcId="{99D6B660-36C6-4E87-B668-9CA7089EFA57}" destId="{7D49EC89-03C0-41E4-B49E-A164A2059597}" srcOrd="18" destOrd="0" presId="urn:microsoft.com/office/officeart/2005/8/layout/cycle8"/>
    <dgm:cxn modelId="{51AC59CC-B04B-4448-88C0-C0F08398F9CC}" type="presParOf" srcId="{99D6B660-36C6-4E87-B668-9CA7089EFA57}" destId="{3F5C8266-60F3-427E-A9FC-1798BE0D1B5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262B823-D739-44C2-A829-FCBAA74EACDA}" type="doc">
      <dgm:prSet loTypeId="urn:microsoft.com/office/officeart/2005/8/layout/hierarchy3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8A06F05-B3F9-417F-94B3-73D32C784EA6}">
      <dgm:prSet phldrT="[Texto]"/>
      <dgm:spPr/>
      <dgm:t>
        <a:bodyPr/>
        <a:lstStyle/>
        <a:p>
          <a:r>
            <a:rPr lang="es-EC" b="1" dirty="0" smtClean="0"/>
            <a:t>Mejoras a Nivel Empresarial</a:t>
          </a:r>
          <a:endParaRPr lang="es-EC" b="1" dirty="0"/>
        </a:p>
      </dgm:t>
    </dgm:pt>
    <dgm:pt modelId="{3A4694D5-6C18-47C6-BD6D-9239370BD3BC}" type="parTrans" cxnId="{ACC29D5D-6CFA-4550-851B-7EA6E5849750}">
      <dgm:prSet/>
      <dgm:spPr/>
      <dgm:t>
        <a:bodyPr/>
        <a:lstStyle/>
        <a:p>
          <a:endParaRPr lang="es-EC"/>
        </a:p>
      </dgm:t>
    </dgm:pt>
    <dgm:pt modelId="{F8D034FC-6D8E-4527-8E6E-F91417B69BE2}" type="sibTrans" cxnId="{ACC29D5D-6CFA-4550-851B-7EA6E5849750}">
      <dgm:prSet/>
      <dgm:spPr/>
      <dgm:t>
        <a:bodyPr/>
        <a:lstStyle/>
        <a:p>
          <a:endParaRPr lang="es-EC"/>
        </a:p>
      </dgm:t>
    </dgm:pt>
    <dgm:pt modelId="{FB104014-0642-4668-BFE6-70D9C3894228}">
      <dgm:prSet phldrT="[Texto]"/>
      <dgm:spPr/>
      <dgm:t>
        <a:bodyPr/>
        <a:lstStyle/>
        <a:p>
          <a:r>
            <a:rPr lang="es-EC" b="1" dirty="0" smtClean="0"/>
            <a:t>Cambio en el modo de cobranza de la llamada.</a:t>
          </a:r>
          <a:endParaRPr lang="es-EC" b="1" dirty="0"/>
        </a:p>
      </dgm:t>
    </dgm:pt>
    <dgm:pt modelId="{2A221662-0CA4-4FF8-86BA-F93C2E6017E5}" type="parTrans" cxnId="{8E34A336-77EE-44EF-920C-347E67B3CAFE}">
      <dgm:prSet/>
      <dgm:spPr/>
      <dgm:t>
        <a:bodyPr/>
        <a:lstStyle/>
        <a:p>
          <a:endParaRPr lang="es-EC"/>
        </a:p>
      </dgm:t>
    </dgm:pt>
    <dgm:pt modelId="{C3BE53E4-F5F7-45AA-92CB-83FDEE5E8F21}" type="sibTrans" cxnId="{8E34A336-77EE-44EF-920C-347E67B3CAFE}">
      <dgm:prSet/>
      <dgm:spPr/>
      <dgm:t>
        <a:bodyPr/>
        <a:lstStyle/>
        <a:p>
          <a:endParaRPr lang="es-EC"/>
        </a:p>
      </dgm:t>
    </dgm:pt>
    <dgm:pt modelId="{19B1D01C-B3FD-4D43-B87D-87D7D306072F}">
      <dgm:prSet phldrT="[Texto]"/>
      <dgm:spPr/>
      <dgm:t>
        <a:bodyPr/>
        <a:lstStyle/>
        <a:p>
          <a:r>
            <a:rPr lang="es-EC" b="1" dirty="0" smtClean="0"/>
            <a:t>Agenda prestablecida con opciones de modificación</a:t>
          </a:r>
          <a:endParaRPr lang="es-EC" b="1" dirty="0"/>
        </a:p>
      </dgm:t>
    </dgm:pt>
    <dgm:pt modelId="{CFF30DB9-D4F2-4B3A-9BBB-9BAAADD7179E}" type="parTrans" cxnId="{6C0047F6-3E1E-481C-9B3B-F329BC6E3CC4}">
      <dgm:prSet/>
      <dgm:spPr/>
      <dgm:t>
        <a:bodyPr/>
        <a:lstStyle/>
        <a:p>
          <a:endParaRPr lang="es-EC"/>
        </a:p>
      </dgm:t>
    </dgm:pt>
    <dgm:pt modelId="{4190ECC1-BDC7-4DE5-B4DF-CCA0FD4B1198}" type="sibTrans" cxnId="{6C0047F6-3E1E-481C-9B3B-F329BC6E3CC4}">
      <dgm:prSet/>
      <dgm:spPr/>
      <dgm:t>
        <a:bodyPr/>
        <a:lstStyle/>
        <a:p>
          <a:endParaRPr lang="es-EC"/>
        </a:p>
      </dgm:t>
    </dgm:pt>
    <dgm:pt modelId="{1E7A1EB0-AFBA-4671-8E0D-C11B0968FBC8}">
      <dgm:prSet phldrT="[Texto]"/>
      <dgm:spPr/>
      <dgm:t>
        <a:bodyPr/>
        <a:lstStyle/>
        <a:p>
          <a:r>
            <a:rPr lang="es-EC" b="1" dirty="0" smtClean="0"/>
            <a:t>Mejoras en el plan de marcado para llamadas externas</a:t>
          </a:r>
          <a:endParaRPr lang="es-EC" b="1" dirty="0"/>
        </a:p>
      </dgm:t>
    </dgm:pt>
    <dgm:pt modelId="{D68C70BF-72CD-4F3F-856A-0A75A2997B11}" type="parTrans" cxnId="{1D3B5D6A-36DB-441B-9CB8-FCCEB5835279}">
      <dgm:prSet/>
      <dgm:spPr/>
      <dgm:t>
        <a:bodyPr/>
        <a:lstStyle/>
        <a:p>
          <a:endParaRPr lang="es-EC"/>
        </a:p>
      </dgm:t>
    </dgm:pt>
    <dgm:pt modelId="{2335AF94-00ED-4670-9074-E8CB12539EBE}" type="sibTrans" cxnId="{1D3B5D6A-36DB-441B-9CB8-FCCEB5835279}">
      <dgm:prSet/>
      <dgm:spPr/>
      <dgm:t>
        <a:bodyPr/>
        <a:lstStyle/>
        <a:p>
          <a:endParaRPr lang="es-EC"/>
        </a:p>
      </dgm:t>
    </dgm:pt>
    <dgm:pt modelId="{4CFBFBE8-C35B-4912-B7FC-4DC43416994F}" type="pres">
      <dgm:prSet presAssocID="{8262B823-D739-44C2-A829-FCBAA74EAC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D15685F-CFF7-4AC1-BB15-3B18A819A429}" type="pres">
      <dgm:prSet presAssocID="{88A06F05-B3F9-417F-94B3-73D32C784EA6}" presName="root" presStyleCnt="0"/>
      <dgm:spPr/>
    </dgm:pt>
    <dgm:pt modelId="{17A23694-F8D9-4999-AE74-C09ADB867F45}" type="pres">
      <dgm:prSet presAssocID="{88A06F05-B3F9-417F-94B3-73D32C784EA6}" presName="rootComposite" presStyleCnt="0"/>
      <dgm:spPr/>
    </dgm:pt>
    <dgm:pt modelId="{9FB17923-DF74-4B20-B8F0-C5944DC59281}" type="pres">
      <dgm:prSet presAssocID="{88A06F05-B3F9-417F-94B3-73D32C784EA6}" presName="rootText" presStyleLbl="node1" presStyleIdx="0" presStyleCnt="1" custLinFactX="-67180" custLinFactNeighborX="-100000"/>
      <dgm:spPr/>
      <dgm:t>
        <a:bodyPr/>
        <a:lstStyle/>
        <a:p>
          <a:endParaRPr lang="es-EC"/>
        </a:p>
      </dgm:t>
    </dgm:pt>
    <dgm:pt modelId="{FEFF97A9-D680-4AF4-A960-ADF6191E70FA}" type="pres">
      <dgm:prSet presAssocID="{88A06F05-B3F9-417F-94B3-73D32C784EA6}" presName="rootConnector" presStyleLbl="node1" presStyleIdx="0" presStyleCnt="1"/>
      <dgm:spPr/>
      <dgm:t>
        <a:bodyPr/>
        <a:lstStyle/>
        <a:p>
          <a:endParaRPr lang="es-EC"/>
        </a:p>
      </dgm:t>
    </dgm:pt>
    <dgm:pt modelId="{74F07A3F-D79F-44FB-A659-B93289345A76}" type="pres">
      <dgm:prSet presAssocID="{88A06F05-B3F9-417F-94B3-73D32C784EA6}" presName="childShape" presStyleCnt="0"/>
      <dgm:spPr/>
    </dgm:pt>
    <dgm:pt modelId="{E04AC125-0DDB-4AF0-A8EC-3523A8755758}" type="pres">
      <dgm:prSet presAssocID="{2A221662-0CA4-4FF8-86BA-F93C2E6017E5}" presName="Name13" presStyleLbl="parChTrans1D2" presStyleIdx="0" presStyleCnt="3"/>
      <dgm:spPr/>
      <dgm:t>
        <a:bodyPr/>
        <a:lstStyle/>
        <a:p>
          <a:endParaRPr lang="es-EC"/>
        </a:p>
      </dgm:t>
    </dgm:pt>
    <dgm:pt modelId="{8656F884-E7A0-4338-B517-3C87EDF261C9}" type="pres">
      <dgm:prSet presAssocID="{FB104014-0642-4668-BFE6-70D9C3894228}" presName="childText" presStyleLbl="bgAcc1" presStyleIdx="0" presStyleCnt="3" custLinFactX="-95623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0F14CB-3AC0-426E-93D7-628C0054904C}" type="pres">
      <dgm:prSet presAssocID="{CFF30DB9-D4F2-4B3A-9BBB-9BAAADD7179E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958BE3D-BF4F-470C-9481-34811260211B}" type="pres">
      <dgm:prSet presAssocID="{19B1D01C-B3FD-4D43-B87D-87D7D306072F}" presName="childText" presStyleLbl="bgAcc1" presStyleIdx="1" presStyleCnt="3" custLinFactNeighborX="-84219" custLinFactNeighborY="-45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A18690-C5BC-4EF8-844A-29ECF30ACC01}" type="pres">
      <dgm:prSet presAssocID="{D68C70BF-72CD-4F3F-856A-0A75A2997B1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C8A0D3AC-9890-449B-AE28-14A64F8E84B1}" type="pres">
      <dgm:prSet presAssocID="{1E7A1EB0-AFBA-4671-8E0D-C11B0968FBC8}" presName="childText" presStyleLbl="bgAcc1" presStyleIdx="2" presStyleCnt="3" custLinFactNeighborX="27185" custLinFactNeighborY="-846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2E0D53-A43C-4200-BCF1-3C8A09ACDF7D}" type="presOf" srcId="{2A221662-0CA4-4FF8-86BA-F93C2E6017E5}" destId="{E04AC125-0DDB-4AF0-A8EC-3523A8755758}" srcOrd="0" destOrd="0" presId="urn:microsoft.com/office/officeart/2005/8/layout/hierarchy3"/>
    <dgm:cxn modelId="{4C91A28A-62B0-4309-AD1A-BA1218835E8B}" type="presOf" srcId="{19B1D01C-B3FD-4D43-B87D-87D7D306072F}" destId="{5958BE3D-BF4F-470C-9481-34811260211B}" srcOrd="0" destOrd="0" presId="urn:microsoft.com/office/officeart/2005/8/layout/hierarchy3"/>
    <dgm:cxn modelId="{8E34A336-77EE-44EF-920C-347E67B3CAFE}" srcId="{88A06F05-B3F9-417F-94B3-73D32C784EA6}" destId="{FB104014-0642-4668-BFE6-70D9C3894228}" srcOrd="0" destOrd="0" parTransId="{2A221662-0CA4-4FF8-86BA-F93C2E6017E5}" sibTransId="{C3BE53E4-F5F7-45AA-92CB-83FDEE5E8F21}"/>
    <dgm:cxn modelId="{38194411-0A77-4892-921C-8D5BDBDB0A7C}" type="presOf" srcId="{CFF30DB9-D4F2-4B3A-9BBB-9BAAADD7179E}" destId="{A00F14CB-3AC0-426E-93D7-628C0054904C}" srcOrd="0" destOrd="0" presId="urn:microsoft.com/office/officeart/2005/8/layout/hierarchy3"/>
    <dgm:cxn modelId="{76BD9469-4BBC-4B8F-9526-960D2971AD29}" type="presOf" srcId="{88A06F05-B3F9-417F-94B3-73D32C784EA6}" destId="{9FB17923-DF74-4B20-B8F0-C5944DC59281}" srcOrd="0" destOrd="0" presId="urn:microsoft.com/office/officeart/2005/8/layout/hierarchy3"/>
    <dgm:cxn modelId="{1D3B5D6A-36DB-441B-9CB8-FCCEB5835279}" srcId="{88A06F05-B3F9-417F-94B3-73D32C784EA6}" destId="{1E7A1EB0-AFBA-4671-8E0D-C11B0968FBC8}" srcOrd="2" destOrd="0" parTransId="{D68C70BF-72CD-4F3F-856A-0A75A2997B11}" sibTransId="{2335AF94-00ED-4670-9074-E8CB12539EBE}"/>
    <dgm:cxn modelId="{93D886A1-6470-471D-A680-C85C22EDC50A}" type="presOf" srcId="{FB104014-0642-4668-BFE6-70D9C3894228}" destId="{8656F884-E7A0-4338-B517-3C87EDF261C9}" srcOrd="0" destOrd="0" presId="urn:microsoft.com/office/officeart/2005/8/layout/hierarchy3"/>
    <dgm:cxn modelId="{075BD582-1A24-473F-8172-A54309C2D307}" type="presOf" srcId="{88A06F05-B3F9-417F-94B3-73D32C784EA6}" destId="{FEFF97A9-D680-4AF4-A960-ADF6191E70FA}" srcOrd="1" destOrd="0" presId="urn:microsoft.com/office/officeart/2005/8/layout/hierarchy3"/>
    <dgm:cxn modelId="{6C0047F6-3E1E-481C-9B3B-F329BC6E3CC4}" srcId="{88A06F05-B3F9-417F-94B3-73D32C784EA6}" destId="{19B1D01C-B3FD-4D43-B87D-87D7D306072F}" srcOrd="1" destOrd="0" parTransId="{CFF30DB9-D4F2-4B3A-9BBB-9BAAADD7179E}" sibTransId="{4190ECC1-BDC7-4DE5-B4DF-CCA0FD4B1198}"/>
    <dgm:cxn modelId="{9D83A538-4317-4EED-A7F7-1689056B8C7C}" type="presOf" srcId="{8262B823-D739-44C2-A829-FCBAA74EACDA}" destId="{4CFBFBE8-C35B-4912-B7FC-4DC43416994F}" srcOrd="0" destOrd="0" presId="urn:microsoft.com/office/officeart/2005/8/layout/hierarchy3"/>
    <dgm:cxn modelId="{F4660C5D-0AC8-4BCF-91CA-6EE8237A1F96}" type="presOf" srcId="{1E7A1EB0-AFBA-4671-8E0D-C11B0968FBC8}" destId="{C8A0D3AC-9890-449B-AE28-14A64F8E84B1}" srcOrd="0" destOrd="0" presId="urn:microsoft.com/office/officeart/2005/8/layout/hierarchy3"/>
    <dgm:cxn modelId="{035B2921-3516-4A93-808A-23183D8622B6}" type="presOf" srcId="{D68C70BF-72CD-4F3F-856A-0A75A2997B11}" destId="{E9A18690-C5BC-4EF8-844A-29ECF30ACC01}" srcOrd="0" destOrd="0" presId="urn:microsoft.com/office/officeart/2005/8/layout/hierarchy3"/>
    <dgm:cxn modelId="{ACC29D5D-6CFA-4550-851B-7EA6E5849750}" srcId="{8262B823-D739-44C2-A829-FCBAA74EACDA}" destId="{88A06F05-B3F9-417F-94B3-73D32C784EA6}" srcOrd="0" destOrd="0" parTransId="{3A4694D5-6C18-47C6-BD6D-9239370BD3BC}" sibTransId="{F8D034FC-6D8E-4527-8E6E-F91417B69BE2}"/>
    <dgm:cxn modelId="{A74D27BE-33DA-4BD9-9ADA-E496BEB9C5A6}" type="presParOf" srcId="{4CFBFBE8-C35B-4912-B7FC-4DC43416994F}" destId="{DD15685F-CFF7-4AC1-BB15-3B18A819A429}" srcOrd="0" destOrd="0" presId="urn:microsoft.com/office/officeart/2005/8/layout/hierarchy3"/>
    <dgm:cxn modelId="{74A52F34-1BB8-4155-906B-7FB25411C088}" type="presParOf" srcId="{DD15685F-CFF7-4AC1-BB15-3B18A819A429}" destId="{17A23694-F8D9-4999-AE74-C09ADB867F45}" srcOrd="0" destOrd="0" presId="urn:microsoft.com/office/officeart/2005/8/layout/hierarchy3"/>
    <dgm:cxn modelId="{B6975D1F-A698-4E93-BAE3-A026540330D3}" type="presParOf" srcId="{17A23694-F8D9-4999-AE74-C09ADB867F45}" destId="{9FB17923-DF74-4B20-B8F0-C5944DC59281}" srcOrd="0" destOrd="0" presId="urn:microsoft.com/office/officeart/2005/8/layout/hierarchy3"/>
    <dgm:cxn modelId="{286097DD-2C16-4063-86C8-9E2748692D12}" type="presParOf" srcId="{17A23694-F8D9-4999-AE74-C09ADB867F45}" destId="{FEFF97A9-D680-4AF4-A960-ADF6191E70FA}" srcOrd="1" destOrd="0" presId="urn:microsoft.com/office/officeart/2005/8/layout/hierarchy3"/>
    <dgm:cxn modelId="{8AF5354A-973B-4A53-AC60-FBF1906E9E73}" type="presParOf" srcId="{DD15685F-CFF7-4AC1-BB15-3B18A819A429}" destId="{74F07A3F-D79F-44FB-A659-B93289345A76}" srcOrd="1" destOrd="0" presId="urn:microsoft.com/office/officeart/2005/8/layout/hierarchy3"/>
    <dgm:cxn modelId="{B272974D-28D5-436A-A7B2-4FEA6700EFF3}" type="presParOf" srcId="{74F07A3F-D79F-44FB-A659-B93289345A76}" destId="{E04AC125-0DDB-4AF0-A8EC-3523A8755758}" srcOrd="0" destOrd="0" presId="urn:microsoft.com/office/officeart/2005/8/layout/hierarchy3"/>
    <dgm:cxn modelId="{0662B953-766F-4A35-9944-C3707489A1AD}" type="presParOf" srcId="{74F07A3F-D79F-44FB-A659-B93289345A76}" destId="{8656F884-E7A0-4338-B517-3C87EDF261C9}" srcOrd="1" destOrd="0" presId="urn:microsoft.com/office/officeart/2005/8/layout/hierarchy3"/>
    <dgm:cxn modelId="{A0078CD7-485E-473F-9CF6-5E4ACBB53333}" type="presParOf" srcId="{74F07A3F-D79F-44FB-A659-B93289345A76}" destId="{A00F14CB-3AC0-426E-93D7-628C0054904C}" srcOrd="2" destOrd="0" presId="urn:microsoft.com/office/officeart/2005/8/layout/hierarchy3"/>
    <dgm:cxn modelId="{8B23C435-12C0-4AAE-B017-D38D60D737D2}" type="presParOf" srcId="{74F07A3F-D79F-44FB-A659-B93289345A76}" destId="{5958BE3D-BF4F-470C-9481-34811260211B}" srcOrd="3" destOrd="0" presId="urn:microsoft.com/office/officeart/2005/8/layout/hierarchy3"/>
    <dgm:cxn modelId="{A47F2261-C31C-4AA8-BA51-37430654F295}" type="presParOf" srcId="{74F07A3F-D79F-44FB-A659-B93289345A76}" destId="{E9A18690-C5BC-4EF8-844A-29ECF30ACC01}" srcOrd="4" destOrd="0" presId="urn:microsoft.com/office/officeart/2005/8/layout/hierarchy3"/>
    <dgm:cxn modelId="{559236E7-3198-4BA1-B86E-573F1F0BBA67}" type="presParOf" srcId="{74F07A3F-D79F-44FB-A659-B93289345A76}" destId="{C8A0D3AC-9890-449B-AE28-14A64F8E84B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86B4A-C964-40DF-9065-8B6327B6153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A07088A-D964-40F6-900F-85BA00983C67}">
      <dgm:prSet phldrT="[Texto]"/>
      <dgm:spPr/>
      <dgm:t>
        <a:bodyPr/>
        <a:lstStyle/>
        <a:p>
          <a:r>
            <a:rPr lang="es-EC" b="1" dirty="0" smtClean="0">
              <a:latin typeface="Aharoni" pitchFamily="2" charset="-79"/>
              <a:cs typeface="Aharoni" pitchFamily="2" charset="-79"/>
            </a:rPr>
            <a:t>General</a:t>
          </a:r>
          <a:endParaRPr lang="es-EC" b="1" dirty="0">
            <a:latin typeface="Aharoni" pitchFamily="2" charset="-79"/>
            <a:cs typeface="Aharoni" pitchFamily="2" charset="-79"/>
          </a:endParaRPr>
        </a:p>
      </dgm:t>
    </dgm:pt>
    <dgm:pt modelId="{69AF8E11-CA76-4DD7-892C-98BDDDA57DFC}" type="parTrans" cxnId="{381E2F48-3A37-4E2A-8B51-6000AB7D605A}">
      <dgm:prSet/>
      <dgm:spPr/>
      <dgm:t>
        <a:bodyPr/>
        <a:lstStyle/>
        <a:p>
          <a:endParaRPr lang="es-EC"/>
        </a:p>
      </dgm:t>
    </dgm:pt>
    <dgm:pt modelId="{636737B1-3435-4093-AC00-EA8E3783C592}" type="sibTrans" cxnId="{381E2F48-3A37-4E2A-8B51-6000AB7D605A}">
      <dgm:prSet/>
      <dgm:spPr/>
      <dgm:t>
        <a:bodyPr/>
        <a:lstStyle/>
        <a:p>
          <a:endParaRPr lang="es-EC"/>
        </a:p>
      </dgm:t>
    </dgm:pt>
    <dgm:pt modelId="{9BD3878D-D87E-4A33-92D0-F99EABFF2C3D}">
      <dgm:prSet phldrT="[Texto]"/>
      <dgm:spPr/>
      <dgm:t>
        <a:bodyPr/>
        <a:lstStyle/>
        <a:p>
          <a:pPr algn="ctr"/>
          <a:r>
            <a:rPr lang="es-EC" b="0" dirty="0" smtClean="0">
              <a:effectLst/>
              <a:latin typeface="Berlin Sans FB" pitchFamily="34" charset="0"/>
            </a:rPr>
            <a:t>Implementar un sistema de comunicaciones basado en VoIP, el cual incluye una agenda telefónica en línea, una central telefónica y un sistema de cobranzas, para  así establecer una comunicación confiable y eficaz entre los usuarios registrados.</a:t>
          </a:r>
          <a:endParaRPr lang="es-EC" b="0" dirty="0">
            <a:effectLst/>
            <a:latin typeface="Berlin Sans FB" pitchFamily="34" charset="0"/>
          </a:endParaRPr>
        </a:p>
      </dgm:t>
    </dgm:pt>
    <dgm:pt modelId="{7172BF85-2831-43AF-B439-AF40095A18B0}" type="parTrans" cxnId="{AE45E3E2-E468-4770-9ABD-EA5F0C15127D}">
      <dgm:prSet/>
      <dgm:spPr/>
      <dgm:t>
        <a:bodyPr/>
        <a:lstStyle/>
        <a:p>
          <a:endParaRPr lang="es-EC"/>
        </a:p>
      </dgm:t>
    </dgm:pt>
    <dgm:pt modelId="{08A084F5-DC2E-47D3-B15D-17CEC50F52E7}" type="sibTrans" cxnId="{AE45E3E2-E468-4770-9ABD-EA5F0C15127D}">
      <dgm:prSet/>
      <dgm:spPr/>
      <dgm:t>
        <a:bodyPr/>
        <a:lstStyle/>
        <a:p>
          <a:endParaRPr lang="es-EC"/>
        </a:p>
      </dgm:t>
    </dgm:pt>
    <dgm:pt modelId="{08317473-D1EA-473C-A7D1-89D7CBA169A0}" type="pres">
      <dgm:prSet presAssocID="{0E486B4A-C964-40DF-9065-8B6327B6153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59080B-BABF-468F-9528-2F3402C66986}" type="pres">
      <dgm:prSet presAssocID="{0E486B4A-C964-40DF-9065-8B6327B61539}" presName="Background" presStyleLbl="node1" presStyleIdx="0" presStyleCnt="1" custLinFactNeighborY="1757"/>
      <dgm:spPr/>
      <dgm:t>
        <a:bodyPr/>
        <a:lstStyle/>
        <a:p>
          <a:endParaRPr lang="es-EC"/>
        </a:p>
      </dgm:t>
    </dgm:pt>
    <dgm:pt modelId="{A5D8A3B5-F3E4-46ED-AB7C-283760CF2176}" type="pres">
      <dgm:prSet presAssocID="{0E486B4A-C964-40DF-9065-8B6327B6153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42704-7C98-4AF3-BFE0-13906263B4BF}" type="pres">
      <dgm:prSet presAssocID="{0E486B4A-C964-40DF-9065-8B6327B6153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490D747F-F6BE-4CE6-AAFC-E25BAF6F89AD}" type="pres">
      <dgm:prSet presAssocID="{0E486B4A-C964-40DF-9065-8B6327B61539}" presName="ParentShape1" presStyleLbl="alignImgPlace1" presStyleIdx="0" presStyleCnt="1">
        <dgm:presLayoutVars/>
      </dgm:prSet>
      <dgm:spPr/>
      <dgm:t>
        <a:bodyPr/>
        <a:lstStyle/>
        <a:p>
          <a:endParaRPr lang="es-EC"/>
        </a:p>
      </dgm:t>
    </dgm:pt>
  </dgm:ptLst>
  <dgm:cxnLst>
    <dgm:cxn modelId="{759CF1E0-F7AF-48EA-BE9F-7E3054941E45}" type="presOf" srcId="{0E486B4A-C964-40DF-9065-8B6327B61539}" destId="{08317473-D1EA-473C-A7D1-89D7CBA169A0}" srcOrd="0" destOrd="0" presId="urn:microsoft.com/office/officeart/2009/3/layout/OpposingIdeas"/>
    <dgm:cxn modelId="{59DAB051-EA64-4F9C-9007-7ECFAF330D27}" type="presOf" srcId="{9BD3878D-D87E-4A33-92D0-F99EABFF2C3D}" destId="{A5D8A3B5-F3E4-46ED-AB7C-283760CF2176}" srcOrd="0" destOrd="0" presId="urn:microsoft.com/office/officeart/2009/3/layout/OpposingIdeas"/>
    <dgm:cxn modelId="{262C7719-A8B7-4C18-881B-0AD8FCF98EBB}" type="presOf" srcId="{EA07088A-D964-40F6-900F-85BA00983C67}" destId="{490D747F-F6BE-4CE6-AAFC-E25BAF6F89AD}" srcOrd="1" destOrd="0" presId="urn:microsoft.com/office/officeart/2009/3/layout/OpposingIdeas"/>
    <dgm:cxn modelId="{AE45E3E2-E468-4770-9ABD-EA5F0C15127D}" srcId="{EA07088A-D964-40F6-900F-85BA00983C67}" destId="{9BD3878D-D87E-4A33-92D0-F99EABFF2C3D}" srcOrd="0" destOrd="0" parTransId="{7172BF85-2831-43AF-B439-AF40095A18B0}" sibTransId="{08A084F5-DC2E-47D3-B15D-17CEC50F52E7}"/>
    <dgm:cxn modelId="{0236E984-0EC9-43C2-AC43-AE0AE7700FE2}" type="presOf" srcId="{EA07088A-D964-40F6-900F-85BA00983C67}" destId="{C6D42704-7C98-4AF3-BFE0-13906263B4BF}" srcOrd="0" destOrd="0" presId="urn:microsoft.com/office/officeart/2009/3/layout/OpposingIdeas"/>
    <dgm:cxn modelId="{381E2F48-3A37-4E2A-8B51-6000AB7D605A}" srcId="{0E486B4A-C964-40DF-9065-8B6327B61539}" destId="{EA07088A-D964-40F6-900F-85BA00983C67}" srcOrd="0" destOrd="0" parTransId="{69AF8E11-CA76-4DD7-892C-98BDDDA57DFC}" sibTransId="{636737B1-3435-4093-AC00-EA8E3783C592}"/>
    <dgm:cxn modelId="{26D3186A-021F-4DC8-9082-24A5C7138E42}" type="presParOf" srcId="{08317473-D1EA-473C-A7D1-89D7CBA169A0}" destId="{F559080B-BABF-468F-9528-2F3402C66986}" srcOrd="0" destOrd="0" presId="urn:microsoft.com/office/officeart/2009/3/layout/OpposingIdeas"/>
    <dgm:cxn modelId="{E7A80EE2-F909-4F06-906E-B436BCAB6D2B}" type="presParOf" srcId="{08317473-D1EA-473C-A7D1-89D7CBA169A0}" destId="{A5D8A3B5-F3E4-46ED-AB7C-283760CF2176}" srcOrd="1" destOrd="0" presId="urn:microsoft.com/office/officeart/2009/3/layout/OpposingIdeas"/>
    <dgm:cxn modelId="{01499D16-04FB-41CE-BF17-47189095FD5B}" type="presParOf" srcId="{08317473-D1EA-473C-A7D1-89D7CBA169A0}" destId="{C6D42704-7C98-4AF3-BFE0-13906263B4BF}" srcOrd="2" destOrd="0" presId="urn:microsoft.com/office/officeart/2009/3/layout/OpposingIdeas"/>
    <dgm:cxn modelId="{5D1602DB-FDF4-4B7D-8117-E3CA10C8D0AF}" type="presParOf" srcId="{08317473-D1EA-473C-A7D1-89D7CBA169A0}" destId="{490D747F-F6BE-4CE6-AAFC-E25BAF6F89AD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E837F-423D-42E9-A45F-70E3BBB87FD1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36C7A30-BF82-486A-869D-5E964F758C28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TuxFono</a:t>
          </a:r>
          <a:endParaRPr lang="es-EC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715C4D19-570F-48C3-B4C3-FCD0BEB009E9}" type="parTrans" cxnId="{FD06B2EF-4A20-4D42-9571-179538B8684C}">
      <dgm:prSet/>
      <dgm:spPr/>
      <dgm:t>
        <a:bodyPr/>
        <a:lstStyle/>
        <a:p>
          <a:endParaRPr lang="es-EC"/>
        </a:p>
      </dgm:t>
    </dgm:pt>
    <dgm:pt modelId="{628CE5FB-F44A-47A6-87BB-CC6E84DDA073}" type="sibTrans" cxnId="{FD06B2EF-4A20-4D42-9571-179538B8684C}">
      <dgm:prSet/>
      <dgm:spPr/>
      <dgm:t>
        <a:bodyPr/>
        <a:lstStyle/>
        <a:p>
          <a:endParaRPr lang="es-EC"/>
        </a:p>
      </dgm:t>
    </dgm:pt>
    <dgm:pt modelId="{E9AA785A-289A-4424-8688-FCF3CCD1075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Compra de tarjetas de virtuales. Tarifa estándar de $0,03</a:t>
          </a:r>
          <a:endParaRPr lang="es-EC" b="1" dirty="0">
            <a:solidFill>
              <a:schemeClr val="tx1"/>
            </a:solidFill>
          </a:endParaRPr>
        </a:p>
      </dgm:t>
    </dgm:pt>
    <dgm:pt modelId="{87E7E85C-9FAF-4292-9BCD-31F5D4BE48AB}" type="parTrans" cxnId="{495A4145-2E1D-4758-BC4D-D8B3430A085E}">
      <dgm:prSet/>
      <dgm:spPr/>
      <dgm:t>
        <a:bodyPr/>
        <a:lstStyle/>
        <a:p>
          <a:endParaRPr lang="es-EC"/>
        </a:p>
      </dgm:t>
    </dgm:pt>
    <dgm:pt modelId="{A4F3983F-D8C1-430C-B5AF-400867EC2F1A}" type="sibTrans" cxnId="{495A4145-2E1D-4758-BC4D-D8B3430A085E}">
      <dgm:prSet/>
      <dgm:spPr/>
      <dgm:t>
        <a:bodyPr/>
        <a:lstStyle/>
        <a:p>
          <a:endParaRPr lang="es-EC"/>
        </a:p>
      </dgm:t>
    </dgm:pt>
    <dgm:pt modelId="{0C58A789-313B-4923-93AB-E6792C05D34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Agregación de contactos a la Agenda</a:t>
          </a:r>
          <a:endParaRPr lang="es-EC" b="1" dirty="0">
            <a:solidFill>
              <a:schemeClr val="tx1"/>
            </a:solidFill>
          </a:endParaRPr>
        </a:p>
      </dgm:t>
    </dgm:pt>
    <dgm:pt modelId="{D616CF7D-6D2E-47D7-842F-9C11FCA3B61A}" type="parTrans" cxnId="{6871E868-BE8F-4FA8-BD4B-1C2F9D448E87}">
      <dgm:prSet/>
      <dgm:spPr/>
      <dgm:t>
        <a:bodyPr/>
        <a:lstStyle/>
        <a:p>
          <a:endParaRPr lang="es-EC"/>
        </a:p>
      </dgm:t>
    </dgm:pt>
    <dgm:pt modelId="{053CBF4F-7763-45B0-A18A-014394129F5C}" type="sibTrans" cxnId="{6871E868-BE8F-4FA8-BD4B-1C2F9D448E87}">
      <dgm:prSet/>
      <dgm:spPr/>
      <dgm:t>
        <a:bodyPr/>
        <a:lstStyle/>
        <a:p>
          <a:endParaRPr lang="es-EC"/>
        </a:p>
      </dgm:t>
    </dgm:pt>
    <dgm:pt modelId="{F1BA3CF9-874C-4EBE-869D-369FFA475AA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Seleccionar ubicación e iniciar la llamada.</a:t>
          </a:r>
          <a:endParaRPr lang="es-EC" b="1" dirty="0">
            <a:solidFill>
              <a:schemeClr val="tx1"/>
            </a:solidFill>
          </a:endParaRPr>
        </a:p>
      </dgm:t>
    </dgm:pt>
    <dgm:pt modelId="{CE1D8ABC-4136-483F-B86E-A17961D02324}" type="parTrans" cxnId="{20B62ECB-69B0-4017-BEF6-263D598FC052}">
      <dgm:prSet/>
      <dgm:spPr/>
      <dgm:t>
        <a:bodyPr/>
        <a:lstStyle/>
        <a:p>
          <a:endParaRPr lang="es-EC"/>
        </a:p>
      </dgm:t>
    </dgm:pt>
    <dgm:pt modelId="{4C188810-EE2B-4C6D-92E6-49B04519531C}" type="sibTrans" cxnId="{20B62ECB-69B0-4017-BEF6-263D598FC052}">
      <dgm:prSet/>
      <dgm:spPr/>
      <dgm:t>
        <a:bodyPr/>
        <a:lstStyle/>
        <a:p>
          <a:endParaRPr lang="es-EC"/>
        </a:p>
      </dgm:t>
    </dgm:pt>
    <dgm:pt modelId="{5DD32702-0F1D-4BCA-896D-B997ADBE869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Ingreso por interfaz Web, para el registro.</a:t>
          </a:r>
          <a:endParaRPr lang="es-EC" b="1" dirty="0">
            <a:solidFill>
              <a:schemeClr val="tx1"/>
            </a:solidFill>
          </a:endParaRPr>
        </a:p>
      </dgm:t>
    </dgm:pt>
    <dgm:pt modelId="{1D355C2E-2182-4691-8279-53AE83544B23}" type="sibTrans" cxnId="{34DEE177-AA76-4319-9B5F-0E13A87DE4D2}">
      <dgm:prSet/>
      <dgm:spPr/>
      <dgm:t>
        <a:bodyPr/>
        <a:lstStyle/>
        <a:p>
          <a:endParaRPr lang="es-EC"/>
        </a:p>
      </dgm:t>
    </dgm:pt>
    <dgm:pt modelId="{CF9A71E1-9D2A-4E94-AE7D-0C21528C4FD6}" type="parTrans" cxnId="{34DEE177-AA76-4319-9B5F-0E13A87DE4D2}">
      <dgm:prSet/>
      <dgm:spPr/>
      <dgm:t>
        <a:bodyPr/>
        <a:lstStyle/>
        <a:p>
          <a:endParaRPr lang="es-EC"/>
        </a:p>
      </dgm:t>
    </dgm:pt>
    <dgm:pt modelId="{0F379788-8B9C-4641-9CEE-63B8005C40E9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Si la llamada no es atendida, tenemos: Buzón de Voz o Retrollamada.</a:t>
          </a:r>
          <a:endParaRPr lang="es-EC" b="1" dirty="0">
            <a:solidFill>
              <a:schemeClr val="tx1"/>
            </a:solidFill>
          </a:endParaRPr>
        </a:p>
      </dgm:t>
    </dgm:pt>
    <dgm:pt modelId="{BE9C620B-6C27-4B97-B4E3-896D150CB0E1}" type="parTrans" cxnId="{16976B54-52F3-40B0-B683-6BEE660DB5CB}">
      <dgm:prSet/>
      <dgm:spPr/>
      <dgm:t>
        <a:bodyPr/>
        <a:lstStyle/>
        <a:p>
          <a:endParaRPr lang="es-EC"/>
        </a:p>
      </dgm:t>
    </dgm:pt>
    <dgm:pt modelId="{B248B4B6-3EE4-4873-BAC9-746FAC087774}" type="sibTrans" cxnId="{16976B54-52F3-40B0-B683-6BEE660DB5CB}">
      <dgm:prSet/>
      <dgm:spPr/>
      <dgm:t>
        <a:bodyPr/>
        <a:lstStyle/>
        <a:p>
          <a:endParaRPr lang="es-EC"/>
        </a:p>
      </dgm:t>
    </dgm:pt>
    <dgm:pt modelId="{CE8BEBBD-156A-47A4-87E1-A48EF1D87B1D}" type="pres">
      <dgm:prSet presAssocID="{709E837F-423D-42E9-A45F-70E3BBB87F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D70D9D-6ECE-4795-9DF7-4270B2B311CC}" type="pres">
      <dgm:prSet presAssocID="{136C7A30-BF82-486A-869D-5E964F758C28}" presName="centerShape" presStyleLbl="node0" presStyleIdx="0" presStyleCnt="1" custScaleX="128052" custScaleY="120246"/>
      <dgm:spPr/>
      <dgm:t>
        <a:bodyPr/>
        <a:lstStyle/>
        <a:p>
          <a:endParaRPr lang="es-EC"/>
        </a:p>
      </dgm:t>
    </dgm:pt>
    <dgm:pt modelId="{FF22B1D9-C2CE-4E6E-A070-CFC9649BC9FF}" type="pres">
      <dgm:prSet presAssocID="{CF9A71E1-9D2A-4E94-AE7D-0C21528C4FD6}" presName="parTrans" presStyleLbl="sibTrans2D1" presStyleIdx="0" presStyleCnt="5"/>
      <dgm:spPr/>
      <dgm:t>
        <a:bodyPr/>
        <a:lstStyle/>
        <a:p>
          <a:endParaRPr lang="es-EC"/>
        </a:p>
      </dgm:t>
    </dgm:pt>
    <dgm:pt modelId="{B3A94FA9-1F50-48A5-AA53-8C171C2C976B}" type="pres">
      <dgm:prSet presAssocID="{CF9A71E1-9D2A-4E94-AE7D-0C21528C4FD6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AEF51FF8-BF5E-4A99-B52A-66E0D9696F14}" type="pres">
      <dgm:prSet presAssocID="{5DD32702-0F1D-4BCA-896D-B997ADBE86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C2D81-9512-48AC-8BE1-A3AD1EB3322E}" type="pres">
      <dgm:prSet presAssocID="{87E7E85C-9FAF-4292-9BCD-31F5D4BE48AB}" presName="parTrans" presStyleLbl="sibTrans2D1" presStyleIdx="1" presStyleCnt="5"/>
      <dgm:spPr/>
      <dgm:t>
        <a:bodyPr/>
        <a:lstStyle/>
        <a:p>
          <a:endParaRPr lang="es-EC"/>
        </a:p>
      </dgm:t>
    </dgm:pt>
    <dgm:pt modelId="{15040FBC-FF88-4C94-A32E-CB3105E6E1E6}" type="pres">
      <dgm:prSet presAssocID="{87E7E85C-9FAF-4292-9BCD-31F5D4BE48AB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3929C43C-2E91-4AE0-9BA1-05FE4C49402F}" type="pres">
      <dgm:prSet presAssocID="{E9AA785A-289A-4424-8688-FCF3CCD107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AE6F33-4528-4FCA-AA17-BC987CC938E4}" type="pres">
      <dgm:prSet presAssocID="{D616CF7D-6D2E-47D7-842F-9C11FCA3B61A}" presName="parTrans" presStyleLbl="sibTrans2D1" presStyleIdx="2" presStyleCnt="5"/>
      <dgm:spPr/>
      <dgm:t>
        <a:bodyPr/>
        <a:lstStyle/>
        <a:p>
          <a:endParaRPr lang="es-EC"/>
        </a:p>
      </dgm:t>
    </dgm:pt>
    <dgm:pt modelId="{E9B3E2D1-13F1-4C52-B696-C0EC57E6C7C6}" type="pres">
      <dgm:prSet presAssocID="{D616CF7D-6D2E-47D7-842F-9C11FCA3B61A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D28BE40-E089-4009-BD6A-AC9821DB7527}" type="pres">
      <dgm:prSet presAssocID="{0C58A789-313B-4923-93AB-E6792C05D3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CB5EC7-8E4C-4DF7-8972-9B81F5479F19}" type="pres">
      <dgm:prSet presAssocID="{CE1D8ABC-4136-483F-B86E-A17961D02324}" presName="parTrans" presStyleLbl="sibTrans2D1" presStyleIdx="3" presStyleCnt="5"/>
      <dgm:spPr/>
      <dgm:t>
        <a:bodyPr/>
        <a:lstStyle/>
        <a:p>
          <a:endParaRPr lang="es-EC"/>
        </a:p>
      </dgm:t>
    </dgm:pt>
    <dgm:pt modelId="{A4316479-09C4-4854-9945-FD33C5DB9F65}" type="pres">
      <dgm:prSet presAssocID="{CE1D8ABC-4136-483F-B86E-A17961D02324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9FF82827-BDDE-4D20-B890-0A40E8B3EF31}" type="pres">
      <dgm:prSet presAssocID="{F1BA3CF9-874C-4EBE-869D-369FFA475A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426C7-7311-4E98-B704-F0F1FEDDDBC4}" type="pres">
      <dgm:prSet presAssocID="{BE9C620B-6C27-4B97-B4E3-896D150CB0E1}" presName="parTrans" presStyleLbl="sibTrans2D1" presStyleIdx="4" presStyleCnt="5"/>
      <dgm:spPr/>
      <dgm:t>
        <a:bodyPr/>
        <a:lstStyle/>
        <a:p>
          <a:endParaRPr lang="es-EC"/>
        </a:p>
      </dgm:t>
    </dgm:pt>
    <dgm:pt modelId="{5E467BF0-1A36-451A-9DC5-1F656C12DA46}" type="pres">
      <dgm:prSet presAssocID="{BE9C620B-6C27-4B97-B4E3-896D150CB0E1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15A6844C-51BB-4AC2-A602-7C68558FAE30}" type="pres">
      <dgm:prSet presAssocID="{0F379788-8B9C-4641-9CEE-63B8005C40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00E1FB-F52F-4A4E-963F-6FE5B0373D57}" type="presOf" srcId="{BE9C620B-6C27-4B97-B4E3-896D150CB0E1}" destId="{F68426C7-7311-4E98-B704-F0F1FEDDDBC4}" srcOrd="0" destOrd="0" presId="urn:microsoft.com/office/officeart/2005/8/layout/radial5"/>
    <dgm:cxn modelId="{72F6FBAF-4947-42F5-9907-0B33B02C3349}" type="presOf" srcId="{CF9A71E1-9D2A-4E94-AE7D-0C21528C4FD6}" destId="{B3A94FA9-1F50-48A5-AA53-8C171C2C976B}" srcOrd="1" destOrd="0" presId="urn:microsoft.com/office/officeart/2005/8/layout/radial5"/>
    <dgm:cxn modelId="{0E36A3E5-85BD-41AC-80FF-84B70D25D19B}" type="presOf" srcId="{0F379788-8B9C-4641-9CEE-63B8005C40E9}" destId="{15A6844C-51BB-4AC2-A602-7C68558FAE30}" srcOrd="0" destOrd="0" presId="urn:microsoft.com/office/officeart/2005/8/layout/radial5"/>
    <dgm:cxn modelId="{F9B2A2ED-AFF1-4B70-8ED2-30A73E33DFBF}" type="presOf" srcId="{CE1D8ABC-4136-483F-B86E-A17961D02324}" destId="{A4316479-09C4-4854-9945-FD33C5DB9F65}" srcOrd="1" destOrd="0" presId="urn:microsoft.com/office/officeart/2005/8/layout/radial5"/>
    <dgm:cxn modelId="{34DEE177-AA76-4319-9B5F-0E13A87DE4D2}" srcId="{136C7A30-BF82-486A-869D-5E964F758C28}" destId="{5DD32702-0F1D-4BCA-896D-B997ADBE8696}" srcOrd="0" destOrd="0" parTransId="{CF9A71E1-9D2A-4E94-AE7D-0C21528C4FD6}" sibTransId="{1D355C2E-2182-4691-8279-53AE83544B23}"/>
    <dgm:cxn modelId="{E0A6B0F6-2829-4DA2-8D5C-C72FAFF2DECA}" type="presOf" srcId="{709E837F-423D-42E9-A45F-70E3BBB87FD1}" destId="{CE8BEBBD-156A-47A4-87E1-A48EF1D87B1D}" srcOrd="0" destOrd="0" presId="urn:microsoft.com/office/officeart/2005/8/layout/radial5"/>
    <dgm:cxn modelId="{21DC4D18-5AC7-455F-974F-E850CC4E2989}" type="presOf" srcId="{F1BA3CF9-874C-4EBE-869D-369FFA475AA8}" destId="{9FF82827-BDDE-4D20-B890-0A40E8B3EF31}" srcOrd="0" destOrd="0" presId="urn:microsoft.com/office/officeart/2005/8/layout/radial5"/>
    <dgm:cxn modelId="{B767EAF4-9009-49A7-8442-1CDAFB1A8DBB}" type="presOf" srcId="{5DD32702-0F1D-4BCA-896D-B997ADBE8696}" destId="{AEF51FF8-BF5E-4A99-B52A-66E0D9696F14}" srcOrd="0" destOrd="0" presId="urn:microsoft.com/office/officeart/2005/8/layout/radial5"/>
    <dgm:cxn modelId="{495A4145-2E1D-4758-BC4D-D8B3430A085E}" srcId="{136C7A30-BF82-486A-869D-5E964F758C28}" destId="{E9AA785A-289A-4424-8688-FCF3CCD10751}" srcOrd="1" destOrd="0" parTransId="{87E7E85C-9FAF-4292-9BCD-31F5D4BE48AB}" sibTransId="{A4F3983F-D8C1-430C-B5AF-400867EC2F1A}"/>
    <dgm:cxn modelId="{9C09F85A-2845-48C9-A526-5B00B896B6B0}" type="presOf" srcId="{136C7A30-BF82-486A-869D-5E964F758C28}" destId="{34D70D9D-6ECE-4795-9DF7-4270B2B311CC}" srcOrd="0" destOrd="0" presId="urn:microsoft.com/office/officeart/2005/8/layout/radial5"/>
    <dgm:cxn modelId="{000C4595-60C5-498C-84D1-14FADBFBCEEE}" type="presOf" srcId="{D616CF7D-6D2E-47D7-842F-9C11FCA3B61A}" destId="{E9B3E2D1-13F1-4C52-B696-C0EC57E6C7C6}" srcOrd="1" destOrd="0" presId="urn:microsoft.com/office/officeart/2005/8/layout/radial5"/>
    <dgm:cxn modelId="{3A8B5D1C-697F-4577-B5D0-AFF01E0062D1}" type="presOf" srcId="{E9AA785A-289A-4424-8688-FCF3CCD10751}" destId="{3929C43C-2E91-4AE0-9BA1-05FE4C49402F}" srcOrd="0" destOrd="0" presId="urn:microsoft.com/office/officeart/2005/8/layout/radial5"/>
    <dgm:cxn modelId="{20B62ECB-69B0-4017-BEF6-263D598FC052}" srcId="{136C7A30-BF82-486A-869D-5E964F758C28}" destId="{F1BA3CF9-874C-4EBE-869D-369FFA475AA8}" srcOrd="3" destOrd="0" parTransId="{CE1D8ABC-4136-483F-B86E-A17961D02324}" sibTransId="{4C188810-EE2B-4C6D-92E6-49B04519531C}"/>
    <dgm:cxn modelId="{7DF84DBA-3BB1-40CA-A8BC-CE84CFF1ABED}" type="presOf" srcId="{CE1D8ABC-4136-483F-B86E-A17961D02324}" destId="{C3CB5EC7-8E4C-4DF7-8972-9B81F5479F19}" srcOrd="0" destOrd="0" presId="urn:microsoft.com/office/officeart/2005/8/layout/radial5"/>
    <dgm:cxn modelId="{F2F57057-2ECB-4D58-A754-E85BE2D76FBF}" type="presOf" srcId="{87E7E85C-9FAF-4292-9BCD-31F5D4BE48AB}" destId="{15040FBC-FF88-4C94-A32E-CB3105E6E1E6}" srcOrd="1" destOrd="0" presId="urn:microsoft.com/office/officeart/2005/8/layout/radial5"/>
    <dgm:cxn modelId="{8A8A81ED-166A-4D24-8A81-A02565A4888F}" type="presOf" srcId="{D616CF7D-6D2E-47D7-842F-9C11FCA3B61A}" destId="{9BAE6F33-4528-4FCA-AA17-BC987CC938E4}" srcOrd="0" destOrd="0" presId="urn:microsoft.com/office/officeart/2005/8/layout/radial5"/>
    <dgm:cxn modelId="{7605A5A5-BE09-4C9D-B492-8CD43E6BE290}" type="presOf" srcId="{CF9A71E1-9D2A-4E94-AE7D-0C21528C4FD6}" destId="{FF22B1D9-C2CE-4E6E-A070-CFC9649BC9FF}" srcOrd="0" destOrd="0" presId="urn:microsoft.com/office/officeart/2005/8/layout/radial5"/>
    <dgm:cxn modelId="{F2E9C406-352F-40EF-A142-967DB13F0FDA}" type="presOf" srcId="{87E7E85C-9FAF-4292-9BCD-31F5D4BE48AB}" destId="{534C2D81-9512-48AC-8BE1-A3AD1EB3322E}" srcOrd="0" destOrd="0" presId="urn:microsoft.com/office/officeart/2005/8/layout/radial5"/>
    <dgm:cxn modelId="{FD06B2EF-4A20-4D42-9571-179538B8684C}" srcId="{709E837F-423D-42E9-A45F-70E3BBB87FD1}" destId="{136C7A30-BF82-486A-869D-5E964F758C28}" srcOrd="0" destOrd="0" parTransId="{715C4D19-570F-48C3-B4C3-FCD0BEB009E9}" sibTransId="{628CE5FB-F44A-47A6-87BB-CC6E84DDA073}"/>
    <dgm:cxn modelId="{6871E868-BE8F-4FA8-BD4B-1C2F9D448E87}" srcId="{136C7A30-BF82-486A-869D-5E964F758C28}" destId="{0C58A789-313B-4923-93AB-E6792C05D34F}" srcOrd="2" destOrd="0" parTransId="{D616CF7D-6D2E-47D7-842F-9C11FCA3B61A}" sibTransId="{053CBF4F-7763-45B0-A18A-014394129F5C}"/>
    <dgm:cxn modelId="{3DAA9B9B-09A2-43FC-903A-3A3CA6E9CFEC}" type="presOf" srcId="{BE9C620B-6C27-4B97-B4E3-896D150CB0E1}" destId="{5E467BF0-1A36-451A-9DC5-1F656C12DA46}" srcOrd="1" destOrd="0" presId="urn:microsoft.com/office/officeart/2005/8/layout/radial5"/>
    <dgm:cxn modelId="{F2BC3275-7C88-45B6-B2BA-A5EDE5A5C4DC}" type="presOf" srcId="{0C58A789-313B-4923-93AB-E6792C05D34F}" destId="{4D28BE40-E089-4009-BD6A-AC9821DB7527}" srcOrd="0" destOrd="0" presId="urn:microsoft.com/office/officeart/2005/8/layout/radial5"/>
    <dgm:cxn modelId="{16976B54-52F3-40B0-B683-6BEE660DB5CB}" srcId="{136C7A30-BF82-486A-869D-5E964F758C28}" destId="{0F379788-8B9C-4641-9CEE-63B8005C40E9}" srcOrd="4" destOrd="0" parTransId="{BE9C620B-6C27-4B97-B4E3-896D150CB0E1}" sibTransId="{B248B4B6-3EE4-4873-BAC9-746FAC087774}"/>
    <dgm:cxn modelId="{5AEA434D-33E9-48A3-9CD6-FF09A24FEE88}" type="presParOf" srcId="{CE8BEBBD-156A-47A4-87E1-A48EF1D87B1D}" destId="{34D70D9D-6ECE-4795-9DF7-4270B2B311CC}" srcOrd="0" destOrd="0" presId="urn:microsoft.com/office/officeart/2005/8/layout/radial5"/>
    <dgm:cxn modelId="{D02EED5E-D4A9-4638-84B9-84FDBD5DEA15}" type="presParOf" srcId="{CE8BEBBD-156A-47A4-87E1-A48EF1D87B1D}" destId="{FF22B1D9-C2CE-4E6E-A070-CFC9649BC9FF}" srcOrd="1" destOrd="0" presId="urn:microsoft.com/office/officeart/2005/8/layout/radial5"/>
    <dgm:cxn modelId="{FA8C2444-B342-4E66-A161-99D98109045F}" type="presParOf" srcId="{FF22B1D9-C2CE-4E6E-A070-CFC9649BC9FF}" destId="{B3A94FA9-1F50-48A5-AA53-8C171C2C976B}" srcOrd="0" destOrd="0" presId="urn:microsoft.com/office/officeart/2005/8/layout/radial5"/>
    <dgm:cxn modelId="{C8D1FC44-016F-40F8-956B-16B47648CD8B}" type="presParOf" srcId="{CE8BEBBD-156A-47A4-87E1-A48EF1D87B1D}" destId="{AEF51FF8-BF5E-4A99-B52A-66E0D9696F14}" srcOrd="2" destOrd="0" presId="urn:microsoft.com/office/officeart/2005/8/layout/radial5"/>
    <dgm:cxn modelId="{A7E141A3-BC4F-4809-B33B-2264DC8779CE}" type="presParOf" srcId="{CE8BEBBD-156A-47A4-87E1-A48EF1D87B1D}" destId="{534C2D81-9512-48AC-8BE1-A3AD1EB3322E}" srcOrd="3" destOrd="0" presId="urn:microsoft.com/office/officeart/2005/8/layout/radial5"/>
    <dgm:cxn modelId="{5D19E6F9-E27A-439E-82F1-006F8EB4CCD8}" type="presParOf" srcId="{534C2D81-9512-48AC-8BE1-A3AD1EB3322E}" destId="{15040FBC-FF88-4C94-A32E-CB3105E6E1E6}" srcOrd="0" destOrd="0" presId="urn:microsoft.com/office/officeart/2005/8/layout/radial5"/>
    <dgm:cxn modelId="{0FB30B37-8DD4-4237-843C-A34445B0D594}" type="presParOf" srcId="{CE8BEBBD-156A-47A4-87E1-A48EF1D87B1D}" destId="{3929C43C-2E91-4AE0-9BA1-05FE4C49402F}" srcOrd="4" destOrd="0" presId="urn:microsoft.com/office/officeart/2005/8/layout/radial5"/>
    <dgm:cxn modelId="{70E2C637-C095-4228-A526-9F2CFDEB0DE8}" type="presParOf" srcId="{CE8BEBBD-156A-47A4-87E1-A48EF1D87B1D}" destId="{9BAE6F33-4528-4FCA-AA17-BC987CC938E4}" srcOrd="5" destOrd="0" presId="urn:microsoft.com/office/officeart/2005/8/layout/radial5"/>
    <dgm:cxn modelId="{AD4DDFE0-AF82-4E25-92A3-58292677C1DB}" type="presParOf" srcId="{9BAE6F33-4528-4FCA-AA17-BC987CC938E4}" destId="{E9B3E2D1-13F1-4C52-B696-C0EC57E6C7C6}" srcOrd="0" destOrd="0" presId="urn:microsoft.com/office/officeart/2005/8/layout/radial5"/>
    <dgm:cxn modelId="{97F56D4A-EDD4-44EF-80C6-2806AEAC53A0}" type="presParOf" srcId="{CE8BEBBD-156A-47A4-87E1-A48EF1D87B1D}" destId="{4D28BE40-E089-4009-BD6A-AC9821DB7527}" srcOrd="6" destOrd="0" presId="urn:microsoft.com/office/officeart/2005/8/layout/radial5"/>
    <dgm:cxn modelId="{BA11924A-40BD-4F3B-86EF-EF539A8F6CB2}" type="presParOf" srcId="{CE8BEBBD-156A-47A4-87E1-A48EF1D87B1D}" destId="{C3CB5EC7-8E4C-4DF7-8972-9B81F5479F19}" srcOrd="7" destOrd="0" presId="urn:microsoft.com/office/officeart/2005/8/layout/radial5"/>
    <dgm:cxn modelId="{7EE26B93-19EB-47CA-AA70-39FDE9DB56FE}" type="presParOf" srcId="{C3CB5EC7-8E4C-4DF7-8972-9B81F5479F19}" destId="{A4316479-09C4-4854-9945-FD33C5DB9F65}" srcOrd="0" destOrd="0" presId="urn:microsoft.com/office/officeart/2005/8/layout/radial5"/>
    <dgm:cxn modelId="{EC90A00E-CB3C-40B9-84C8-36E5586A140E}" type="presParOf" srcId="{CE8BEBBD-156A-47A4-87E1-A48EF1D87B1D}" destId="{9FF82827-BDDE-4D20-B890-0A40E8B3EF31}" srcOrd="8" destOrd="0" presId="urn:microsoft.com/office/officeart/2005/8/layout/radial5"/>
    <dgm:cxn modelId="{99E3F774-DCB7-4B4A-BC8D-3F00AD64518A}" type="presParOf" srcId="{CE8BEBBD-156A-47A4-87E1-A48EF1D87B1D}" destId="{F68426C7-7311-4E98-B704-F0F1FEDDDBC4}" srcOrd="9" destOrd="0" presId="urn:microsoft.com/office/officeart/2005/8/layout/radial5"/>
    <dgm:cxn modelId="{82298096-E3DF-4DD5-8D59-678BDDF43C2B}" type="presParOf" srcId="{F68426C7-7311-4E98-B704-F0F1FEDDDBC4}" destId="{5E467BF0-1A36-451A-9DC5-1F656C12DA46}" srcOrd="0" destOrd="0" presId="urn:microsoft.com/office/officeart/2005/8/layout/radial5"/>
    <dgm:cxn modelId="{A40B1EDE-E444-43E4-A859-19455E79D53F}" type="presParOf" srcId="{CE8BEBBD-156A-47A4-87E1-A48EF1D87B1D}" destId="{15A6844C-51BB-4AC2-A602-7C68558FAE3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17506-A296-459D-A35C-30EF8CA2FA59}" type="doc">
      <dgm:prSet loTypeId="urn:microsoft.com/office/officeart/2008/layout/Hexagon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6856E76-22C7-4EA0-A66D-24EC01F6FF4F}">
      <dgm:prSet phldrT="[Texto]"/>
      <dgm:spPr/>
      <dgm:t>
        <a:bodyPr/>
        <a:lstStyle/>
        <a:p>
          <a:r>
            <a:rPr lang="es-EC" dirty="0" smtClean="0"/>
            <a:t>Asterisk</a:t>
          </a:r>
          <a:endParaRPr lang="es-EC" dirty="0"/>
        </a:p>
      </dgm:t>
    </dgm:pt>
    <dgm:pt modelId="{ADCFCE82-1515-4F20-8B38-5A1471E3CA15}" type="parTrans" cxnId="{CF9D5008-DB5C-48D7-89D3-CD8FF56E582B}">
      <dgm:prSet/>
      <dgm:spPr/>
      <dgm:t>
        <a:bodyPr/>
        <a:lstStyle/>
        <a:p>
          <a:endParaRPr lang="es-EC"/>
        </a:p>
      </dgm:t>
    </dgm:pt>
    <dgm:pt modelId="{566A9173-14FF-4166-AA88-45301D45E92C}" type="sibTrans" cxnId="{CF9D5008-DB5C-48D7-89D3-CD8FF56E582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1FEBDCC-68E4-4BB9-B2D0-3B08AA8BB531}">
      <dgm:prSet phldrT="[Texto]"/>
      <dgm:spPr/>
      <dgm:t>
        <a:bodyPr/>
        <a:lstStyle/>
        <a:p>
          <a:r>
            <a:rPr lang="es-EC" dirty="0" smtClean="0"/>
            <a:t>MySQL</a:t>
          </a:r>
          <a:endParaRPr lang="es-EC" dirty="0"/>
        </a:p>
      </dgm:t>
    </dgm:pt>
    <dgm:pt modelId="{A8908507-A4AB-4B4B-A663-89D27BB587E1}" type="parTrans" cxnId="{8ABF7957-6809-418B-9090-A136C4D3C440}">
      <dgm:prSet/>
      <dgm:spPr/>
      <dgm:t>
        <a:bodyPr/>
        <a:lstStyle/>
        <a:p>
          <a:endParaRPr lang="es-EC"/>
        </a:p>
      </dgm:t>
    </dgm:pt>
    <dgm:pt modelId="{5A9587D2-4468-4FF8-8A41-54DBB0E50D2E}" type="sibTrans" cxnId="{8ABF7957-6809-418B-9090-A136C4D3C44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FE7CEB5-4E3F-4B6A-A119-DBF42F9C6B34}">
      <dgm:prSet phldrT="[Texto]"/>
      <dgm:spPr/>
      <dgm:t>
        <a:bodyPr/>
        <a:lstStyle/>
        <a:p>
          <a:r>
            <a:rPr lang="es-EC" dirty="0" smtClean="0"/>
            <a:t>Apache</a:t>
          </a:r>
          <a:endParaRPr lang="es-EC" dirty="0"/>
        </a:p>
      </dgm:t>
    </dgm:pt>
    <dgm:pt modelId="{21D8C1F7-114A-459B-88FD-A132FEA69BFE}" type="parTrans" cxnId="{DC95B7AA-A3A9-4C73-ABB3-F0648ACBF4B3}">
      <dgm:prSet/>
      <dgm:spPr/>
      <dgm:t>
        <a:bodyPr/>
        <a:lstStyle/>
        <a:p>
          <a:endParaRPr lang="es-EC"/>
        </a:p>
      </dgm:t>
    </dgm:pt>
    <dgm:pt modelId="{39F6C016-5ECA-4B38-8CC5-DB22317C91FA}" type="sibTrans" cxnId="{DC95B7AA-A3A9-4C73-ABB3-F0648ACBF4B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1000FCA-ED35-453E-A30C-7698A68AA07E}">
      <dgm:prSet phldrT="[Texto]"/>
      <dgm:spPr/>
      <dgm:t>
        <a:bodyPr/>
        <a:lstStyle/>
        <a:p>
          <a:r>
            <a:rPr lang="es-EC" dirty="0" smtClean="0"/>
            <a:t>Linux</a:t>
          </a:r>
          <a:endParaRPr lang="es-EC" dirty="0"/>
        </a:p>
      </dgm:t>
    </dgm:pt>
    <dgm:pt modelId="{F1E9EB5A-0D5D-4D10-9717-D839D43B2B90}" type="parTrans" cxnId="{7C2FA8F2-C911-446E-83A7-CE5C8A9E5D1C}">
      <dgm:prSet/>
      <dgm:spPr/>
      <dgm:t>
        <a:bodyPr/>
        <a:lstStyle/>
        <a:p>
          <a:endParaRPr lang="es-EC"/>
        </a:p>
      </dgm:t>
    </dgm:pt>
    <dgm:pt modelId="{8CFF6905-AF44-452D-B842-914F9C869979}" type="sibTrans" cxnId="{7C2FA8F2-C911-446E-83A7-CE5C8A9E5D1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B164DA1-556A-4336-A801-912A4E2EF06E}">
      <dgm:prSet phldrT="[Texto]"/>
      <dgm:spPr/>
      <dgm:t>
        <a:bodyPr/>
        <a:lstStyle/>
        <a:p>
          <a:r>
            <a:rPr lang="es-EC" dirty="0" smtClean="0"/>
            <a:t>PHP</a:t>
          </a:r>
          <a:endParaRPr lang="es-EC" dirty="0"/>
        </a:p>
      </dgm:t>
    </dgm:pt>
    <dgm:pt modelId="{1A04C083-6816-45D0-ADF9-2124F5B170F4}" type="parTrans" cxnId="{858EB0B7-00B9-49FF-A37D-55C62A325177}">
      <dgm:prSet/>
      <dgm:spPr/>
      <dgm:t>
        <a:bodyPr/>
        <a:lstStyle/>
        <a:p>
          <a:endParaRPr lang="es-EC"/>
        </a:p>
      </dgm:t>
    </dgm:pt>
    <dgm:pt modelId="{EE0694E9-DEEB-490A-82CF-2A2EA8022517}" type="sibTrans" cxnId="{858EB0B7-00B9-49FF-A37D-55C62A325177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2104D38-BBCF-424C-954D-A98AA7BF5194}" type="pres">
      <dgm:prSet presAssocID="{0ED17506-A296-459D-A35C-30EF8CA2FA5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B7D0CE03-2F6E-4562-89AB-483CD0C0AEBD}" type="pres">
      <dgm:prSet presAssocID="{C6856E76-22C7-4EA0-A66D-24EC01F6FF4F}" presName="text1" presStyleCnt="0"/>
      <dgm:spPr/>
      <dgm:t>
        <a:bodyPr/>
        <a:lstStyle/>
        <a:p>
          <a:endParaRPr lang="es-EC"/>
        </a:p>
      </dgm:t>
    </dgm:pt>
    <dgm:pt modelId="{C4793044-1A8B-4446-8246-4A85E682E610}" type="pres">
      <dgm:prSet presAssocID="{C6856E76-22C7-4EA0-A66D-24EC01F6FF4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36AB6B-0657-411B-92D2-62685E46A1AB}" type="pres">
      <dgm:prSet presAssocID="{C6856E76-22C7-4EA0-A66D-24EC01F6FF4F}" presName="textaccent1" presStyleCnt="0"/>
      <dgm:spPr/>
      <dgm:t>
        <a:bodyPr/>
        <a:lstStyle/>
        <a:p>
          <a:endParaRPr lang="es-EC"/>
        </a:p>
      </dgm:t>
    </dgm:pt>
    <dgm:pt modelId="{BC3F777B-4795-4849-BCFD-0A9553A2D4B3}" type="pres">
      <dgm:prSet presAssocID="{C6856E76-22C7-4EA0-A66D-24EC01F6FF4F}" presName="accentRepeatNode" presStyleLbl="solidAlignAcc1" presStyleIdx="0" presStyleCnt="10"/>
      <dgm:spPr/>
      <dgm:t>
        <a:bodyPr/>
        <a:lstStyle/>
        <a:p>
          <a:endParaRPr lang="es-EC"/>
        </a:p>
      </dgm:t>
    </dgm:pt>
    <dgm:pt modelId="{17035867-E88F-4B92-ACDA-1083D068528D}" type="pres">
      <dgm:prSet presAssocID="{566A9173-14FF-4166-AA88-45301D45E92C}" presName="image1" presStyleCnt="0"/>
      <dgm:spPr/>
      <dgm:t>
        <a:bodyPr/>
        <a:lstStyle/>
        <a:p>
          <a:endParaRPr lang="es-EC"/>
        </a:p>
      </dgm:t>
    </dgm:pt>
    <dgm:pt modelId="{A0BDBF67-062C-40D4-90D3-53DB205EB665}" type="pres">
      <dgm:prSet presAssocID="{566A9173-14FF-4166-AA88-45301D45E92C}" presName="imageRepeatNode" presStyleLbl="alignAcc1" presStyleIdx="0" presStyleCnt="5"/>
      <dgm:spPr/>
      <dgm:t>
        <a:bodyPr/>
        <a:lstStyle/>
        <a:p>
          <a:endParaRPr lang="es-EC"/>
        </a:p>
      </dgm:t>
    </dgm:pt>
    <dgm:pt modelId="{8DE884FF-10C8-4EA9-9AA1-D51228D9342A}" type="pres">
      <dgm:prSet presAssocID="{566A9173-14FF-4166-AA88-45301D45E92C}" presName="imageaccent1" presStyleCnt="0"/>
      <dgm:spPr/>
      <dgm:t>
        <a:bodyPr/>
        <a:lstStyle/>
        <a:p>
          <a:endParaRPr lang="es-EC"/>
        </a:p>
      </dgm:t>
    </dgm:pt>
    <dgm:pt modelId="{E5CA877C-4526-4AEF-870E-6E6334E0A54B}" type="pres">
      <dgm:prSet presAssocID="{566A9173-14FF-4166-AA88-45301D45E92C}" presName="accentRepeatNode" presStyleLbl="solidAlignAcc1" presStyleIdx="1" presStyleCnt="10"/>
      <dgm:spPr/>
      <dgm:t>
        <a:bodyPr/>
        <a:lstStyle/>
        <a:p>
          <a:endParaRPr lang="es-EC"/>
        </a:p>
      </dgm:t>
    </dgm:pt>
    <dgm:pt modelId="{7CFA5FF6-B9DA-406D-8DAE-61D57936D05C}" type="pres">
      <dgm:prSet presAssocID="{A1FEBDCC-68E4-4BB9-B2D0-3B08AA8BB531}" presName="text2" presStyleCnt="0"/>
      <dgm:spPr/>
      <dgm:t>
        <a:bodyPr/>
        <a:lstStyle/>
        <a:p>
          <a:endParaRPr lang="es-EC"/>
        </a:p>
      </dgm:t>
    </dgm:pt>
    <dgm:pt modelId="{0D765208-EC2A-4134-BA7B-F2E671BFC4E8}" type="pres">
      <dgm:prSet presAssocID="{A1FEBDCC-68E4-4BB9-B2D0-3B08AA8BB531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50F475-775C-4AC9-8FED-3AB5A61F0D62}" type="pres">
      <dgm:prSet presAssocID="{A1FEBDCC-68E4-4BB9-B2D0-3B08AA8BB531}" presName="textaccent2" presStyleCnt="0"/>
      <dgm:spPr/>
      <dgm:t>
        <a:bodyPr/>
        <a:lstStyle/>
        <a:p>
          <a:endParaRPr lang="es-EC"/>
        </a:p>
      </dgm:t>
    </dgm:pt>
    <dgm:pt modelId="{F3EDF73C-D95D-4043-9DC8-43B769A0E224}" type="pres">
      <dgm:prSet presAssocID="{A1FEBDCC-68E4-4BB9-B2D0-3B08AA8BB531}" presName="accentRepeatNode" presStyleLbl="solidAlignAcc1" presStyleIdx="2" presStyleCnt="10"/>
      <dgm:spPr/>
      <dgm:t>
        <a:bodyPr/>
        <a:lstStyle/>
        <a:p>
          <a:endParaRPr lang="es-EC"/>
        </a:p>
      </dgm:t>
    </dgm:pt>
    <dgm:pt modelId="{C3F5C7B4-7BC4-4C68-99E9-C8C544AD592B}" type="pres">
      <dgm:prSet presAssocID="{5A9587D2-4468-4FF8-8A41-54DBB0E50D2E}" presName="image2" presStyleCnt="0"/>
      <dgm:spPr/>
      <dgm:t>
        <a:bodyPr/>
        <a:lstStyle/>
        <a:p>
          <a:endParaRPr lang="es-EC"/>
        </a:p>
      </dgm:t>
    </dgm:pt>
    <dgm:pt modelId="{2438F9A6-87FE-4088-B12C-A070F30AE0FD}" type="pres">
      <dgm:prSet presAssocID="{5A9587D2-4468-4FF8-8A41-54DBB0E50D2E}" presName="imageRepeatNode" presStyleLbl="alignAcc1" presStyleIdx="1" presStyleCnt="5"/>
      <dgm:spPr/>
      <dgm:t>
        <a:bodyPr/>
        <a:lstStyle/>
        <a:p>
          <a:endParaRPr lang="es-EC"/>
        </a:p>
      </dgm:t>
    </dgm:pt>
    <dgm:pt modelId="{97315982-59EA-469F-94B0-7C287F3B5645}" type="pres">
      <dgm:prSet presAssocID="{5A9587D2-4468-4FF8-8A41-54DBB0E50D2E}" presName="imageaccent2" presStyleCnt="0"/>
      <dgm:spPr/>
      <dgm:t>
        <a:bodyPr/>
        <a:lstStyle/>
        <a:p>
          <a:endParaRPr lang="es-EC"/>
        </a:p>
      </dgm:t>
    </dgm:pt>
    <dgm:pt modelId="{32C6BDC5-99F1-44A0-9AC9-5C8EA99070BD}" type="pres">
      <dgm:prSet presAssocID="{5A9587D2-4468-4FF8-8A41-54DBB0E50D2E}" presName="accentRepeatNode" presStyleLbl="solidAlignAcc1" presStyleIdx="3" presStyleCnt="10"/>
      <dgm:spPr/>
      <dgm:t>
        <a:bodyPr/>
        <a:lstStyle/>
        <a:p>
          <a:endParaRPr lang="es-EC"/>
        </a:p>
      </dgm:t>
    </dgm:pt>
    <dgm:pt modelId="{4DBFC68D-95F9-48BD-98D4-97246B7E72EC}" type="pres">
      <dgm:prSet presAssocID="{2FE7CEB5-4E3F-4B6A-A119-DBF42F9C6B34}" presName="text3" presStyleCnt="0"/>
      <dgm:spPr/>
      <dgm:t>
        <a:bodyPr/>
        <a:lstStyle/>
        <a:p>
          <a:endParaRPr lang="es-EC"/>
        </a:p>
      </dgm:t>
    </dgm:pt>
    <dgm:pt modelId="{009CC57E-A69D-4C4A-9FEC-1ED0BDB935F1}" type="pres">
      <dgm:prSet presAssocID="{2FE7CEB5-4E3F-4B6A-A119-DBF42F9C6B3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C358A1-6736-4CDD-9A52-7BF83A3F2C13}" type="pres">
      <dgm:prSet presAssocID="{2FE7CEB5-4E3F-4B6A-A119-DBF42F9C6B34}" presName="textaccent3" presStyleCnt="0"/>
      <dgm:spPr/>
      <dgm:t>
        <a:bodyPr/>
        <a:lstStyle/>
        <a:p>
          <a:endParaRPr lang="es-EC"/>
        </a:p>
      </dgm:t>
    </dgm:pt>
    <dgm:pt modelId="{359EDD15-A012-4BA1-9A21-0725B4F11C39}" type="pres">
      <dgm:prSet presAssocID="{2FE7CEB5-4E3F-4B6A-A119-DBF42F9C6B34}" presName="accentRepeatNode" presStyleLbl="solidAlignAcc1" presStyleIdx="4" presStyleCnt="10"/>
      <dgm:spPr/>
      <dgm:t>
        <a:bodyPr/>
        <a:lstStyle/>
        <a:p>
          <a:endParaRPr lang="es-EC"/>
        </a:p>
      </dgm:t>
    </dgm:pt>
    <dgm:pt modelId="{F772CF30-82E0-4E5F-9C2B-0AD60BA21175}" type="pres">
      <dgm:prSet presAssocID="{39F6C016-5ECA-4B38-8CC5-DB22317C91FA}" presName="image3" presStyleCnt="0"/>
      <dgm:spPr/>
      <dgm:t>
        <a:bodyPr/>
        <a:lstStyle/>
        <a:p>
          <a:endParaRPr lang="es-EC"/>
        </a:p>
      </dgm:t>
    </dgm:pt>
    <dgm:pt modelId="{FB5939CD-90A8-4914-9ED9-3EBB764DBAFD}" type="pres">
      <dgm:prSet presAssocID="{39F6C016-5ECA-4B38-8CC5-DB22317C91FA}" presName="imageRepeatNode" presStyleLbl="alignAcc1" presStyleIdx="2" presStyleCnt="5"/>
      <dgm:spPr/>
      <dgm:t>
        <a:bodyPr/>
        <a:lstStyle/>
        <a:p>
          <a:endParaRPr lang="es-EC"/>
        </a:p>
      </dgm:t>
    </dgm:pt>
    <dgm:pt modelId="{867DEF90-205B-4F20-B836-336CE2BA55D5}" type="pres">
      <dgm:prSet presAssocID="{39F6C016-5ECA-4B38-8CC5-DB22317C91FA}" presName="imageaccent3" presStyleCnt="0"/>
      <dgm:spPr/>
      <dgm:t>
        <a:bodyPr/>
        <a:lstStyle/>
        <a:p>
          <a:endParaRPr lang="es-EC"/>
        </a:p>
      </dgm:t>
    </dgm:pt>
    <dgm:pt modelId="{853647CA-3213-4E1A-B507-EBABD80CEA8F}" type="pres">
      <dgm:prSet presAssocID="{39F6C016-5ECA-4B38-8CC5-DB22317C91FA}" presName="accentRepeatNode" presStyleLbl="solidAlignAcc1" presStyleIdx="5" presStyleCnt="10"/>
      <dgm:spPr/>
      <dgm:t>
        <a:bodyPr/>
        <a:lstStyle/>
        <a:p>
          <a:endParaRPr lang="es-EC"/>
        </a:p>
      </dgm:t>
    </dgm:pt>
    <dgm:pt modelId="{BCE9F27E-9348-4CBF-9424-51E8C3A5527D}" type="pres">
      <dgm:prSet presAssocID="{A1000FCA-ED35-453E-A30C-7698A68AA07E}" presName="text4" presStyleCnt="0"/>
      <dgm:spPr/>
      <dgm:t>
        <a:bodyPr/>
        <a:lstStyle/>
        <a:p>
          <a:endParaRPr lang="es-EC"/>
        </a:p>
      </dgm:t>
    </dgm:pt>
    <dgm:pt modelId="{4E93D139-64BE-45C8-8EE7-8F7CF8221FB1}" type="pres">
      <dgm:prSet presAssocID="{A1000FCA-ED35-453E-A30C-7698A68AA07E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563BB9-CD6C-4D95-8E20-02ED22094D99}" type="pres">
      <dgm:prSet presAssocID="{A1000FCA-ED35-453E-A30C-7698A68AA07E}" presName="textaccent4" presStyleCnt="0"/>
      <dgm:spPr/>
      <dgm:t>
        <a:bodyPr/>
        <a:lstStyle/>
        <a:p>
          <a:endParaRPr lang="es-EC"/>
        </a:p>
      </dgm:t>
    </dgm:pt>
    <dgm:pt modelId="{39F072C1-7EEC-4E03-92F4-499CD8436B70}" type="pres">
      <dgm:prSet presAssocID="{A1000FCA-ED35-453E-A30C-7698A68AA07E}" presName="accentRepeatNode" presStyleLbl="solidAlignAcc1" presStyleIdx="6" presStyleCnt="10"/>
      <dgm:spPr/>
      <dgm:t>
        <a:bodyPr/>
        <a:lstStyle/>
        <a:p>
          <a:endParaRPr lang="es-EC"/>
        </a:p>
      </dgm:t>
    </dgm:pt>
    <dgm:pt modelId="{4E99BA47-6E14-46CB-8A6F-4C1EC7B79C7E}" type="pres">
      <dgm:prSet presAssocID="{8CFF6905-AF44-452D-B842-914F9C869979}" presName="image4" presStyleCnt="0"/>
      <dgm:spPr/>
      <dgm:t>
        <a:bodyPr/>
        <a:lstStyle/>
        <a:p>
          <a:endParaRPr lang="es-EC"/>
        </a:p>
      </dgm:t>
    </dgm:pt>
    <dgm:pt modelId="{80198B5E-2BD9-4B4B-B180-3F1716D1F8BC}" type="pres">
      <dgm:prSet presAssocID="{8CFF6905-AF44-452D-B842-914F9C869979}" presName="imageRepeatNode" presStyleLbl="alignAcc1" presStyleIdx="3" presStyleCnt="5"/>
      <dgm:spPr/>
      <dgm:t>
        <a:bodyPr/>
        <a:lstStyle/>
        <a:p>
          <a:endParaRPr lang="es-EC"/>
        </a:p>
      </dgm:t>
    </dgm:pt>
    <dgm:pt modelId="{4C1250A0-1CE2-4C88-98B3-97655D85F955}" type="pres">
      <dgm:prSet presAssocID="{8CFF6905-AF44-452D-B842-914F9C869979}" presName="imageaccent4" presStyleCnt="0"/>
      <dgm:spPr/>
      <dgm:t>
        <a:bodyPr/>
        <a:lstStyle/>
        <a:p>
          <a:endParaRPr lang="es-EC"/>
        </a:p>
      </dgm:t>
    </dgm:pt>
    <dgm:pt modelId="{6549D418-CCDD-4E45-B6A0-03F8473FC413}" type="pres">
      <dgm:prSet presAssocID="{8CFF6905-AF44-452D-B842-914F9C869979}" presName="accentRepeatNode" presStyleLbl="solidAlignAcc1" presStyleIdx="7" presStyleCnt="10"/>
      <dgm:spPr/>
      <dgm:t>
        <a:bodyPr/>
        <a:lstStyle/>
        <a:p>
          <a:endParaRPr lang="es-EC"/>
        </a:p>
      </dgm:t>
    </dgm:pt>
    <dgm:pt modelId="{A8C64300-5FF2-4B34-A5EA-5E9F99F3350D}" type="pres">
      <dgm:prSet presAssocID="{CB164DA1-556A-4336-A801-912A4E2EF06E}" presName="text5" presStyleCnt="0"/>
      <dgm:spPr/>
      <dgm:t>
        <a:bodyPr/>
        <a:lstStyle/>
        <a:p>
          <a:endParaRPr lang="es-EC"/>
        </a:p>
      </dgm:t>
    </dgm:pt>
    <dgm:pt modelId="{E526A809-1E7C-4AEB-AC21-181F34BF98FC}" type="pres">
      <dgm:prSet presAssocID="{CB164DA1-556A-4336-A801-912A4E2EF06E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3DD37-9532-450B-8F2A-D5377984268D}" type="pres">
      <dgm:prSet presAssocID="{CB164DA1-556A-4336-A801-912A4E2EF06E}" presName="textaccent5" presStyleCnt="0"/>
      <dgm:spPr/>
      <dgm:t>
        <a:bodyPr/>
        <a:lstStyle/>
        <a:p>
          <a:endParaRPr lang="es-EC"/>
        </a:p>
      </dgm:t>
    </dgm:pt>
    <dgm:pt modelId="{E38D17A4-E21E-4E3E-A0B5-58034A07D236}" type="pres">
      <dgm:prSet presAssocID="{CB164DA1-556A-4336-A801-912A4E2EF06E}" presName="accentRepeatNode" presStyleLbl="solidAlignAcc1" presStyleIdx="8" presStyleCnt="10"/>
      <dgm:spPr/>
      <dgm:t>
        <a:bodyPr/>
        <a:lstStyle/>
        <a:p>
          <a:endParaRPr lang="es-EC"/>
        </a:p>
      </dgm:t>
    </dgm:pt>
    <dgm:pt modelId="{1223F318-A7FE-4BEB-A3C1-DD91D0C21249}" type="pres">
      <dgm:prSet presAssocID="{EE0694E9-DEEB-490A-82CF-2A2EA8022517}" presName="image5" presStyleCnt="0"/>
      <dgm:spPr/>
      <dgm:t>
        <a:bodyPr/>
        <a:lstStyle/>
        <a:p>
          <a:endParaRPr lang="es-EC"/>
        </a:p>
      </dgm:t>
    </dgm:pt>
    <dgm:pt modelId="{F00BF872-3892-4ADE-80CE-7DA48DC3F876}" type="pres">
      <dgm:prSet presAssocID="{EE0694E9-DEEB-490A-82CF-2A2EA8022517}" presName="imageRepeatNode" presStyleLbl="alignAcc1" presStyleIdx="4" presStyleCnt="5"/>
      <dgm:spPr/>
      <dgm:t>
        <a:bodyPr/>
        <a:lstStyle/>
        <a:p>
          <a:endParaRPr lang="es-EC"/>
        </a:p>
      </dgm:t>
    </dgm:pt>
    <dgm:pt modelId="{D447F9E7-3B02-480B-B7B8-BDE4526A8AF2}" type="pres">
      <dgm:prSet presAssocID="{EE0694E9-DEEB-490A-82CF-2A2EA8022517}" presName="imageaccent5" presStyleCnt="0"/>
      <dgm:spPr/>
      <dgm:t>
        <a:bodyPr/>
        <a:lstStyle/>
        <a:p>
          <a:endParaRPr lang="es-EC"/>
        </a:p>
      </dgm:t>
    </dgm:pt>
    <dgm:pt modelId="{032FD787-57CC-4310-A2BE-87A464316506}" type="pres">
      <dgm:prSet presAssocID="{EE0694E9-DEEB-490A-82CF-2A2EA8022517}" presName="accentRepeatNode" presStyleLbl="solidAlignAcc1" presStyleIdx="9" presStyleCnt="10"/>
      <dgm:spPr/>
      <dgm:t>
        <a:bodyPr/>
        <a:lstStyle/>
        <a:p>
          <a:endParaRPr lang="es-EC"/>
        </a:p>
      </dgm:t>
    </dgm:pt>
  </dgm:ptLst>
  <dgm:cxnLst>
    <dgm:cxn modelId="{DC95B7AA-A3A9-4C73-ABB3-F0648ACBF4B3}" srcId="{0ED17506-A296-459D-A35C-30EF8CA2FA59}" destId="{2FE7CEB5-4E3F-4B6A-A119-DBF42F9C6B34}" srcOrd="2" destOrd="0" parTransId="{21D8C1F7-114A-459B-88FD-A132FEA69BFE}" sibTransId="{39F6C016-5ECA-4B38-8CC5-DB22317C91FA}"/>
    <dgm:cxn modelId="{657CE8C9-9639-4FAE-AB26-D602B678DBA7}" type="presOf" srcId="{C6856E76-22C7-4EA0-A66D-24EC01F6FF4F}" destId="{C4793044-1A8B-4446-8246-4A85E682E610}" srcOrd="0" destOrd="0" presId="urn:microsoft.com/office/officeart/2008/layout/HexagonCluster"/>
    <dgm:cxn modelId="{829864C4-2F5F-41D7-855D-25BDDCB81CB1}" type="presOf" srcId="{5A9587D2-4468-4FF8-8A41-54DBB0E50D2E}" destId="{2438F9A6-87FE-4088-B12C-A070F30AE0FD}" srcOrd="0" destOrd="0" presId="urn:microsoft.com/office/officeart/2008/layout/HexagonCluster"/>
    <dgm:cxn modelId="{CF9D5008-DB5C-48D7-89D3-CD8FF56E582B}" srcId="{0ED17506-A296-459D-A35C-30EF8CA2FA59}" destId="{C6856E76-22C7-4EA0-A66D-24EC01F6FF4F}" srcOrd="0" destOrd="0" parTransId="{ADCFCE82-1515-4F20-8B38-5A1471E3CA15}" sibTransId="{566A9173-14FF-4166-AA88-45301D45E92C}"/>
    <dgm:cxn modelId="{3BBFF197-86C7-43D6-973F-43F34E7E5AC5}" type="presOf" srcId="{EE0694E9-DEEB-490A-82CF-2A2EA8022517}" destId="{F00BF872-3892-4ADE-80CE-7DA48DC3F876}" srcOrd="0" destOrd="0" presId="urn:microsoft.com/office/officeart/2008/layout/HexagonCluster"/>
    <dgm:cxn modelId="{7C2FA8F2-C911-446E-83A7-CE5C8A9E5D1C}" srcId="{0ED17506-A296-459D-A35C-30EF8CA2FA59}" destId="{A1000FCA-ED35-453E-A30C-7698A68AA07E}" srcOrd="3" destOrd="0" parTransId="{F1E9EB5A-0D5D-4D10-9717-D839D43B2B90}" sibTransId="{8CFF6905-AF44-452D-B842-914F9C869979}"/>
    <dgm:cxn modelId="{CA58AAAA-86D6-4C19-BEF7-012E0F4E1322}" type="presOf" srcId="{A1FEBDCC-68E4-4BB9-B2D0-3B08AA8BB531}" destId="{0D765208-EC2A-4134-BA7B-F2E671BFC4E8}" srcOrd="0" destOrd="0" presId="urn:microsoft.com/office/officeart/2008/layout/HexagonCluster"/>
    <dgm:cxn modelId="{B3A3F60C-7F5C-47A6-8D8F-1BCD68048360}" type="presOf" srcId="{A1000FCA-ED35-453E-A30C-7698A68AA07E}" destId="{4E93D139-64BE-45C8-8EE7-8F7CF8221FB1}" srcOrd="0" destOrd="0" presId="urn:microsoft.com/office/officeart/2008/layout/HexagonCluster"/>
    <dgm:cxn modelId="{317EB94A-CAB3-4CCA-8C75-5D88163C7B1E}" type="presOf" srcId="{8CFF6905-AF44-452D-B842-914F9C869979}" destId="{80198B5E-2BD9-4B4B-B180-3F1716D1F8BC}" srcOrd="0" destOrd="0" presId="urn:microsoft.com/office/officeart/2008/layout/HexagonCluster"/>
    <dgm:cxn modelId="{8ABF7957-6809-418B-9090-A136C4D3C440}" srcId="{0ED17506-A296-459D-A35C-30EF8CA2FA59}" destId="{A1FEBDCC-68E4-4BB9-B2D0-3B08AA8BB531}" srcOrd="1" destOrd="0" parTransId="{A8908507-A4AB-4B4B-A663-89D27BB587E1}" sibTransId="{5A9587D2-4468-4FF8-8A41-54DBB0E50D2E}"/>
    <dgm:cxn modelId="{AC6BABA0-5FEB-4340-B6C8-33D3DDB943B4}" type="presOf" srcId="{0ED17506-A296-459D-A35C-30EF8CA2FA59}" destId="{B2104D38-BBCF-424C-954D-A98AA7BF5194}" srcOrd="0" destOrd="0" presId="urn:microsoft.com/office/officeart/2008/layout/HexagonCluster"/>
    <dgm:cxn modelId="{C1E0DFD2-2F27-40EA-ABF1-EA39C8836084}" type="presOf" srcId="{566A9173-14FF-4166-AA88-45301D45E92C}" destId="{A0BDBF67-062C-40D4-90D3-53DB205EB665}" srcOrd="0" destOrd="0" presId="urn:microsoft.com/office/officeart/2008/layout/HexagonCluster"/>
    <dgm:cxn modelId="{BEFE4FDD-5DFB-4282-878A-A8FB73092898}" type="presOf" srcId="{CB164DA1-556A-4336-A801-912A4E2EF06E}" destId="{E526A809-1E7C-4AEB-AC21-181F34BF98FC}" srcOrd="0" destOrd="0" presId="urn:microsoft.com/office/officeart/2008/layout/HexagonCluster"/>
    <dgm:cxn modelId="{04E377D2-B361-4B48-B24B-CAFAD4E6F55A}" type="presOf" srcId="{2FE7CEB5-4E3F-4B6A-A119-DBF42F9C6B34}" destId="{009CC57E-A69D-4C4A-9FEC-1ED0BDB935F1}" srcOrd="0" destOrd="0" presId="urn:microsoft.com/office/officeart/2008/layout/HexagonCluster"/>
    <dgm:cxn modelId="{A2D4C5C2-11F5-4C82-AC4D-57ACA3809C6C}" type="presOf" srcId="{39F6C016-5ECA-4B38-8CC5-DB22317C91FA}" destId="{FB5939CD-90A8-4914-9ED9-3EBB764DBAFD}" srcOrd="0" destOrd="0" presId="urn:microsoft.com/office/officeart/2008/layout/HexagonCluster"/>
    <dgm:cxn modelId="{858EB0B7-00B9-49FF-A37D-55C62A325177}" srcId="{0ED17506-A296-459D-A35C-30EF8CA2FA59}" destId="{CB164DA1-556A-4336-A801-912A4E2EF06E}" srcOrd="4" destOrd="0" parTransId="{1A04C083-6816-45D0-ADF9-2124F5B170F4}" sibTransId="{EE0694E9-DEEB-490A-82CF-2A2EA8022517}"/>
    <dgm:cxn modelId="{8DF114E1-5596-4AF0-997C-641358AA15E2}" type="presParOf" srcId="{B2104D38-BBCF-424C-954D-A98AA7BF5194}" destId="{B7D0CE03-2F6E-4562-89AB-483CD0C0AEBD}" srcOrd="0" destOrd="0" presId="urn:microsoft.com/office/officeart/2008/layout/HexagonCluster"/>
    <dgm:cxn modelId="{FA863A11-5BB6-4C60-84E1-AC6CC501F465}" type="presParOf" srcId="{B7D0CE03-2F6E-4562-89AB-483CD0C0AEBD}" destId="{C4793044-1A8B-4446-8246-4A85E682E610}" srcOrd="0" destOrd="0" presId="urn:microsoft.com/office/officeart/2008/layout/HexagonCluster"/>
    <dgm:cxn modelId="{DD3C8C85-DD82-4882-861B-26C475481CB1}" type="presParOf" srcId="{B2104D38-BBCF-424C-954D-A98AA7BF5194}" destId="{B236AB6B-0657-411B-92D2-62685E46A1AB}" srcOrd="1" destOrd="0" presId="urn:microsoft.com/office/officeart/2008/layout/HexagonCluster"/>
    <dgm:cxn modelId="{ED0FD2D3-10DB-4775-AA33-EBC68016EDFC}" type="presParOf" srcId="{B236AB6B-0657-411B-92D2-62685E46A1AB}" destId="{BC3F777B-4795-4849-BCFD-0A9553A2D4B3}" srcOrd="0" destOrd="0" presId="urn:microsoft.com/office/officeart/2008/layout/HexagonCluster"/>
    <dgm:cxn modelId="{529B1BE1-CB9C-4B04-9752-EC4203F437C5}" type="presParOf" srcId="{B2104D38-BBCF-424C-954D-A98AA7BF5194}" destId="{17035867-E88F-4B92-ACDA-1083D068528D}" srcOrd="2" destOrd="0" presId="urn:microsoft.com/office/officeart/2008/layout/HexagonCluster"/>
    <dgm:cxn modelId="{6518437F-E2BB-46C9-AACF-D51DA4E8FB3D}" type="presParOf" srcId="{17035867-E88F-4B92-ACDA-1083D068528D}" destId="{A0BDBF67-062C-40D4-90D3-53DB205EB665}" srcOrd="0" destOrd="0" presId="urn:microsoft.com/office/officeart/2008/layout/HexagonCluster"/>
    <dgm:cxn modelId="{A4DB4C44-D8C0-4327-8C27-2EF71847ED09}" type="presParOf" srcId="{B2104D38-BBCF-424C-954D-A98AA7BF5194}" destId="{8DE884FF-10C8-4EA9-9AA1-D51228D9342A}" srcOrd="3" destOrd="0" presId="urn:microsoft.com/office/officeart/2008/layout/HexagonCluster"/>
    <dgm:cxn modelId="{99E5F08F-4E54-46F2-8CA6-6068A3EA482A}" type="presParOf" srcId="{8DE884FF-10C8-4EA9-9AA1-D51228D9342A}" destId="{E5CA877C-4526-4AEF-870E-6E6334E0A54B}" srcOrd="0" destOrd="0" presId="urn:microsoft.com/office/officeart/2008/layout/HexagonCluster"/>
    <dgm:cxn modelId="{E1F6B6D7-954F-4FB4-93AB-B177B31AA9B1}" type="presParOf" srcId="{B2104D38-BBCF-424C-954D-A98AA7BF5194}" destId="{7CFA5FF6-B9DA-406D-8DAE-61D57936D05C}" srcOrd="4" destOrd="0" presId="urn:microsoft.com/office/officeart/2008/layout/HexagonCluster"/>
    <dgm:cxn modelId="{839FDBE9-EDE3-4926-A88C-0ACB516F3809}" type="presParOf" srcId="{7CFA5FF6-B9DA-406D-8DAE-61D57936D05C}" destId="{0D765208-EC2A-4134-BA7B-F2E671BFC4E8}" srcOrd="0" destOrd="0" presId="urn:microsoft.com/office/officeart/2008/layout/HexagonCluster"/>
    <dgm:cxn modelId="{47211A3C-C2AF-4C9C-BC74-314103907927}" type="presParOf" srcId="{B2104D38-BBCF-424C-954D-A98AA7BF5194}" destId="{3150F475-775C-4AC9-8FED-3AB5A61F0D62}" srcOrd="5" destOrd="0" presId="urn:microsoft.com/office/officeart/2008/layout/HexagonCluster"/>
    <dgm:cxn modelId="{4A9151F1-CD9F-4F5B-98FD-0D4E4243C34E}" type="presParOf" srcId="{3150F475-775C-4AC9-8FED-3AB5A61F0D62}" destId="{F3EDF73C-D95D-4043-9DC8-43B769A0E224}" srcOrd="0" destOrd="0" presId="urn:microsoft.com/office/officeart/2008/layout/HexagonCluster"/>
    <dgm:cxn modelId="{B5918F90-F211-48D0-966C-73197827542B}" type="presParOf" srcId="{B2104D38-BBCF-424C-954D-A98AA7BF5194}" destId="{C3F5C7B4-7BC4-4C68-99E9-C8C544AD592B}" srcOrd="6" destOrd="0" presId="urn:microsoft.com/office/officeart/2008/layout/HexagonCluster"/>
    <dgm:cxn modelId="{FFB31EEB-7012-4FE9-A8E0-BE37760CB3CA}" type="presParOf" srcId="{C3F5C7B4-7BC4-4C68-99E9-C8C544AD592B}" destId="{2438F9A6-87FE-4088-B12C-A070F30AE0FD}" srcOrd="0" destOrd="0" presId="urn:microsoft.com/office/officeart/2008/layout/HexagonCluster"/>
    <dgm:cxn modelId="{F13722D8-9A39-4AE6-8722-C5BF97C6BA4E}" type="presParOf" srcId="{B2104D38-BBCF-424C-954D-A98AA7BF5194}" destId="{97315982-59EA-469F-94B0-7C287F3B5645}" srcOrd="7" destOrd="0" presId="urn:microsoft.com/office/officeart/2008/layout/HexagonCluster"/>
    <dgm:cxn modelId="{1327B85B-2ABD-4055-8D08-FE401F13974F}" type="presParOf" srcId="{97315982-59EA-469F-94B0-7C287F3B5645}" destId="{32C6BDC5-99F1-44A0-9AC9-5C8EA99070BD}" srcOrd="0" destOrd="0" presId="urn:microsoft.com/office/officeart/2008/layout/HexagonCluster"/>
    <dgm:cxn modelId="{8EA084D2-E55C-4EA9-9555-A49465EA6625}" type="presParOf" srcId="{B2104D38-BBCF-424C-954D-A98AA7BF5194}" destId="{4DBFC68D-95F9-48BD-98D4-97246B7E72EC}" srcOrd="8" destOrd="0" presId="urn:microsoft.com/office/officeart/2008/layout/HexagonCluster"/>
    <dgm:cxn modelId="{07BA5A86-F298-47E0-90BB-4CCD7F484E22}" type="presParOf" srcId="{4DBFC68D-95F9-48BD-98D4-97246B7E72EC}" destId="{009CC57E-A69D-4C4A-9FEC-1ED0BDB935F1}" srcOrd="0" destOrd="0" presId="urn:microsoft.com/office/officeart/2008/layout/HexagonCluster"/>
    <dgm:cxn modelId="{BFE0ABBA-519E-473E-8DD1-E2E993ED2FA4}" type="presParOf" srcId="{B2104D38-BBCF-424C-954D-A98AA7BF5194}" destId="{49C358A1-6736-4CDD-9A52-7BF83A3F2C13}" srcOrd="9" destOrd="0" presId="urn:microsoft.com/office/officeart/2008/layout/HexagonCluster"/>
    <dgm:cxn modelId="{BC6556FA-DFD5-41B9-A1C2-584EF7447CC9}" type="presParOf" srcId="{49C358A1-6736-4CDD-9A52-7BF83A3F2C13}" destId="{359EDD15-A012-4BA1-9A21-0725B4F11C39}" srcOrd="0" destOrd="0" presId="urn:microsoft.com/office/officeart/2008/layout/HexagonCluster"/>
    <dgm:cxn modelId="{162DE20C-D631-40B1-960C-D7682D45F67F}" type="presParOf" srcId="{B2104D38-BBCF-424C-954D-A98AA7BF5194}" destId="{F772CF30-82E0-4E5F-9C2B-0AD60BA21175}" srcOrd="10" destOrd="0" presId="urn:microsoft.com/office/officeart/2008/layout/HexagonCluster"/>
    <dgm:cxn modelId="{B974289F-FFBD-4D60-B8CC-161572EF3002}" type="presParOf" srcId="{F772CF30-82E0-4E5F-9C2B-0AD60BA21175}" destId="{FB5939CD-90A8-4914-9ED9-3EBB764DBAFD}" srcOrd="0" destOrd="0" presId="urn:microsoft.com/office/officeart/2008/layout/HexagonCluster"/>
    <dgm:cxn modelId="{B248AE60-5479-47F2-8E1A-064792B7C57A}" type="presParOf" srcId="{B2104D38-BBCF-424C-954D-A98AA7BF5194}" destId="{867DEF90-205B-4F20-B836-336CE2BA55D5}" srcOrd="11" destOrd="0" presId="urn:microsoft.com/office/officeart/2008/layout/HexagonCluster"/>
    <dgm:cxn modelId="{7680727F-8DD3-4DD1-886C-3864D8E0339B}" type="presParOf" srcId="{867DEF90-205B-4F20-B836-336CE2BA55D5}" destId="{853647CA-3213-4E1A-B507-EBABD80CEA8F}" srcOrd="0" destOrd="0" presId="urn:microsoft.com/office/officeart/2008/layout/HexagonCluster"/>
    <dgm:cxn modelId="{7E0CCB4D-97CC-42B7-B3A2-D8CD7DB6A2E4}" type="presParOf" srcId="{B2104D38-BBCF-424C-954D-A98AA7BF5194}" destId="{BCE9F27E-9348-4CBF-9424-51E8C3A5527D}" srcOrd="12" destOrd="0" presId="urn:microsoft.com/office/officeart/2008/layout/HexagonCluster"/>
    <dgm:cxn modelId="{3D204DF7-994E-467F-9162-21EB08924A34}" type="presParOf" srcId="{BCE9F27E-9348-4CBF-9424-51E8C3A5527D}" destId="{4E93D139-64BE-45C8-8EE7-8F7CF8221FB1}" srcOrd="0" destOrd="0" presId="urn:microsoft.com/office/officeart/2008/layout/HexagonCluster"/>
    <dgm:cxn modelId="{F58E750B-1A62-4064-8283-6A0E462D9B25}" type="presParOf" srcId="{B2104D38-BBCF-424C-954D-A98AA7BF5194}" destId="{6D563BB9-CD6C-4D95-8E20-02ED22094D99}" srcOrd="13" destOrd="0" presId="urn:microsoft.com/office/officeart/2008/layout/HexagonCluster"/>
    <dgm:cxn modelId="{FEC6D787-FFAF-4A07-9DBA-93612188309A}" type="presParOf" srcId="{6D563BB9-CD6C-4D95-8E20-02ED22094D99}" destId="{39F072C1-7EEC-4E03-92F4-499CD8436B70}" srcOrd="0" destOrd="0" presId="urn:microsoft.com/office/officeart/2008/layout/HexagonCluster"/>
    <dgm:cxn modelId="{79EAE077-6859-4974-9C72-C0C1B88F57B8}" type="presParOf" srcId="{B2104D38-BBCF-424C-954D-A98AA7BF5194}" destId="{4E99BA47-6E14-46CB-8A6F-4C1EC7B79C7E}" srcOrd="14" destOrd="0" presId="urn:microsoft.com/office/officeart/2008/layout/HexagonCluster"/>
    <dgm:cxn modelId="{7A59005D-1002-4024-BF7B-CDFF28702CB4}" type="presParOf" srcId="{4E99BA47-6E14-46CB-8A6F-4C1EC7B79C7E}" destId="{80198B5E-2BD9-4B4B-B180-3F1716D1F8BC}" srcOrd="0" destOrd="0" presId="urn:microsoft.com/office/officeart/2008/layout/HexagonCluster"/>
    <dgm:cxn modelId="{2B41E181-E3FA-4606-B6D8-212CEBD0A43B}" type="presParOf" srcId="{B2104D38-BBCF-424C-954D-A98AA7BF5194}" destId="{4C1250A0-1CE2-4C88-98B3-97655D85F955}" srcOrd="15" destOrd="0" presId="urn:microsoft.com/office/officeart/2008/layout/HexagonCluster"/>
    <dgm:cxn modelId="{1EA647E1-B196-49F7-A0C8-E1824A2EE8AA}" type="presParOf" srcId="{4C1250A0-1CE2-4C88-98B3-97655D85F955}" destId="{6549D418-CCDD-4E45-B6A0-03F8473FC413}" srcOrd="0" destOrd="0" presId="urn:microsoft.com/office/officeart/2008/layout/HexagonCluster"/>
    <dgm:cxn modelId="{3F6B45B7-40A9-48AF-AC2D-A6DC6578C459}" type="presParOf" srcId="{B2104D38-BBCF-424C-954D-A98AA7BF5194}" destId="{A8C64300-5FF2-4B34-A5EA-5E9F99F3350D}" srcOrd="16" destOrd="0" presId="urn:microsoft.com/office/officeart/2008/layout/HexagonCluster"/>
    <dgm:cxn modelId="{9D053A5C-F1D5-4F2F-83CA-3B8BF7080F0D}" type="presParOf" srcId="{A8C64300-5FF2-4B34-A5EA-5E9F99F3350D}" destId="{E526A809-1E7C-4AEB-AC21-181F34BF98FC}" srcOrd="0" destOrd="0" presId="urn:microsoft.com/office/officeart/2008/layout/HexagonCluster"/>
    <dgm:cxn modelId="{C174AD05-F225-4348-B10E-7794AF27BDD6}" type="presParOf" srcId="{B2104D38-BBCF-424C-954D-A98AA7BF5194}" destId="{D3C3DD37-9532-450B-8F2A-D5377984268D}" srcOrd="17" destOrd="0" presId="urn:microsoft.com/office/officeart/2008/layout/HexagonCluster"/>
    <dgm:cxn modelId="{1D2805B9-6559-4B09-97FD-F65C540CE893}" type="presParOf" srcId="{D3C3DD37-9532-450B-8F2A-D5377984268D}" destId="{E38D17A4-E21E-4E3E-A0B5-58034A07D236}" srcOrd="0" destOrd="0" presId="urn:microsoft.com/office/officeart/2008/layout/HexagonCluster"/>
    <dgm:cxn modelId="{A3B90A3B-69F3-4687-BA30-86C556CA43C4}" type="presParOf" srcId="{B2104D38-BBCF-424C-954D-A98AA7BF5194}" destId="{1223F318-A7FE-4BEB-A3C1-DD91D0C21249}" srcOrd="18" destOrd="0" presId="urn:microsoft.com/office/officeart/2008/layout/HexagonCluster"/>
    <dgm:cxn modelId="{93F719AF-A6E7-4E0F-AB7E-57D04F23A300}" type="presParOf" srcId="{1223F318-A7FE-4BEB-A3C1-DD91D0C21249}" destId="{F00BF872-3892-4ADE-80CE-7DA48DC3F876}" srcOrd="0" destOrd="0" presId="urn:microsoft.com/office/officeart/2008/layout/HexagonCluster"/>
    <dgm:cxn modelId="{9B3194A9-3A44-4831-ADFD-82AF33BBAFDB}" type="presParOf" srcId="{B2104D38-BBCF-424C-954D-A98AA7BF5194}" destId="{D447F9E7-3B02-480B-B7B8-BDE4526A8AF2}" srcOrd="19" destOrd="0" presId="urn:microsoft.com/office/officeart/2008/layout/HexagonCluster"/>
    <dgm:cxn modelId="{966BDC0C-77D5-473E-996A-6C0211B540E9}" type="presParOf" srcId="{D447F9E7-3B02-480B-B7B8-BDE4526A8AF2}" destId="{032FD787-57CC-4310-A2BE-87A46431650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F97B48-720D-4F13-8EAB-20AF9EDACBE5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5800C2C-4FD7-4C90-9E3E-59852079FFF3}">
      <dgm:prSet phldrT="[Texto]" custT="1"/>
      <dgm:spPr/>
      <dgm:t>
        <a:bodyPr/>
        <a:lstStyle/>
        <a:p>
          <a:r>
            <a: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Equipo Host</a:t>
          </a:r>
          <a:endParaRPr lang="es-EC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A885F03C-71C9-453A-8BEC-9D5EEE874D28}" type="parTrans" cxnId="{50A116B7-4451-4C2C-BA8C-02BCE5CA2A89}">
      <dgm:prSet/>
      <dgm:spPr/>
      <dgm:t>
        <a:bodyPr/>
        <a:lstStyle/>
        <a:p>
          <a:endParaRPr lang="es-EC"/>
        </a:p>
      </dgm:t>
    </dgm:pt>
    <dgm:pt modelId="{3FC3CD0C-AB8E-4EDB-829A-F7AAE3CF5F1E}" type="sibTrans" cxnId="{50A116B7-4451-4C2C-BA8C-02BCE5CA2A89}">
      <dgm:prSet/>
      <dgm:spPr/>
      <dgm:t>
        <a:bodyPr/>
        <a:lstStyle/>
        <a:p>
          <a:endParaRPr lang="es-EC"/>
        </a:p>
      </dgm:t>
    </dgm:pt>
    <dgm:pt modelId="{D6C330BA-4447-47B5-9014-66855F0B4318}">
      <dgm:prSet phldrT="[Texto]" custT="1"/>
      <dgm:spPr/>
      <dgm:t>
        <a:bodyPr/>
        <a:lstStyle/>
        <a:p>
          <a:r>
            <a:rPr lang="es-EC" sz="1600" b="1" dirty="0" smtClean="0"/>
            <a:t>Memoria RAM:</a:t>
          </a:r>
          <a:r>
            <a:rPr lang="es-EC" sz="1600" dirty="0" smtClean="0"/>
            <a:t> 4GB</a:t>
          </a:r>
          <a:endParaRPr lang="es-EC" sz="1600" dirty="0"/>
        </a:p>
      </dgm:t>
    </dgm:pt>
    <dgm:pt modelId="{07CA722F-E123-4D40-A1E5-FE871D782FF4}" type="parTrans" cxnId="{EC222A13-C917-40B4-B593-EBA727B45B5D}">
      <dgm:prSet/>
      <dgm:spPr/>
      <dgm:t>
        <a:bodyPr/>
        <a:lstStyle/>
        <a:p>
          <a:endParaRPr lang="es-EC"/>
        </a:p>
      </dgm:t>
    </dgm:pt>
    <dgm:pt modelId="{C2FC14DD-58D0-485B-98CA-56C641248BD2}" type="sibTrans" cxnId="{EC222A13-C917-40B4-B593-EBA727B45B5D}">
      <dgm:prSet/>
      <dgm:spPr/>
      <dgm:t>
        <a:bodyPr/>
        <a:lstStyle/>
        <a:p>
          <a:endParaRPr lang="es-EC"/>
        </a:p>
      </dgm:t>
    </dgm:pt>
    <dgm:pt modelId="{9619A619-0F35-465D-ABE8-FB502F7BD4D8}">
      <dgm:prSet phldrT="[Texto]" custT="1"/>
      <dgm:spPr/>
      <dgm:t>
        <a:bodyPr/>
        <a:lstStyle/>
        <a:p>
          <a:r>
            <a:rPr lang="es-EC" sz="1600" b="1" dirty="0" smtClean="0"/>
            <a:t>Procesador: </a:t>
          </a:r>
          <a:r>
            <a:rPr lang="es-EC" sz="1600" dirty="0" smtClean="0"/>
            <a:t>Intel </a:t>
          </a:r>
          <a:r>
            <a:rPr lang="es-EC" sz="1600" dirty="0" err="1" smtClean="0"/>
            <a:t>Core</a:t>
          </a:r>
          <a:r>
            <a:rPr lang="es-EC" sz="1600" dirty="0" smtClean="0"/>
            <a:t> 2 </a:t>
          </a:r>
          <a:r>
            <a:rPr lang="es-EC" sz="1600" dirty="0" err="1" smtClean="0"/>
            <a:t>Duo</a:t>
          </a:r>
          <a:r>
            <a:rPr lang="es-EC" sz="1600" dirty="0" smtClean="0"/>
            <a:t> 2,40GHz</a:t>
          </a:r>
          <a:endParaRPr lang="es-EC" sz="1600" dirty="0"/>
        </a:p>
      </dgm:t>
    </dgm:pt>
    <dgm:pt modelId="{7C5C8110-0B97-46BE-A19F-793B338DA2D2}" type="parTrans" cxnId="{B2999BD0-1E16-4936-8CF9-5C229859ADC8}">
      <dgm:prSet/>
      <dgm:spPr/>
      <dgm:t>
        <a:bodyPr/>
        <a:lstStyle/>
        <a:p>
          <a:endParaRPr lang="es-EC"/>
        </a:p>
      </dgm:t>
    </dgm:pt>
    <dgm:pt modelId="{2A4C343A-8AE0-4823-A3DB-F280875ABC91}" type="sibTrans" cxnId="{B2999BD0-1E16-4936-8CF9-5C229859ADC8}">
      <dgm:prSet/>
      <dgm:spPr/>
      <dgm:t>
        <a:bodyPr/>
        <a:lstStyle/>
        <a:p>
          <a:endParaRPr lang="es-EC"/>
        </a:p>
      </dgm:t>
    </dgm:pt>
    <dgm:pt modelId="{7F44890E-967B-430A-AA96-281FFEA7A36E}">
      <dgm:prSet phldrT="[Texto]" custT="1"/>
      <dgm:spPr/>
      <dgm:t>
        <a:bodyPr/>
        <a:lstStyle/>
        <a:p>
          <a:r>
            <a:rPr lang="es-EC" sz="3200" dirty="0" smtClean="0">
              <a:latin typeface="Aharoni" pitchFamily="2" charset="-79"/>
              <a:cs typeface="Aharoni" pitchFamily="2" charset="-79"/>
            </a:rPr>
            <a:t>Máquina Virtual</a:t>
          </a:r>
          <a:endParaRPr lang="es-EC" sz="3200" dirty="0">
            <a:latin typeface="Aharoni" pitchFamily="2" charset="-79"/>
            <a:cs typeface="Aharoni" pitchFamily="2" charset="-79"/>
          </a:endParaRPr>
        </a:p>
      </dgm:t>
    </dgm:pt>
    <dgm:pt modelId="{3D545972-B45E-4AF4-98B4-8BE74F98C555}" type="parTrans" cxnId="{2B6094A4-1283-45E0-AD4E-9332FC179143}">
      <dgm:prSet/>
      <dgm:spPr/>
      <dgm:t>
        <a:bodyPr/>
        <a:lstStyle/>
        <a:p>
          <a:endParaRPr lang="es-EC"/>
        </a:p>
      </dgm:t>
    </dgm:pt>
    <dgm:pt modelId="{379D8471-F006-4E0F-AA43-04995C19C0AA}" type="sibTrans" cxnId="{2B6094A4-1283-45E0-AD4E-9332FC179143}">
      <dgm:prSet/>
      <dgm:spPr/>
      <dgm:t>
        <a:bodyPr/>
        <a:lstStyle/>
        <a:p>
          <a:endParaRPr lang="es-EC"/>
        </a:p>
      </dgm:t>
    </dgm:pt>
    <dgm:pt modelId="{5A898E11-26FC-4B34-B772-17DB3D2002F6}">
      <dgm:prSet phldrT="[Texto]" custT="1"/>
      <dgm:spPr/>
      <dgm:t>
        <a:bodyPr/>
        <a:lstStyle/>
        <a:p>
          <a:r>
            <a:rPr lang="es-EC" sz="1600" b="1" dirty="0" smtClean="0"/>
            <a:t>Memoria RAM: </a:t>
          </a:r>
          <a:r>
            <a:rPr lang="es-EC" sz="1600" dirty="0" smtClean="0"/>
            <a:t>1GB</a:t>
          </a:r>
          <a:endParaRPr lang="es-EC" sz="1600" dirty="0"/>
        </a:p>
      </dgm:t>
    </dgm:pt>
    <dgm:pt modelId="{93037B4D-99B6-4016-8314-E71B18E47C40}" type="parTrans" cxnId="{2E643E56-7F85-448D-AD28-5D8A597EFD88}">
      <dgm:prSet/>
      <dgm:spPr/>
      <dgm:t>
        <a:bodyPr/>
        <a:lstStyle/>
        <a:p>
          <a:endParaRPr lang="es-EC"/>
        </a:p>
      </dgm:t>
    </dgm:pt>
    <dgm:pt modelId="{301305D8-B7E0-4AB3-A7B6-AC21E2120166}" type="sibTrans" cxnId="{2E643E56-7F85-448D-AD28-5D8A597EFD88}">
      <dgm:prSet/>
      <dgm:spPr/>
      <dgm:t>
        <a:bodyPr/>
        <a:lstStyle/>
        <a:p>
          <a:endParaRPr lang="es-EC"/>
        </a:p>
      </dgm:t>
    </dgm:pt>
    <dgm:pt modelId="{E988D97C-F1CB-466F-ACD4-3BB1943A3931}">
      <dgm:prSet phldrT="[Texto]" custT="1"/>
      <dgm:spPr/>
      <dgm:t>
        <a:bodyPr/>
        <a:lstStyle/>
        <a:p>
          <a:r>
            <a:rPr lang="es-EC" sz="1600" b="1" dirty="0" smtClean="0"/>
            <a:t>Capacidad Disco: </a:t>
          </a:r>
          <a:r>
            <a:rPr lang="es-EC" sz="1600" dirty="0" smtClean="0"/>
            <a:t>15 GB</a:t>
          </a:r>
          <a:endParaRPr lang="es-EC" sz="1600" dirty="0"/>
        </a:p>
      </dgm:t>
    </dgm:pt>
    <dgm:pt modelId="{3F05D3BB-07AD-4150-B933-24B7680E43F4}" type="parTrans" cxnId="{6662E01E-9850-4543-AD20-981A0E35ECE2}">
      <dgm:prSet/>
      <dgm:spPr/>
      <dgm:t>
        <a:bodyPr/>
        <a:lstStyle/>
        <a:p>
          <a:endParaRPr lang="es-EC"/>
        </a:p>
      </dgm:t>
    </dgm:pt>
    <dgm:pt modelId="{943D8ED5-49AB-4C8C-8308-1FE00D2E2F01}" type="sibTrans" cxnId="{6662E01E-9850-4543-AD20-981A0E35ECE2}">
      <dgm:prSet/>
      <dgm:spPr/>
      <dgm:t>
        <a:bodyPr/>
        <a:lstStyle/>
        <a:p>
          <a:endParaRPr lang="es-EC"/>
        </a:p>
      </dgm:t>
    </dgm:pt>
    <dgm:pt modelId="{51567DAE-FABE-4757-9C63-0821BE58F8D5}">
      <dgm:prSet phldrT="[Texto]" custT="1"/>
      <dgm:spPr/>
      <dgm:t>
        <a:bodyPr/>
        <a:lstStyle/>
        <a:p>
          <a:r>
            <a:rPr lang="es-EC" sz="1600" b="1" dirty="0" smtClean="0"/>
            <a:t>Capacidad Disco: </a:t>
          </a:r>
          <a:r>
            <a:rPr lang="es-EC" sz="1600" dirty="0" smtClean="0"/>
            <a:t>160 GB</a:t>
          </a:r>
          <a:endParaRPr lang="es-EC" sz="1600" dirty="0"/>
        </a:p>
      </dgm:t>
    </dgm:pt>
    <dgm:pt modelId="{46D4290C-F78F-4466-9152-3E65D9A9A8B1}" type="parTrans" cxnId="{CFA3F3DB-CFD3-4798-B091-CC303E6427A1}">
      <dgm:prSet/>
      <dgm:spPr/>
      <dgm:t>
        <a:bodyPr/>
        <a:lstStyle/>
        <a:p>
          <a:endParaRPr lang="es-EC"/>
        </a:p>
      </dgm:t>
    </dgm:pt>
    <dgm:pt modelId="{81CF45C1-11E4-465A-829B-8AA545323791}" type="sibTrans" cxnId="{CFA3F3DB-CFD3-4798-B091-CC303E6427A1}">
      <dgm:prSet/>
      <dgm:spPr/>
      <dgm:t>
        <a:bodyPr/>
        <a:lstStyle/>
        <a:p>
          <a:endParaRPr lang="es-EC"/>
        </a:p>
      </dgm:t>
    </dgm:pt>
    <dgm:pt modelId="{58360AC8-08F1-4606-8A5D-B5E16CB445FC}">
      <dgm:prSet phldrT="[Texto]" custT="1"/>
      <dgm:spPr/>
      <dgm:t>
        <a:bodyPr/>
        <a:lstStyle/>
        <a:p>
          <a:r>
            <a:rPr lang="es-EC" sz="1600" b="1" dirty="0" smtClean="0"/>
            <a:t>Sistema </a:t>
          </a:r>
          <a:r>
            <a:rPr lang="es-EC" sz="1600" b="1" dirty="0" err="1" smtClean="0"/>
            <a:t>Op</a:t>
          </a:r>
          <a:r>
            <a:rPr lang="es-EC" sz="1600" b="1" dirty="0" smtClean="0"/>
            <a:t>.: </a:t>
          </a:r>
          <a:r>
            <a:rPr lang="es-EC" sz="1600" dirty="0" smtClean="0"/>
            <a:t>Fedora 16</a:t>
          </a:r>
          <a:endParaRPr lang="es-EC" sz="1600" dirty="0"/>
        </a:p>
      </dgm:t>
    </dgm:pt>
    <dgm:pt modelId="{737606E4-B8B8-49ED-B2CE-54B7F502613F}" type="parTrans" cxnId="{6326879F-6CC3-4914-958C-C03765276551}">
      <dgm:prSet/>
      <dgm:spPr/>
      <dgm:t>
        <a:bodyPr/>
        <a:lstStyle/>
        <a:p>
          <a:endParaRPr lang="es-EC"/>
        </a:p>
      </dgm:t>
    </dgm:pt>
    <dgm:pt modelId="{B2D20266-8080-4682-977F-4FE854CB3E34}" type="sibTrans" cxnId="{6326879F-6CC3-4914-958C-C03765276551}">
      <dgm:prSet/>
      <dgm:spPr/>
      <dgm:t>
        <a:bodyPr/>
        <a:lstStyle/>
        <a:p>
          <a:endParaRPr lang="es-EC"/>
        </a:p>
      </dgm:t>
    </dgm:pt>
    <dgm:pt modelId="{6F5D60D0-7FC3-4F4A-9B20-1C15FFF0AA4A}">
      <dgm:prSet phldrT="[Texto]" custT="1"/>
      <dgm:spPr/>
      <dgm:t>
        <a:bodyPr/>
        <a:lstStyle/>
        <a:p>
          <a:r>
            <a:rPr lang="es-EC" sz="1600" b="1" dirty="0" smtClean="0"/>
            <a:t>Arquitectura: </a:t>
          </a:r>
          <a:r>
            <a:rPr lang="es-EC" sz="1600" dirty="0" smtClean="0"/>
            <a:t>x86_64</a:t>
          </a:r>
          <a:endParaRPr lang="es-EC" sz="1600" dirty="0"/>
        </a:p>
      </dgm:t>
    </dgm:pt>
    <dgm:pt modelId="{9AD533B7-6970-43E8-8065-6114761AE35E}" type="parTrans" cxnId="{06454A78-C53D-4339-810E-23F046F60F01}">
      <dgm:prSet/>
      <dgm:spPr/>
      <dgm:t>
        <a:bodyPr/>
        <a:lstStyle/>
        <a:p>
          <a:endParaRPr lang="es-EC"/>
        </a:p>
      </dgm:t>
    </dgm:pt>
    <dgm:pt modelId="{5355A97A-4A68-4DD0-9B07-9751EF26426C}" type="sibTrans" cxnId="{06454A78-C53D-4339-810E-23F046F60F01}">
      <dgm:prSet/>
      <dgm:spPr/>
      <dgm:t>
        <a:bodyPr/>
        <a:lstStyle/>
        <a:p>
          <a:endParaRPr lang="es-EC"/>
        </a:p>
      </dgm:t>
    </dgm:pt>
    <dgm:pt modelId="{7E7EB64F-9BD1-495B-A242-0EF8485A415B}">
      <dgm:prSet phldrT="[Texto]" custT="1"/>
      <dgm:spPr/>
      <dgm:t>
        <a:bodyPr/>
        <a:lstStyle/>
        <a:p>
          <a:r>
            <a:rPr lang="es-EC" sz="1600" b="1" dirty="0" smtClean="0"/>
            <a:t>Procesador: </a:t>
          </a:r>
          <a:r>
            <a:rPr lang="es-EC" sz="1600" dirty="0" smtClean="0"/>
            <a:t>Intel </a:t>
          </a:r>
          <a:r>
            <a:rPr lang="es-EC" sz="1600" dirty="0" err="1" smtClean="0"/>
            <a:t>Core</a:t>
          </a:r>
          <a:r>
            <a:rPr lang="es-EC" sz="1600" dirty="0" smtClean="0"/>
            <a:t> 2 </a:t>
          </a:r>
          <a:r>
            <a:rPr lang="es-EC" sz="1600" dirty="0" err="1" smtClean="0"/>
            <a:t>Duo</a:t>
          </a:r>
          <a:r>
            <a:rPr lang="es-EC" sz="1600" dirty="0" smtClean="0"/>
            <a:t> 2,40GHz</a:t>
          </a:r>
          <a:endParaRPr lang="es-EC" sz="1600" dirty="0"/>
        </a:p>
      </dgm:t>
    </dgm:pt>
    <dgm:pt modelId="{A81DFE4B-8788-45E5-BEC9-187B5E82BC83}" type="parTrans" cxnId="{6008BC6F-FA40-4E95-BE06-B0000AFF3C2A}">
      <dgm:prSet/>
      <dgm:spPr/>
      <dgm:t>
        <a:bodyPr/>
        <a:lstStyle/>
        <a:p>
          <a:endParaRPr lang="es-EC"/>
        </a:p>
      </dgm:t>
    </dgm:pt>
    <dgm:pt modelId="{6AB905E9-A063-4EDC-9125-82BB7A04EF58}" type="sibTrans" cxnId="{6008BC6F-FA40-4E95-BE06-B0000AFF3C2A}">
      <dgm:prSet/>
      <dgm:spPr/>
      <dgm:t>
        <a:bodyPr/>
        <a:lstStyle/>
        <a:p>
          <a:endParaRPr lang="es-EC"/>
        </a:p>
      </dgm:t>
    </dgm:pt>
    <dgm:pt modelId="{8F0EEFB9-DB68-4C6D-AD5E-F12569F1FFB7}">
      <dgm:prSet phldrT="[Texto]" custT="1"/>
      <dgm:spPr/>
      <dgm:t>
        <a:bodyPr/>
        <a:lstStyle/>
        <a:p>
          <a:r>
            <a:rPr lang="es-EC" sz="1600" b="1" dirty="0" smtClean="0"/>
            <a:t>Sistema </a:t>
          </a:r>
          <a:r>
            <a:rPr lang="es-EC" sz="1600" b="1" dirty="0" err="1" smtClean="0"/>
            <a:t>Op</a:t>
          </a:r>
          <a:r>
            <a:rPr lang="es-EC" sz="1600" b="1" dirty="0" smtClean="0"/>
            <a:t>.: </a:t>
          </a:r>
          <a:r>
            <a:rPr lang="es-EC" sz="1600" dirty="0" smtClean="0"/>
            <a:t>Fedora 16 </a:t>
          </a:r>
          <a:endParaRPr lang="es-EC" sz="1600" dirty="0"/>
        </a:p>
      </dgm:t>
    </dgm:pt>
    <dgm:pt modelId="{8E2FD543-DB2D-4189-B31C-3265EE1C7E36}" type="parTrans" cxnId="{D2B580C9-8ECA-4DB7-87F5-8930344D6C84}">
      <dgm:prSet/>
      <dgm:spPr/>
      <dgm:t>
        <a:bodyPr/>
        <a:lstStyle/>
        <a:p>
          <a:endParaRPr lang="es-EC"/>
        </a:p>
      </dgm:t>
    </dgm:pt>
    <dgm:pt modelId="{A89EA0B2-72B9-4226-98E4-E3AAF47C9526}" type="sibTrans" cxnId="{D2B580C9-8ECA-4DB7-87F5-8930344D6C84}">
      <dgm:prSet/>
      <dgm:spPr/>
      <dgm:t>
        <a:bodyPr/>
        <a:lstStyle/>
        <a:p>
          <a:endParaRPr lang="es-EC"/>
        </a:p>
      </dgm:t>
    </dgm:pt>
    <dgm:pt modelId="{C8B7FF0A-8E9F-40FF-8247-5710A430CE62}">
      <dgm:prSet phldrT="[Texto]" custT="1"/>
      <dgm:spPr/>
      <dgm:t>
        <a:bodyPr/>
        <a:lstStyle/>
        <a:p>
          <a:r>
            <a:rPr lang="es-EC" sz="1600" b="1" dirty="0" smtClean="0"/>
            <a:t>Arquitectura: </a:t>
          </a:r>
          <a:r>
            <a:rPr lang="es-EC" sz="1600" dirty="0" smtClean="0"/>
            <a:t>i386</a:t>
          </a:r>
          <a:endParaRPr lang="es-EC" sz="1600" dirty="0"/>
        </a:p>
      </dgm:t>
    </dgm:pt>
    <dgm:pt modelId="{58E51F26-24AA-4C50-AEEE-3A43DAAFA6CB}" type="parTrans" cxnId="{5DCA10E7-94FC-4AE1-A8F8-FE631D780D45}">
      <dgm:prSet/>
      <dgm:spPr/>
      <dgm:t>
        <a:bodyPr/>
        <a:lstStyle/>
        <a:p>
          <a:endParaRPr lang="es-EC"/>
        </a:p>
      </dgm:t>
    </dgm:pt>
    <dgm:pt modelId="{05775159-D585-4165-8072-240CB55BEF68}" type="sibTrans" cxnId="{5DCA10E7-94FC-4AE1-A8F8-FE631D780D45}">
      <dgm:prSet/>
      <dgm:spPr/>
      <dgm:t>
        <a:bodyPr/>
        <a:lstStyle/>
        <a:p>
          <a:endParaRPr lang="es-EC"/>
        </a:p>
      </dgm:t>
    </dgm:pt>
    <dgm:pt modelId="{5CC77970-6FEF-418E-98C3-454BEFA56DE8}">
      <dgm:prSet phldrT="[Texto]" custT="1"/>
      <dgm:spPr/>
      <dgm:t>
        <a:bodyPr/>
        <a:lstStyle/>
        <a:p>
          <a:r>
            <a:rPr lang="es-EC" sz="1600" b="1" dirty="0" err="1" smtClean="0"/>
            <a:t>Kernel</a:t>
          </a:r>
          <a:r>
            <a:rPr lang="es-EC" sz="1600" b="1" dirty="0" smtClean="0"/>
            <a:t>: </a:t>
          </a:r>
          <a:r>
            <a:rPr lang="es-EC" sz="1600" dirty="0" smtClean="0"/>
            <a:t>v3.3.0-4</a:t>
          </a:r>
          <a:endParaRPr lang="es-EC" sz="1600" dirty="0"/>
        </a:p>
      </dgm:t>
    </dgm:pt>
    <dgm:pt modelId="{518F8BE5-228F-4C98-B394-C89972F0595B}" type="parTrans" cxnId="{F48EF11E-36E6-4AEC-ACC7-48B442E08ACB}">
      <dgm:prSet/>
      <dgm:spPr/>
      <dgm:t>
        <a:bodyPr/>
        <a:lstStyle/>
        <a:p>
          <a:endParaRPr lang="es-EC"/>
        </a:p>
      </dgm:t>
    </dgm:pt>
    <dgm:pt modelId="{731DA0B6-1FD4-4489-A60B-181ADE21FCF1}" type="sibTrans" cxnId="{F48EF11E-36E6-4AEC-ACC7-48B442E08ACB}">
      <dgm:prSet/>
      <dgm:spPr/>
      <dgm:t>
        <a:bodyPr/>
        <a:lstStyle/>
        <a:p>
          <a:endParaRPr lang="es-EC"/>
        </a:p>
      </dgm:t>
    </dgm:pt>
    <dgm:pt modelId="{D06A3A3D-F070-492A-99B2-89C43D75E689}">
      <dgm:prSet phldrT="[Texto]" custT="1"/>
      <dgm:spPr/>
      <dgm:t>
        <a:bodyPr/>
        <a:lstStyle/>
        <a:p>
          <a:r>
            <a:rPr lang="es-EC" sz="1600" b="1" dirty="0" smtClean="0"/>
            <a:t> </a:t>
          </a:r>
          <a:r>
            <a:rPr lang="es-EC" sz="1600" b="1" dirty="0" err="1" smtClean="0"/>
            <a:t>Kernel</a:t>
          </a:r>
          <a:r>
            <a:rPr lang="es-EC" sz="1600" b="1" dirty="0" smtClean="0"/>
            <a:t>: </a:t>
          </a:r>
          <a:r>
            <a:rPr lang="es-EC" sz="1600" dirty="0" smtClean="0"/>
            <a:t>v3.2.7-1</a:t>
          </a:r>
          <a:endParaRPr lang="es-EC" sz="1600" dirty="0"/>
        </a:p>
      </dgm:t>
    </dgm:pt>
    <dgm:pt modelId="{F30D3F44-67E4-4B20-9910-585B05D16117}" type="parTrans" cxnId="{79E8BFE1-74F3-4496-8D5C-FD4CD7DC460C}">
      <dgm:prSet/>
      <dgm:spPr/>
      <dgm:t>
        <a:bodyPr/>
        <a:lstStyle/>
        <a:p>
          <a:endParaRPr lang="es-EC"/>
        </a:p>
      </dgm:t>
    </dgm:pt>
    <dgm:pt modelId="{B3BB3512-D08E-4262-B73B-2FD3F4642B8F}" type="sibTrans" cxnId="{79E8BFE1-74F3-4496-8D5C-FD4CD7DC460C}">
      <dgm:prSet/>
      <dgm:spPr/>
      <dgm:t>
        <a:bodyPr/>
        <a:lstStyle/>
        <a:p>
          <a:endParaRPr lang="es-EC"/>
        </a:p>
      </dgm:t>
    </dgm:pt>
    <dgm:pt modelId="{B6AD3091-DF51-48CA-9D36-D000EB461AE1}" type="pres">
      <dgm:prSet presAssocID="{CAF97B48-720D-4F13-8EAB-20AF9EDAC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9C32D0F-6267-4207-B8FE-131A14D257B1}" type="pres">
      <dgm:prSet presAssocID="{65800C2C-4FD7-4C90-9E3E-59852079FFF3}" presName="composite" presStyleCnt="0"/>
      <dgm:spPr/>
      <dgm:t>
        <a:bodyPr/>
        <a:lstStyle/>
        <a:p>
          <a:endParaRPr lang="es-EC"/>
        </a:p>
      </dgm:t>
    </dgm:pt>
    <dgm:pt modelId="{9D433165-6BCA-45F2-B606-FD85F2D4A303}" type="pres">
      <dgm:prSet presAssocID="{65800C2C-4FD7-4C90-9E3E-59852079FFF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BC93B0-F6DF-49CA-AC41-BE94A9B0A3E6}" type="pres">
      <dgm:prSet presAssocID="{65800C2C-4FD7-4C90-9E3E-59852079FFF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8A091-D436-4033-A2E2-B9328B6B78E0}" type="pres">
      <dgm:prSet presAssocID="{3FC3CD0C-AB8E-4EDB-829A-F7AAE3CF5F1E}" presName="space" presStyleCnt="0"/>
      <dgm:spPr/>
      <dgm:t>
        <a:bodyPr/>
        <a:lstStyle/>
        <a:p>
          <a:endParaRPr lang="es-EC"/>
        </a:p>
      </dgm:t>
    </dgm:pt>
    <dgm:pt modelId="{2E06C9B7-8698-4F48-B54A-0399B85B0A3A}" type="pres">
      <dgm:prSet presAssocID="{7F44890E-967B-430A-AA96-281FFEA7A36E}" presName="composite" presStyleCnt="0"/>
      <dgm:spPr/>
      <dgm:t>
        <a:bodyPr/>
        <a:lstStyle/>
        <a:p>
          <a:endParaRPr lang="es-EC"/>
        </a:p>
      </dgm:t>
    </dgm:pt>
    <dgm:pt modelId="{29764CC9-0EC1-4EE7-B9B5-7231455EDD70}" type="pres">
      <dgm:prSet presAssocID="{7F44890E-967B-430A-AA96-281FFEA7A3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7CA57E-B163-444F-AF25-0D59D593E838}" type="pres">
      <dgm:prSet presAssocID="{7F44890E-967B-430A-AA96-281FFEA7A3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16F256-1AA4-4E21-83D4-BDDB0EA7D9E5}" type="presOf" srcId="{E988D97C-F1CB-466F-ACD4-3BB1943A3931}" destId="{AA7CA57E-B163-444F-AF25-0D59D593E838}" srcOrd="0" destOrd="2" presId="urn:microsoft.com/office/officeart/2005/8/layout/hList1"/>
    <dgm:cxn modelId="{4E3CEF88-CCE8-45C0-8497-9F25E01CCDF8}" type="presOf" srcId="{D6C330BA-4447-47B5-9014-66855F0B4318}" destId="{49BC93B0-F6DF-49CA-AC41-BE94A9B0A3E6}" srcOrd="0" destOrd="0" presId="urn:microsoft.com/office/officeart/2005/8/layout/hList1"/>
    <dgm:cxn modelId="{5DCA10E7-94FC-4AE1-A8F8-FE631D780D45}" srcId="{7F44890E-967B-430A-AA96-281FFEA7A36E}" destId="{C8B7FF0A-8E9F-40FF-8247-5710A430CE62}" srcOrd="5" destOrd="0" parTransId="{58E51F26-24AA-4C50-AEEE-3A43DAAFA6CB}" sibTransId="{05775159-D585-4165-8072-240CB55BEF68}"/>
    <dgm:cxn modelId="{A5736656-D54E-4BB2-96A0-073EDB18DDE6}" type="presOf" srcId="{CAF97B48-720D-4F13-8EAB-20AF9EDACBE5}" destId="{B6AD3091-DF51-48CA-9D36-D000EB461AE1}" srcOrd="0" destOrd="0" presId="urn:microsoft.com/office/officeart/2005/8/layout/hList1"/>
    <dgm:cxn modelId="{F48EF11E-36E6-4AEC-ACC7-48B442E08ACB}" srcId="{65800C2C-4FD7-4C90-9E3E-59852079FFF3}" destId="{5CC77970-6FEF-418E-98C3-454BEFA56DE8}" srcOrd="4" destOrd="0" parTransId="{518F8BE5-228F-4C98-B394-C89972F0595B}" sibTransId="{731DA0B6-1FD4-4489-A60B-181ADE21FCF1}"/>
    <dgm:cxn modelId="{905ACAB2-5A4E-4EAB-8E07-359302F0E956}" type="presOf" srcId="{5CC77970-6FEF-418E-98C3-454BEFA56DE8}" destId="{49BC93B0-F6DF-49CA-AC41-BE94A9B0A3E6}" srcOrd="0" destOrd="4" presId="urn:microsoft.com/office/officeart/2005/8/layout/hList1"/>
    <dgm:cxn modelId="{50A116B7-4451-4C2C-BA8C-02BCE5CA2A89}" srcId="{CAF97B48-720D-4F13-8EAB-20AF9EDACBE5}" destId="{65800C2C-4FD7-4C90-9E3E-59852079FFF3}" srcOrd="0" destOrd="0" parTransId="{A885F03C-71C9-453A-8BEC-9D5EEE874D28}" sibTransId="{3FC3CD0C-AB8E-4EDB-829A-F7AAE3CF5F1E}"/>
    <dgm:cxn modelId="{E78D3851-3355-489A-AFF7-50F680652DC9}" type="presOf" srcId="{8F0EEFB9-DB68-4C6D-AD5E-F12569F1FFB7}" destId="{AA7CA57E-B163-444F-AF25-0D59D593E838}" srcOrd="0" destOrd="3" presId="urn:microsoft.com/office/officeart/2005/8/layout/hList1"/>
    <dgm:cxn modelId="{79E8BFE1-74F3-4496-8D5C-FD4CD7DC460C}" srcId="{7F44890E-967B-430A-AA96-281FFEA7A36E}" destId="{D06A3A3D-F070-492A-99B2-89C43D75E689}" srcOrd="4" destOrd="0" parTransId="{F30D3F44-67E4-4B20-9910-585B05D16117}" sibTransId="{B3BB3512-D08E-4262-B73B-2FD3F4642B8F}"/>
    <dgm:cxn modelId="{6662E01E-9850-4543-AD20-981A0E35ECE2}" srcId="{7F44890E-967B-430A-AA96-281FFEA7A36E}" destId="{E988D97C-F1CB-466F-ACD4-3BB1943A3931}" srcOrd="2" destOrd="0" parTransId="{3F05D3BB-07AD-4150-B933-24B7680E43F4}" sibTransId="{943D8ED5-49AB-4C8C-8308-1FE00D2E2F01}"/>
    <dgm:cxn modelId="{186B842F-4C8F-4DF3-AA53-BFA225B71380}" type="presOf" srcId="{C8B7FF0A-8E9F-40FF-8247-5710A430CE62}" destId="{AA7CA57E-B163-444F-AF25-0D59D593E838}" srcOrd="0" destOrd="5" presId="urn:microsoft.com/office/officeart/2005/8/layout/hList1"/>
    <dgm:cxn modelId="{CFA3F3DB-CFD3-4798-B091-CC303E6427A1}" srcId="{65800C2C-4FD7-4C90-9E3E-59852079FFF3}" destId="{51567DAE-FABE-4757-9C63-0821BE58F8D5}" srcOrd="2" destOrd="0" parTransId="{46D4290C-F78F-4466-9152-3E65D9A9A8B1}" sibTransId="{81CF45C1-11E4-465A-829B-8AA545323791}"/>
    <dgm:cxn modelId="{6D3D0DCA-561A-4FA7-90C1-58927FCE4F9A}" type="presOf" srcId="{9619A619-0F35-465D-ABE8-FB502F7BD4D8}" destId="{49BC93B0-F6DF-49CA-AC41-BE94A9B0A3E6}" srcOrd="0" destOrd="1" presId="urn:microsoft.com/office/officeart/2005/8/layout/hList1"/>
    <dgm:cxn modelId="{D2B580C9-8ECA-4DB7-87F5-8930344D6C84}" srcId="{7F44890E-967B-430A-AA96-281FFEA7A36E}" destId="{8F0EEFB9-DB68-4C6D-AD5E-F12569F1FFB7}" srcOrd="3" destOrd="0" parTransId="{8E2FD543-DB2D-4189-B31C-3265EE1C7E36}" sibTransId="{A89EA0B2-72B9-4226-98E4-E3AAF47C9526}"/>
    <dgm:cxn modelId="{6326879F-6CC3-4914-958C-C03765276551}" srcId="{65800C2C-4FD7-4C90-9E3E-59852079FFF3}" destId="{58360AC8-08F1-4606-8A5D-B5E16CB445FC}" srcOrd="3" destOrd="0" parTransId="{737606E4-B8B8-49ED-B2CE-54B7F502613F}" sibTransId="{B2D20266-8080-4682-977F-4FE854CB3E34}"/>
    <dgm:cxn modelId="{E2B84DAE-8FE1-4245-AE34-AE209AAF4403}" type="presOf" srcId="{7E7EB64F-9BD1-495B-A242-0EF8485A415B}" destId="{AA7CA57E-B163-444F-AF25-0D59D593E838}" srcOrd="0" destOrd="1" presId="urn:microsoft.com/office/officeart/2005/8/layout/hList1"/>
    <dgm:cxn modelId="{573E366B-F0D5-4A0C-AEA1-D562DFC2EAA8}" type="presOf" srcId="{7F44890E-967B-430A-AA96-281FFEA7A36E}" destId="{29764CC9-0EC1-4EE7-B9B5-7231455EDD70}" srcOrd="0" destOrd="0" presId="urn:microsoft.com/office/officeart/2005/8/layout/hList1"/>
    <dgm:cxn modelId="{3ABF184D-0A21-40EF-B844-303F5D662BC9}" type="presOf" srcId="{D06A3A3D-F070-492A-99B2-89C43D75E689}" destId="{AA7CA57E-B163-444F-AF25-0D59D593E838}" srcOrd="0" destOrd="4" presId="urn:microsoft.com/office/officeart/2005/8/layout/hList1"/>
    <dgm:cxn modelId="{06454A78-C53D-4339-810E-23F046F60F01}" srcId="{65800C2C-4FD7-4C90-9E3E-59852079FFF3}" destId="{6F5D60D0-7FC3-4F4A-9B20-1C15FFF0AA4A}" srcOrd="5" destOrd="0" parTransId="{9AD533B7-6970-43E8-8065-6114761AE35E}" sibTransId="{5355A97A-4A68-4DD0-9B07-9751EF26426C}"/>
    <dgm:cxn modelId="{535F9A12-A6C8-4D86-A9E1-ECE87F23C42E}" type="presOf" srcId="{6F5D60D0-7FC3-4F4A-9B20-1C15FFF0AA4A}" destId="{49BC93B0-F6DF-49CA-AC41-BE94A9B0A3E6}" srcOrd="0" destOrd="5" presId="urn:microsoft.com/office/officeart/2005/8/layout/hList1"/>
    <dgm:cxn modelId="{6008BC6F-FA40-4E95-BE06-B0000AFF3C2A}" srcId="{7F44890E-967B-430A-AA96-281FFEA7A36E}" destId="{7E7EB64F-9BD1-495B-A242-0EF8485A415B}" srcOrd="1" destOrd="0" parTransId="{A81DFE4B-8788-45E5-BEC9-187B5E82BC83}" sibTransId="{6AB905E9-A063-4EDC-9125-82BB7A04EF58}"/>
    <dgm:cxn modelId="{B2999BD0-1E16-4936-8CF9-5C229859ADC8}" srcId="{65800C2C-4FD7-4C90-9E3E-59852079FFF3}" destId="{9619A619-0F35-465D-ABE8-FB502F7BD4D8}" srcOrd="1" destOrd="0" parTransId="{7C5C8110-0B97-46BE-A19F-793B338DA2D2}" sibTransId="{2A4C343A-8AE0-4823-A3DB-F280875ABC91}"/>
    <dgm:cxn modelId="{EC222A13-C917-40B4-B593-EBA727B45B5D}" srcId="{65800C2C-4FD7-4C90-9E3E-59852079FFF3}" destId="{D6C330BA-4447-47B5-9014-66855F0B4318}" srcOrd="0" destOrd="0" parTransId="{07CA722F-E123-4D40-A1E5-FE871D782FF4}" sibTransId="{C2FC14DD-58D0-485B-98CA-56C641248BD2}"/>
    <dgm:cxn modelId="{C8B17757-C0D2-4476-819A-8C792BE76720}" type="presOf" srcId="{5A898E11-26FC-4B34-B772-17DB3D2002F6}" destId="{AA7CA57E-B163-444F-AF25-0D59D593E838}" srcOrd="0" destOrd="0" presId="urn:microsoft.com/office/officeart/2005/8/layout/hList1"/>
    <dgm:cxn modelId="{2A093968-F8EB-43AC-8E99-5E9A7D391D9F}" type="presOf" srcId="{65800C2C-4FD7-4C90-9E3E-59852079FFF3}" destId="{9D433165-6BCA-45F2-B606-FD85F2D4A303}" srcOrd="0" destOrd="0" presId="urn:microsoft.com/office/officeart/2005/8/layout/hList1"/>
    <dgm:cxn modelId="{12E5B2B3-457F-461F-8186-C42D042155CE}" type="presOf" srcId="{51567DAE-FABE-4757-9C63-0821BE58F8D5}" destId="{49BC93B0-F6DF-49CA-AC41-BE94A9B0A3E6}" srcOrd="0" destOrd="2" presId="urn:microsoft.com/office/officeart/2005/8/layout/hList1"/>
    <dgm:cxn modelId="{2E643E56-7F85-448D-AD28-5D8A597EFD88}" srcId="{7F44890E-967B-430A-AA96-281FFEA7A36E}" destId="{5A898E11-26FC-4B34-B772-17DB3D2002F6}" srcOrd="0" destOrd="0" parTransId="{93037B4D-99B6-4016-8314-E71B18E47C40}" sibTransId="{301305D8-B7E0-4AB3-A7B6-AC21E2120166}"/>
    <dgm:cxn modelId="{2B6094A4-1283-45E0-AD4E-9332FC179143}" srcId="{CAF97B48-720D-4F13-8EAB-20AF9EDACBE5}" destId="{7F44890E-967B-430A-AA96-281FFEA7A36E}" srcOrd="1" destOrd="0" parTransId="{3D545972-B45E-4AF4-98B4-8BE74F98C555}" sibTransId="{379D8471-F006-4E0F-AA43-04995C19C0AA}"/>
    <dgm:cxn modelId="{5ADF3CA2-356A-44BB-8EF3-23D99B0499DF}" type="presOf" srcId="{58360AC8-08F1-4606-8A5D-B5E16CB445FC}" destId="{49BC93B0-F6DF-49CA-AC41-BE94A9B0A3E6}" srcOrd="0" destOrd="3" presId="urn:microsoft.com/office/officeart/2005/8/layout/hList1"/>
    <dgm:cxn modelId="{65F251B8-14FF-4624-92EA-2A662536EE58}" type="presParOf" srcId="{B6AD3091-DF51-48CA-9D36-D000EB461AE1}" destId="{B9C32D0F-6267-4207-B8FE-131A14D257B1}" srcOrd="0" destOrd="0" presId="urn:microsoft.com/office/officeart/2005/8/layout/hList1"/>
    <dgm:cxn modelId="{B53EB2CD-B80A-476D-9478-B6340FDEBCC5}" type="presParOf" srcId="{B9C32D0F-6267-4207-B8FE-131A14D257B1}" destId="{9D433165-6BCA-45F2-B606-FD85F2D4A303}" srcOrd="0" destOrd="0" presId="urn:microsoft.com/office/officeart/2005/8/layout/hList1"/>
    <dgm:cxn modelId="{82CEA9C3-5AF8-44A1-BD33-78CF172E7C71}" type="presParOf" srcId="{B9C32D0F-6267-4207-B8FE-131A14D257B1}" destId="{49BC93B0-F6DF-49CA-AC41-BE94A9B0A3E6}" srcOrd="1" destOrd="0" presId="urn:microsoft.com/office/officeart/2005/8/layout/hList1"/>
    <dgm:cxn modelId="{B1E1421F-4EFE-4714-AA58-998326660896}" type="presParOf" srcId="{B6AD3091-DF51-48CA-9D36-D000EB461AE1}" destId="{58B8A091-D436-4033-A2E2-B9328B6B78E0}" srcOrd="1" destOrd="0" presId="urn:microsoft.com/office/officeart/2005/8/layout/hList1"/>
    <dgm:cxn modelId="{743B1918-D4DE-4081-8BB3-4A5CCF55BF28}" type="presParOf" srcId="{B6AD3091-DF51-48CA-9D36-D000EB461AE1}" destId="{2E06C9B7-8698-4F48-B54A-0399B85B0A3A}" srcOrd="2" destOrd="0" presId="urn:microsoft.com/office/officeart/2005/8/layout/hList1"/>
    <dgm:cxn modelId="{FF6E4716-EBB1-4D37-AA3A-B3474D101832}" type="presParOf" srcId="{2E06C9B7-8698-4F48-B54A-0399B85B0A3A}" destId="{29764CC9-0EC1-4EE7-B9B5-7231455EDD70}" srcOrd="0" destOrd="0" presId="urn:microsoft.com/office/officeart/2005/8/layout/hList1"/>
    <dgm:cxn modelId="{15E0DC0A-83DD-4665-A108-FA5598F19AFC}" type="presParOf" srcId="{2E06C9B7-8698-4F48-B54A-0399B85B0A3A}" destId="{AA7CA57E-B163-444F-AF25-0D59D593E8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623281-75C8-4E73-8AB8-0F4FFF8393F8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E79A550-6DC6-48B4-B3EB-0A73EEB0C53F}">
      <dgm:prSet phldrT="[Texto]"/>
      <dgm:spPr/>
      <dgm:t>
        <a:bodyPr/>
        <a:lstStyle/>
        <a:p>
          <a:r>
            <a:rPr lang="es-EC" b="1" smtClean="0">
              <a:latin typeface="Berlin Sans FB" pitchFamily="34" charset="0"/>
            </a:rPr>
            <a:t>Central Telefónica</a:t>
          </a:r>
          <a:endParaRPr lang="es-EC" b="1" dirty="0">
            <a:latin typeface="Berlin Sans FB" pitchFamily="34" charset="0"/>
          </a:endParaRPr>
        </a:p>
      </dgm:t>
    </dgm:pt>
    <dgm:pt modelId="{7A572A3D-AEB7-42AF-BD7B-938034576F83}" type="parTrans" cxnId="{FAA4CFB2-8797-4060-BC0E-F8A0ABE7A92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43AFDB3-D19F-4C71-B343-86CCB7D79AAF}" type="sibTrans" cxnId="{FAA4CFB2-8797-4060-BC0E-F8A0ABE7A92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23933A6-255A-4D62-AC10-211EBE0EB66F}">
      <dgm:prSet phldrT="[Texto]"/>
      <dgm:spPr/>
      <dgm:t>
        <a:bodyPr/>
        <a:lstStyle/>
        <a:p>
          <a:r>
            <a:rPr lang="es-EC" b="0" smtClean="0">
              <a:latin typeface="Berlin Sans FB" pitchFamily="34" charset="0"/>
            </a:rPr>
            <a:t>Asterisk v.1.8.7.1</a:t>
          </a:r>
          <a:endParaRPr lang="es-EC" b="0" dirty="0">
            <a:latin typeface="Berlin Sans FB" pitchFamily="34" charset="0"/>
          </a:endParaRPr>
        </a:p>
      </dgm:t>
    </dgm:pt>
    <dgm:pt modelId="{5E9C624C-FA56-419C-A07E-FAC9FED19F35}" type="parTrans" cxnId="{AFEA2791-2C5C-4BEB-8C55-32E4D8231D0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8B740AF-5E2F-458B-88CF-A72384007DCB}" type="sibTrans" cxnId="{AFEA2791-2C5C-4BEB-8C55-32E4D8231D0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3A75660-EB2F-42A9-A2D0-19197578CE34}">
      <dgm:prSet phldrT="[Texto]"/>
      <dgm:spPr/>
      <dgm:t>
        <a:bodyPr/>
        <a:lstStyle/>
        <a:p>
          <a:r>
            <a:rPr lang="es-EC" b="0" smtClean="0">
              <a:latin typeface="Berlin Sans FB" pitchFamily="34" charset="0"/>
            </a:rPr>
            <a:t>MySQL </a:t>
          </a:r>
          <a:r>
            <a:rPr lang="en-US" b="0" smtClean="0">
              <a:latin typeface="Berlin Sans FB" pitchFamily="34" charset="0"/>
            </a:rPr>
            <a:t>v5.5.20 Community Server (GPL)</a:t>
          </a:r>
          <a:endParaRPr lang="es-EC" b="0" dirty="0">
            <a:latin typeface="Berlin Sans FB" pitchFamily="34" charset="0"/>
          </a:endParaRPr>
        </a:p>
      </dgm:t>
    </dgm:pt>
    <dgm:pt modelId="{B30D985D-7EE0-4E22-8FA6-0708F26DC5EE}" type="parTrans" cxnId="{18DDEF0F-31D4-42F8-AB7A-CD24815BDD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3FDB5FF-E148-4E4B-AC6E-6B3DADCD6C2A}" type="sibTrans" cxnId="{18DDEF0F-31D4-42F8-AB7A-CD24815BDD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C1E70A8-A3D4-4859-AA15-52D95E6B099E}">
      <dgm:prSet phldrT="[Texto]"/>
      <dgm:spPr/>
      <dgm:t>
        <a:bodyPr/>
        <a:lstStyle/>
        <a:p>
          <a:r>
            <a:rPr lang="es-EC" b="1" smtClean="0">
              <a:latin typeface="Berlin Sans FB" pitchFamily="34" charset="0"/>
            </a:rPr>
            <a:t>Sitio Web</a:t>
          </a:r>
          <a:endParaRPr lang="es-EC" b="1" dirty="0">
            <a:latin typeface="Berlin Sans FB" pitchFamily="34" charset="0"/>
          </a:endParaRPr>
        </a:p>
      </dgm:t>
    </dgm:pt>
    <dgm:pt modelId="{312AA1AF-4936-4A52-B0AA-D29E8E3B5ED0}" type="parTrans" cxnId="{57D23AE1-5BAD-440C-B451-D8D9DACFA4B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6D9093-4E3C-480F-8A5B-72F24AD1ECAF}" type="sibTrans" cxnId="{57D23AE1-5BAD-440C-B451-D8D9DACFA4B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B4A3698-12F7-40CC-B5B8-FA92BACCF017}">
      <dgm:prSet phldrT="[Texto]"/>
      <dgm:spPr/>
      <dgm:t>
        <a:bodyPr/>
        <a:lstStyle/>
        <a:p>
          <a:r>
            <a:rPr lang="es-EC" b="0" dirty="0" smtClean="0">
              <a:latin typeface="Berlin Sans FB" pitchFamily="34" charset="0"/>
            </a:rPr>
            <a:t>MySQL </a:t>
          </a:r>
          <a:r>
            <a:rPr lang="en-US" b="0" dirty="0" smtClean="0">
              <a:latin typeface="Berlin Sans FB" pitchFamily="34" charset="0"/>
            </a:rPr>
            <a:t>v5.5.20 Community Server (GPL)</a:t>
          </a:r>
          <a:endParaRPr lang="es-EC" b="0" dirty="0">
            <a:latin typeface="Berlin Sans FB" pitchFamily="34" charset="0"/>
          </a:endParaRPr>
        </a:p>
      </dgm:t>
    </dgm:pt>
    <dgm:pt modelId="{24AFEC38-5663-420B-A3B8-1F089A467C99}" type="parTrans" cxnId="{16D4AD08-F6CA-49AE-A7B5-E8432C7A41C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EB8B155-A18B-45DF-895C-66BC6739649E}" type="sibTrans" cxnId="{16D4AD08-F6CA-49AE-A7B5-E8432C7A41C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604CD2C-75E2-472F-A7CB-6D5974F074C1}">
      <dgm:prSet phldrT="[Texto]"/>
      <dgm:spPr/>
      <dgm:t>
        <a:bodyPr/>
        <a:lstStyle/>
        <a:p>
          <a:r>
            <a:rPr lang="es-EC" b="0" smtClean="0">
              <a:latin typeface="Berlin Sans FB" pitchFamily="34" charset="0"/>
            </a:rPr>
            <a:t>PHP 5.3.10 (cli)</a:t>
          </a:r>
          <a:endParaRPr lang="es-EC" b="0" dirty="0">
            <a:latin typeface="Berlin Sans FB" pitchFamily="34" charset="0"/>
          </a:endParaRPr>
        </a:p>
      </dgm:t>
    </dgm:pt>
    <dgm:pt modelId="{82BB2A83-1D4B-4C6D-9223-086984561AFC}" type="parTrans" cxnId="{D9C38D0B-3BE4-4B62-9BD7-0288F84966B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27FD51C-B10D-44DE-929F-081B902D697A}" type="sibTrans" cxnId="{D9C38D0B-3BE4-4B62-9BD7-0288F84966B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A736623-7C8E-4AA3-8FE5-686985A6F4EF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Softphone</a:t>
          </a:r>
          <a:endParaRPr lang="es-EC" b="1" dirty="0">
            <a:latin typeface="Berlin Sans FB" pitchFamily="34" charset="0"/>
          </a:endParaRPr>
        </a:p>
      </dgm:t>
    </dgm:pt>
    <dgm:pt modelId="{269BEE71-B809-4E0D-9926-8033073BC6F5}" type="parTrans" cxnId="{22CB035F-D2D5-4BE2-9E8E-46FA3110ABD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164B767-BC10-4F7C-8EA5-A612A1E175B3}" type="sibTrans" cxnId="{22CB035F-D2D5-4BE2-9E8E-46FA3110ABD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EF1AC55-1230-4A67-8DAC-FC24B32BE0DB}">
      <dgm:prSet phldrT="[Texto]"/>
      <dgm:spPr/>
      <dgm:t>
        <a:bodyPr/>
        <a:lstStyle/>
        <a:p>
          <a:r>
            <a:rPr lang="es-EC" b="0" dirty="0" smtClean="0">
              <a:latin typeface="Berlin Sans FB" pitchFamily="34" charset="0"/>
            </a:rPr>
            <a:t>X-Lite v4.0</a:t>
          </a:r>
          <a:endParaRPr lang="es-EC" b="0" dirty="0">
            <a:latin typeface="Berlin Sans FB" pitchFamily="34" charset="0"/>
          </a:endParaRPr>
        </a:p>
      </dgm:t>
    </dgm:pt>
    <dgm:pt modelId="{39755F8F-2AEC-4379-8F66-86BD6E9E31C2}" type="parTrans" cxnId="{7C325E81-DFF2-4A80-BDE0-C125D1E351E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B4D92CA-9E65-42B4-99D1-6BC4C3D1CAFC}" type="sibTrans" cxnId="{7C325E81-DFF2-4A80-BDE0-C125D1E351E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7173D1F-196A-46A2-8DCA-23681FF71135}">
      <dgm:prSet phldrT="[Texto]"/>
      <dgm:spPr/>
      <dgm:t>
        <a:bodyPr/>
        <a:lstStyle/>
        <a:p>
          <a:r>
            <a:rPr lang="es-EC" b="0" smtClean="0">
              <a:latin typeface="Berlin Sans FB" pitchFamily="34" charset="0"/>
            </a:rPr>
            <a:t>Twinkle 1.4.2</a:t>
          </a:r>
          <a:endParaRPr lang="es-EC" b="0" dirty="0">
            <a:latin typeface="Berlin Sans FB" pitchFamily="34" charset="0"/>
          </a:endParaRPr>
        </a:p>
      </dgm:t>
    </dgm:pt>
    <dgm:pt modelId="{409F175B-90E5-438F-B0EB-16B9A83DA067}" type="parTrans" cxnId="{FA2B9404-C400-459D-817C-AE141FBB5ED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1945493-277F-4770-BC5C-6600E2F2EE51}" type="sibTrans" cxnId="{FA2B9404-C400-459D-817C-AE141FBB5ED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DDE40EE-7496-4D6D-8503-2FE870DF214F}">
      <dgm:prSet phldrT="[Texto]"/>
      <dgm:spPr/>
      <dgm:t>
        <a:bodyPr/>
        <a:lstStyle/>
        <a:p>
          <a:r>
            <a:rPr lang="es-EC" b="0" smtClean="0">
              <a:latin typeface="Berlin Sans FB" pitchFamily="34" charset="0"/>
            </a:rPr>
            <a:t>Apache v2.2.22 (Unix)</a:t>
          </a:r>
          <a:endParaRPr lang="es-EC" b="0" dirty="0">
            <a:latin typeface="Berlin Sans FB" pitchFamily="34" charset="0"/>
          </a:endParaRPr>
        </a:p>
      </dgm:t>
    </dgm:pt>
    <dgm:pt modelId="{6A264258-37C5-4DE2-8E1B-916D24B48C8F}" type="parTrans" cxnId="{53ACFDF1-C9A8-4BA7-A3FE-453D1A6E50F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B27C232-DEB3-4371-BB7D-66241E7F578C}" type="sibTrans" cxnId="{53ACFDF1-C9A8-4BA7-A3FE-453D1A6E50F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16C08E9-2F20-48C9-B720-7FA81753C2C5}" type="pres">
      <dgm:prSet presAssocID="{E0623281-75C8-4E73-8AB8-0F4FFF8393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712B29-1824-4289-B501-DBE81E247331}" type="pres">
      <dgm:prSet presAssocID="{E0623281-75C8-4E73-8AB8-0F4FFF8393F8}" presName="cycle" presStyleCnt="0"/>
      <dgm:spPr/>
      <dgm:t>
        <a:bodyPr/>
        <a:lstStyle/>
        <a:p>
          <a:endParaRPr lang="es-EC"/>
        </a:p>
      </dgm:t>
    </dgm:pt>
    <dgm:pt modelId="{A8E74D99-D31E-4138-97B9-756F7C87DED9}" type="pres">
      <dgm:prSet presAssocID="{E0623281-75C8-4E73-8AB8-0F4FFF8393F8}" presName="centerShape" presStyleCnt="0"/>
      <dgm:spPr/>
      <dgm:t>
        <a:bodyPr/>
        <a:lstStyle/>
        <a:p>
          <a:endParaRPr lang="es-EC"/>
        </a:p>
      </dgm:t>
    </dgm:pt>
    <dgm:pt modelId="{B75B29CA-4127-4D19-877C-620080326669}" type="pres">
      <dgm:prSet presAssocID="{E0623281-75C8-4E73-8AB8-0F4FFF8393F8}" presName="connSite" presStyleLbl="node1" presStyleIdx="0" presStyleCnt="4"/>
      <dgm:spPr/>
      <dgm:t>
        <a:bodyPr/>
        <a:lstStyle/>
        <a:p>
          <a:endParaRPr lang="es-EC"/>
        </a:p>
      </dgm:t>
    </dgm:pt>
    <dgm:pt modelId="{2B746923-062E-466A-B060-6CB7D71C80DC}" type="pres">
      <dgm:prSet presAssocID="{E0623281-75C8-4E73-8AB8-0F4FFF8393F8}" presName="visible" presStyleLbl="node1" presStyleIdx="0" presStyleCnt="4" custLinFactNeighborY="-21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7E01ECC6-0439-4DD7-952E-EFDD7B8ABCD5}" type="pres">
      <dgm:prSet presAssocID="{7A572A3D-AEB7-42AF-BD7B-938034576F83}" presName="Name25" presStyleLbl="parChTrans1D1" presStyleIdx="0" presStyleCnt="3"/>
      <dgm:spPr/>
      <dgm:t>
        <a:bodyPr/>
        <a:lstStyle/>
        <a:p>
          <a:endParaRPr lang="es-EC"/>
        </a:p>
      </dgm:t>
    </dgm:pt>
    <dgm:pt modelId="{72C775BC-0469-4359-9EE5-32837FFF682B}" type="pres">
      <dgm:prSet presAssocID="{DE79A550-6DC6-48B4-B3EB-0A73EEB0C53F}" presName="node" presStyleCnt="0"/>
      <dgm:spPr/>
      <dgm:t>
        <a:bodyPr/>
        <a:lstStyle/>
        <a:p>
          <a:endParaRPr lang="es-EC"/>
        </a:p>
      </dgm:t>
    </dgm:pt>
    <dgm:pt modelId="{7DCC3824-CD87-4BBC-9AB7-66D96F73EA0E}" type="pres">
      <dgm:prSet presAssocID="{DE79A550-6DC6-48B4-B3EB-0A73EEB0C53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176B9D-E684-4FDC-BCA8-A417B9058506}" type="pres">
      <dgm:prSet presAssocID="{DE79A550-6DC6-48B4-B3EB-0A73EEB0C53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EE2E4A-D5E1-4D49-873B-7A71B76A75C8}" type="pres">
      <dgm:prSet presAssocID="{312AA1AF-4936-4A52-B0AA-D29E8E3B5ED0}" presName="Name25" presStyleLbl="parChTrans1D1" presStyleIdx="1" presStyleCnt="3"/>
      <dgm:spPr/>
      <dgm:t>
        <a:bodyPr/>
        <a:lstStyle/>
        <a:p>
          <a:endParaRPr lang="es-EC"/>
        </a:p>
      </dgm:t>
    </dgm:pt>
    <dgm:pt modelId="{E092E1B5-5B0F-493F-8C4A-D39ABC2FAF5E}" type="pres">
      <dgm:prSet presAssocID="{DC1E70A8-A3D4-4859-AA15-52D95E6B099E}" presName="node" presStyleCnt="0"/>
      <dgm:spPr/>
      <dgm:t>
        <a:bodyPr/>
        <a:lstStyle/>
        <a:p>
          <a:endParaRPr lang="es-EC"/>
        </a:p>
      </dgm:t>
    </dgm:pt>
    <dgm:pt modelId="{D26E8DB4-73AD-4EF3-B8E7-8255404CE68F}" type="pres">
      <dgm:prSet presAssocID="{DC1E70A8-A3D4-4859-AA15-52D95E6B099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89CCE-6515-4ADB-A28B-378A759630CB}" type="pres">
      <dgm:prSet presAssocID="{DC1E70A8-A3D4-4859-AA15-52D95E6B099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57E70-900A-4CA7-A779-492FBD8CFDCE}" type="pres">
      <dgm:prSet presAssocID="{269BEE71-B809-4E0D-9926-8033073BC6F5}" presName="Name25" presStyleLbl="parChTrans1D1" presStyleIdx="2" presStyleCnt="3"/>
      <dgm:spPr/>
      <dgm:t>
        <a:bodyPr/>
        <a:lstStyle/>
        <a:p>
          <a:endParaRPr lang="es-EC"/>
        </a:p>
      </dgm:t>
    </dgm:pt>
    <dgm:pt modelId="{BAD4431A-CCB3-47C5-A387-E499A4F59269}" type="pres">
      <dgm:prSet presAssocID="{1A736623-7C8E-4AA3-8FE5-686985A6F4EF}" presName="node" presStyleCnt="0"/>
      <dgm:spPr/>
      <dgm:t>
        <a:bodyPr/>
        <a:lstStyle/>
        <a:p>
          <a:endParaRPr lang="es-EC"/>
        </a:p>
      </dgm:t>
    </dgm:pt>
    <dgm:pt modelId="{5C11AE96-A706-4F95-A931-4A837317EE52}" type="pres">
      <dgm:prSet presAssocID="{1A736623-7C8E-4AA3-8FE5-686985A6F4E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0DFE0A-DA2F-4DEB-8F90-B7700E85FAED}" type="pres">
      <dgm:prSet presAssocID="{1A736623-7C8E-4AA3-8FE5-686985A6F4E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106776-57BE-4823-8381-18BFC116033D}" type="presOf" srcId="{1A736623-7C8E-4AA3-8FE5-686985A6F4EF}" destId="{5C11AE96-A706-4F95-A931-4A837317EE52}" srcOrd="0" destOrd="0" presId="urn:microsoft.com/office/officeart/2005/8/layout/radial2"/>
    <dgm:cxn modelId="{FD316461-B975-4474-88EE-BB10CC0E0696}" type="presOf" srcId="{269BEE71-B809-4E0D-9926-8033073BC6F5}" destId="{D3657E70-900A-4CA7-A779-492FBD8CFDCE}" srcOrd="0" destOrd="0" presId="urn:microsoft.com/office/officeart/2005/8/layout/radial2"/>
    <dgm:cxn modelId="{2C8806D6-3C17-43A4-9647-D80E15769824}" type="presOf" srcId="{3B4A3698-12F7-40CC-B5B8-FA92BACCF017}" destId="{29D89CCE-6515-4ADB-A28B-378A759630CB}" srcOrd="0" destOrd="0" presId="urn:microsoft.com/office/officeart/2005/8/layout/radial2"/>
    <dgm:cxn modelId="{7C325E81-DFF2-4A80-BDE0-C125D1E351E2}" srcId="{1A736623-7C8E-4AA3-8FE5-686985A6F4EF}" destId="{DEF1AC55-1230-4A67-8DAC-FC24B32BE0DB}" srcOrd="0" destOrd="0" parTransId="{39755F8F-2AEC-4379-8F66-86BD6E9E31C2}" sibTransId="{9B4D92CA-9E65-42B4-99D1-6BC4C3D1CAFC}"/>
    <dgm:cxn modelId="{34589DD9-0C9E-4EA3-8D97-C04E5368F6FA}" type="presOf" srcId="{E0623281-75C8-4E73-8AB8-0F4FFF8393F8}" destId="{616C08E9-2F20-48C9-B720-7FA81753C2C5}" srcOrd="0" destOrd="0" presId="urn:microsoft.com/office/officeart/2005/8/layout/radial2"/>
    <dgm:cxn modelId="{FAA4CFB2-8797-4060-BC0E-F8A0ABE7A92D}" srcId="{E0623281-75C8-4E73-8AB8-0F4FFF8393F8}" destId="{DE79A550-6DC6-48B4-B3EB-0A73EEB0C53F}" srcOrd="0" destOrd="0" parTransId="{7A572A3D-AEB7-42AF-BD7B-938034576F83}" sibTransId="{D43AFDB3-D19F-4C71-B343-86CCB7D79AAF}"/>
    <dgm:cxn modelId="{A379094D-64AE-4545-9D6E-D99AE239F6B9}" type="presOf" srcId="{37173D1F-196A-46A2-8DCA-23681FF71135}" destId="{4B0DFE0A-DA2F-4DEB-8F90-B7700E85FAED}" srcOrd="0" destOrd="1" presId="urn:microsoft.com/office/officeart/2005/8/layout/radial2"/>
    <dgm:cxn modelId="{18DDEF0F-31D4-42F8-AB7A-CD24815BDD5F}" srcId="{DE79A550-6DC6-48B4-B3EB-0A73EEB0C53F}" destId="{B3A75660-EB2F-42A9-A2D0-19197578CE34}" srcOrd="1" destOrd="0" parTransId="{B30D985D-7EE0-4E22-8FA6-0708F26DC5EE}" sibTransId="{63FDB5FF-E148-4E4B-AC6E-6B3DADCD6C2A}"/>
    <dgm:cxn modelId="{53ACFDF1-C9A8-4BA7-A3FE-453D1A6E50F3}" srcId="{DC1E70A8-A3D4-4859-AA15-52D95E6B099E}" destId="{CDDE40EE-7496-4D6D-8503-2FE870DF214F}" srcOrd="2" destOrd="0" parTransId="{6A264258-37C5-4DE2-8E1B-916D24B48C8F}" sibTransId="{9B27C232-DEB3-4371-BB7D-66241E7F578C}"/>
    <dgm:cxn modelId="{10571BF0-3F01-4DFA-8569-E7A6DBEA7ED4}" type="presOf" srcId="{DE79A550-6DC6-48B4-B3EB-0A73EEB0C53F}" destId="{7DCC3824-CD87-4BBC-9AB7-66D96F73EA0E}" srcOrd="0" destOrd="0" presId="urn:microsoft.com/office/officeart/2005/8/layout/radial2"/>
    <dgm:cxn modelId="{F874F0AB-7D49-48C3-934C-7C13FBE0D5A5}" type="presOf" srcId="{B3A75660-EB2F-42A9-A2D0-19197578CE34}" destId="{86176B9D-E684-4FDC-BCA8-A417B9058506}" srcOrd="0" destOrd="1" presId="urn:microsoft.com/office/officeart/2005/8/layout/radial2"/>
    <dgm:cxn modelId="{D9C38D0B-3BE4-4B62-9BD7-0288F84966B7}" srcId="{DC1E70A8-A3D4-4859-AA15-52D95E6B099E}" destId="{E604CD2C-75E2-472F-A7CB-6D5974F074C1}" srcOrd="1" destOrd="0" parTransId="{82BB2A83-1D4B-4C6D-9223-086984561AFC}" sibTransId="{E27FD51C-B10D-44DE-929F-081B902D697A}"/>
    <dgm:cxn modelId="{DE0E3B0B-B25B-42A6-8086-9AB238B31506}" type="presOf" srcId="{DC1E70A8-A3D4-4859-AA15-52D95E6B099E}" destId="{D26E8DB4-73AD-4EF3-B8E7-8255404CE68F}" srcOrd="0" destOrd="0" presId="urn:microsoft.com/office/officeart/2005/8/layout/radial2"/>
    <dgm:cxn modelId="{22CB035F-D2D5-4BE2-9E8E-46FA3110ABD4}" srcId="{E0623281-75C8-4E73-8AB8-0F4FFF8393F8}" destId="{1A736623-7C8E-4AA3-8FE5-686985A6F4EF}" srcOrd="2" destOrd="0" parTransId="{269BEE71-B809-4E0D-9926-8033073BC6F5}" sibTransId="{6164B767-BC10-4F7C-8EA5-A612A1E175B3}"/>
    <dgm:cxn modelId="{2735972A-0C93-4F12-AF22-808B5706F201}" type="presOf" srcId="{E604CD2C-75E2-472F-A7CB-6D5974F074C1}" destId="{29D89CCE-6515-4ADB-A28B-378A759630CB}" srcOrd="0" destOrd="1" presId="urn:microsoft.com/office/officeart/2005/8/layout/radial2"/>
    <dgm:cxn modelId="{C16B4D8A-3FDA-4A63-9F15-862DC8F3CAAA}" type="presOf" srcId="{7A572A3D-AEB7-42AF-BD7B-938034576F83}" destId="{7E01ECC6-0439-4DD7-952E-EFDD7B8ABCD5}" srcOrd="0" destOrd="0" presId="urn:microsoft.com/office/officeart/2005/8/layout/radial2"/>
    <dgm:cxn modelId="{FA2B9404-C400-459D-817C-AE141FBB5EDB}" srcId="{1A736623-7C8E-4AA3-8FE5-686985A6F4EF}" destId="{37173D1F-196A-46A2-8DCA-23681FF71135}" srcOrd="1" destOrd="0" parTransId="{409F175B-90E5-438F-B0EB-16B9A83DA067}" sibTransId="{F1945493-277F-4770-BC5C-6600E2F2EE51}"/>
    <dgm:cxn modelId="{7E273250-0BDB-47C6-BB86-B11E96DA318D}" type="presOf" srcId="{DEF1AC55-1230-4A67-8DAC-FC24B32BE0DB}" destId="{4B0DFE0A-DA2F-4DEB-8F90-B7700E85FAED}" srcOrd="0" destOrd="0" presId="urn:microsoft.com/office/officeart/2005/8/layout/radial2"/>
    <dgm:cxn modelId="{16D4AD08-F6CA-49AE-A7B5-E8432C7A41C8}" srcId="{DC1E70A8-A3D4-4859-AA15-52D95E6B099E}" destId="{3B4A3698-12F7-40CC-B5B8-FA92BACCF017}" srcOrd="0" destOrd="0" parTransId="{24AFEC38-5663-420B-A3B8-1F089A467C99}" sibTransId="{9EB8B155-A18B-45DF-895C-66BC6739649E}"/>
    <dgm:cxn modelId="{AFEA2791-2C5C-4BEB-8C55-32E4D8231D0A}" srcId="{DE79A550-6DC6-48B4-B3EB-0A73EEB0C53F}" destId="{823933A6-255A-4D62-AC10-211EBE0EB66F}" srcOrd="0" destOrd="0" parTransId="{5E9C624C-FA56-419C-A07E-FAC9FED19F35}" sibTransId="{78B740AF-5E2F-458B-88CF-A72384007DCB}"/>
    <dgm:cxn modelId="{EF052CD3-B351-4534-9BA7-C5D2C1AC7218}" type="presOf" srcId="{CDDE40EE-7496-4D6D-8503-2FE870DF214F}" destId="{29D89CCE-6515-4ADB-A28B-378A759630CB}" srcOrd="0" destOrd="2" presId="urn:microsoft.com/office/officeart/2005/8/layout/radial2"/>
    <dgm:cxn modelId="{57D23AE1-5BAD-440C-B451-D8D9DACFA4B4}" srcId="{E0623281-75C8-4E73-8AB8-0F4FFF8393F8}" destId="{DC1E70A8-A3D4-4859-AA15-52D95E6B099E}" srcOrd="1" destOrd="0" parTransId="{312AA1AF-4936-4A52-B0AA-D29E8E3B5ED0}" sibTransId="{DA6D9093-4E3C-480F-8A5B-72F24AD1ECAF}"/>
    <dgm:cxn modelId="{69336A1D-3F34-42D6-9B28-835C31F25490}" type="presOf" srcId="{823933A6-255A-4D62-AC10-211EBE0EB66F}" destId="{86176B9D-E684-4FDC-BCA8-A417B9058506}" srcOrd="0" destOrd="0" presId="urn:microsoft.com/office/officeart/2005/8/layout/radial2"/>
    <dgm:cxn modelId="{1BF2607E-AC56-485F-9082-A336077AE876}" type="presOf" srcId="{312AA1AF-4936-4A52-B0AA-D29E8E3B5ED0}" destId="{69EE2E4A-D5E1-4D49-873B-7A71B76A75C8}" srcOrd="0" destOrd="0" presId="urn:microsoft.com/office/officeart/2005/8/layout/radial2"/>
    <dgm:cxn modelId="{482E8494-3C7C-4073-9266-2BA7CDEFE664}" type="presParOf" srcId="{616C08E9-2F20-48C9-B720-7FA81753C2C5}" destId="{B7712B29-1824-4289-B501-DBE81E247331}" srcOrd="0" destOrd="0" presId="urn:microsoft.com/office/officeart/2005/8/layout/radial2"/>
    <dgm:cxn modelId="{41B9366B-C3E6-4ADE-A450-CB5F2414DB45}" type="presParOf" srcId="{B7712B29-1824-4289-B501-DBE81E247331}" destId="{A8E74D99-D31E-4138-97B9-756F7C87DED9}" srcOrd="0" destOrd="0" presId="urn:microsoft.com/office/officeart/2005/8/layout/radial2"/>
    <dgm:cxn modelId="{F2789282-19F5-438B-A5BD-86C06822DA2F}" type="presParOf" srcId="{A8E74D99-D31E-4138-97B9-756F7C87DED9}" destId="{B75B29CA-4127-4D19-877C-620080326669}" srcOrd="0" destOrd="0" presId="urn:microsoft.com/office/officeart/2005/8/layout/radial2"/>
    <dgm:cxn modelId="{BFB10A9B-DBCE-48CD-AA91-572E76B3DB1F}" type="presParOf" srcId="{A8E74D99-D31E-4138-97B9-756F7C87DED9}" destId="{2B746923-062E-466A-B060-6CB7D71C80DC}" srcOrd="1" destOrd="0" presId="urn:microsoft.com/office/officeart/2005/8/layout/radial2"/>
    <dgm:cxn modelId="{32DD3E68-1D25-43D6-B736-DEDA0E600EEB}" type="presParOf" srcId="{B7712B29-1824-4289-B501-DBE81E247331}" destId="{7E01ECC6-0439-4DD7-952E-EFDD7B8ABCD5}" srcOrd="1" destOrd="0" presId="urn:microsoft.com/office/officeart/2005/8/layout/radial2"/>
    <dgm:cxn modelId="{E2294F60-4613-42D8-8352-8B2B98CFCDD3}" type="presParOf" srcId="{B7712B29-1824-4289-B501-DBE81E247331}" destId="{72C775BC-0469-4359-9EE5-32837FFF682B}" srcOrd="2" destOrd="0" presId="urn:microsoft.com/office/officeart/2005/8/layout/radial2"/>
    <dgm:cxn modelId="{B7F78F78-A72E-4799-B83F-E90B6D959BA6}" type="presParOf" srcId="{72C775BC-0469-4359-9EE5-32837FFF682B}" destId="{7DCC3824-CD87-4BBC-9AB7-66D96F73EA0E}" srcOrd="0" destOrd="0" presId="urn:microsoft.com/office/officeart/2005/8/layout/radial2"/>
    <dgm:cxn modelId="{BD404F51-E2BA-4F6D-B97A-500EFF8B17D4}" type="presParOf" srcId="{72C775BC-0469-4359-9EE5-32837FFF682B}" destId="{86176B9D-E684-4FDC-BCA8-A417B9058506}" srcOrd="1" destOrd="0" presId="urn:microsoft.com/office/officeart/2005/8/layout/radial2"/>
    <dgm:cxn modelId="{F2AE1534-AB34-4DD0-8149-85E75CC2A997}" type="presParOf" srcId="{B7712B29-1824-4289-B501-DBE81E247331}" destId="{69EE2E4A-D5E1-4D49-873B-7A71B76A75C8}" srcOrd="3" destOrd="0" presId="urn:microsoft.com/office/officeart/2005/8/layout/radial2"/>
    <dgm:cxn modelId="{042B0B81-8582-4E9C-96E7-F64C022EB172}" type="presParOf" srcId="{B7712B29-1824-4289-B501-DBE81E247331}" destId="{E092E1B5-5B0F-493F-8C4A-D39ABC2FAF5E}" srcOrd="4" destOrd="0" presId="urn:microsoft.com/office/officeart/2005/8/layout/radial2"/>
    <dgm:cxn modelId="{14AAF8D9-540D-4F86-8EAF-5A5019AA20D1}" type="presParOf" srcId="{E092E1B5-5B0F-493F-8C4A-D39ABC2FAF5E}" destId="{D26E8DB4-73AD-4EF3-B8E7-8255404CE68F}" srcOrd="0" destOrd="0" presId="urn:microsoft.com/office/officeart/2005/8/layout/radial2"/>
    <dgm:cxn modelId="{811B13AB-D1D5-428C-BA73-D1B4D607BF16}" type="presParOf" srcId="{E092E1B5-5B0F-493F-8C4A-D39ABC2FAF5E}" destId="{29D89CCE-6515-4ADB-A28B-378A759630CB}" srcOrd="1" destOrd="0" presId="urn:microsoft.com/office/officeart/2005/8/layout/radial2"/>
    <dgm:cxn modelId="{BF2C3B22-78B7-4206-AF36-AD9F0E120F7A}" type="presParOf" srcId="{B7712B29-1824-4289-B501-DBE81E247331}" destId="{D3657E70-900A-4CA7-A779-492FBD8CFDCE}" srcOrd="5" destOrd="0" presId="urn:microsoft.com/office/officeart/2005/8/layout/radial2"/>
    <dgm:cxn modelId="{75AA032B-B324-441C-A265-E4BDB884CD1F}" type="presParOf" srcId="{B7712B29-1824-4289-B501-DBE81E247331}" destId="{BAD4431A-CCB3-47C5-A387-E499A4F59269}" srcOrd="6" destOrd="0" presId="urn:microsoft.com/office/officeart/2005/8/layout/radial2"/>
    <dgm:cxn modelId="{FF576661-F745-4845-A902-5E3EDA7A1268}" type="presParOf" srcId="{BAD4431A-CCB3-47C5-A387-E499A4F59269}" destId="{5C11AE96-A706-4F95-A931-4A837317EE52}" srcOrd="0" destOrd="0" presId="urn:microsoft.com/office/officeart/2005/8/layout/radial2"/>
    <dgm:cxn modelId="{39CFCF38-1758-4925-8FD0-7D38E1156813}" type="presParOf" srcId="{BAD4431A-CCB3-47C5-A387-E499A4F59269}" destId="{4B0DFE0A-DA2F-4DEB-8F90-B7700E85FA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41E53C-8665-4587-9CC3-3783EF56A85F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D0C0D4D-34FB-4DB2-BDB2-4EB331698E76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Permite la integración de la configuración interna de Asterisk con el SQL externo.</a:t>
          </a:r>
          <a:endParaRPr lang="es-EC" dirty="0"/>
        </a:p>
      </dgm:t>
    </dgm:pt>
    <dgm:pt modelId="{B6029E99-15F1-4687-9D7A-5BE881296FD3}" type="parTrans" cxnId="{44F0F0A1-AF42-4C8F-BA88-268A65C52927}">
      <dgm:prSet/>
      <dgm:spPr/>
      <dgm:t>
        <a:bodyPr/>
        <a:lstStyle/>
        <a:p>
          <a:endParaRPr lang="es-EC"/>
        </a:p>
      </dgm:t>
    </dgm:pt>
    <dgm:pt modelId="{DA56A196-ED93-416C-A55F-C576B38A0E0F}" type="sibTrans" cxnId="{44F0F0A1-AF42-4C8F-BA88-268A65C52927}">
      <dgm:prSet/>
      <dgm:spPr/>
      <dgm:t>
        <a:bodyPr/>
        <a:lstStyle/>
        <a:p>
          <a:endParaRPr lang="es-EC"/>
        </a:p>
      </dgm:t>
    </dgm:pt>
    <dgm:pt modelId="{5CB0ABBE-3720-4F39-9532-AA1842EC343F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/>
            <a:t>Estático (</a:t>
          </a:r>
          <a:r>
            <a:rPr lang="es-EC" sz="2000" b="1" dirty="0" err="1" smtClean="0"/>
            <a:t>Static</a:t>
          </a:r>
          <a:r>
            <a:rPr lang="es-EC" sz="2000" b="1" dirty="0" smtClean="0"/>
            <a:t>)</a:t>
          </a:r>
          <a:endParaRPr lang="es-EC" sz="2000" b="1" dirty="0"/>
        </a:p>
      </dgm:t>
    </dgm:pt>
    <dgm:pt modelId="{C3E81CEE-47FC-4D26-9267-E905185E2181}" type="parTrans" cxnId="{15C21050-107E-4994-817F-42EB019B11F3}">
      <dgm:prSet/>
      <dgm:spPr/>
      <dgm:t>
        <a:bodyPr/>
        <a:lstStyle/>
        <a:p>
          <a:endParaRPr lang="es-EC"/>
        </a:p>
      </dgm:t>
    </dgm:pt>
    <dgm:pt modelId="{50C2464B-D316-4312-88AD-66BFDA34E5F5}" type="sibTrans" cxnId="{15C21050-107E-4994-817F-42EB019B11F3}">
      <dgm:prSet/>
      <dgm:spPr/>
      <dgm:t>
        <a:bodyPr/>
        <a:lstStyle/>
        <a:p>
          <a:endParaRPr lang="es-EC"/>
        </a:p>
      </dgm:t>
    </dgm:pt>
    <dgm:pt modelId="{A2CC8703-B0AF-4ABF-AD32-EAE2FDE1F64D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Mapea los archivos de configuración desde la BD para establecerlos al cargar un módulo.</a:t>
          </a:r>
          <a:endParaRPr lang="es-EC" dirty="0"/>
        </a:p>
      </dgm:t>
    </dgm:pt>
    <dgm:pt modelId="{B0919B3A-2165-4157-8C89-C9E449D7B156}" type="parTrans" cxnId="{FAFE18CC-EAF5-4F24-BB56-FDBC60A4DD7F}">
      <dgm:prSet/>
      <dgm:spPr/>
      <dgm:t>
        <a:bodyPr/>
        <a:lstStyle/>
        <a:p>
          <a:endParaRPr lang="es-EC"/>
        </a:p>
      </dgm:t>
    </dgm:pt>
    <dgm:pt modelId="{22B0F921-90AA-44DD-B192-624F2AE1BF74}" type="sibTrans" cxnId="{FAFE18CC-EAF5-4F24-BB56-FDBC60A4DD7F}">
      <dgm:prSet/>
      <dgm:spPr/>
      <dgm:t>
        <a:bodyPr/>
        <a:lstStyle/>
        <a:p>
          <a:endParaRPr lang="es-EC"/>
        </a:p>
      </dgm:t>
    </dgm:pt>
    <dgm:pt modelId="{FFCADD69-DAEA-462C-BE82-F354FFDD03EA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/>
            <a:t>Dinámico (</a:t>
          </a:r>
          <a:r>
            <a:rPr lang="es-EC" sz="2000" b="1" dirty="0" err="1" smtClean="0"/>
            <a:t>RealTime</a:t>
          </a:r>
          <a:r>
            <a:rPr lang="es-EC" sz="2000" b="1" dirty="0" smtClean="0"/>
            <a:t>)</a:t>
          </a:r>
          <a:endParaRPr lang="es-EC" sz="2000" b="1" dirty="0"/>
        </a:p>
      </dgm:t>
    </dgm:pt>
    <dgm:pt modelId="{FC462AED-3436-4764-BDC4-2EC1C52A4259}" type="parTrans" cxnId="{1FDB8CDC-426F-4506-B38B-2F55573DBDAF}">
      <dgm:prSet/>
      <dgm:spPr/>
      <dgm:t>
        <a:bodyPr/>
        <a:lstStyle/>
        <a:p>
          <a:endParaRPr lang="es-EC"/>
        </a:p>
      </dgm:t>
    </dgm:pt>
    <dgm:pt modelId="{B45124A0-AD78-4F3F-97FC-375699AD4EDF}" type="sibTrans" cxnId="{1FDB8CDC-426F-4506-B38B-2F55573DBDAF}">
      <dgm:prSet/>
      <dgm:spPr/>
      <dgm:t>
        <a:bodyPr/>
        <a:lstStyle/>
        <a:p>
          <a:endParaRPr lang="es-EC"/>
        </a:p>
      </dgm:t>
    </dgm:pt>
    <dgm:pt modelId="{533746A9-674B-40F9-A1DB-9092AAE4DC9D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Mapea entradas especiales en tiempo de ejecución para la creación dinámica de objetos sin recargar módulos.</a:t>
          </a:r>
          <a:endParaRPr lang="es-EC" dirty="0"/>
        </a:p>
      </dgm:t>
    </dgm:pt>
    <dgm:pt modelId="{214CF23A-4676-4838-B0F9-5A760B7DE617}" type="parTrans" cxnId="{7F679B24-67EC-419C-935A-031676BCF98D}">
      <dgm:prSet/>
      <dgm:spPr/>
      <dgm:t>
        <a:bodyPr/>
        <a:lstStyle/>
        <a:p>
          <a:endParaRPr lang="es-EC"/>
        </a:p>
      </dgm:t>
    </dgm:pt>
    <dgm:pt modelId="{78B4E566-1DF4-4CBD-AC58-D4C69889B121}" type="sibTrans" cxnId="{7F679B24-67EC-419C-935A-031676BCF98D}">
      <dgm:prSet/>
      <dgm:spPr/>
      <dgm:t>
        <a:bodyPr/>
        <a:lstStyle/>
        <a:p>
          <a:endParaRPr lang="es-EC"/>
        </a:p>
      </dgm:t>
    </dgm:pt>
    <dgm:pt modelId="{CA046ED6-BF37-46D0-A67E-713250ED3C4E}" type="pres">
      <dgm:prSet presAssocID="{5F41E53C-8665-4587-9CC3-3783EF56A8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E7D5E72-FB70-4587-BEA4-939CA59B334F}" type="pres">
      <dgm:prSet presAssocID="{FD0C0D4D-34FB-4DB2-BDB2-4EB331698E76}" presName="hierRoot1" presStyleCnt="0"/>
      <dgm:spPr/>
      <dgm:t>
        <a:bodyPr/>
        <a:lstStyle/>
        <a:p>
          <a:endParaRPr lang="es-EC"/>
        </a:p>
      </dgm:t>
    </dgm:pt>
    <dgm:pt modelId="{044075A7-8068-4349-9903-C1CF962999F9}" type="pres">
      <dgm:prSet presAssocID="{FD0C0D4D-34FB-4DB2-BDB2-4EB331698E76}" presName="composite" presStyleCnt="0"/>
      <dgm:spPr/>
      <dgm:t>
        <a:bodyPr/>
        <a:lstStyle/>
        <a:p>
          <a:endParaRPr lang="es-EC"/>
        </a:p>
      </dgm:t>
    </dgm:pt>
    <dgm:pt modelId="{8451F496-FEA0-42D9-AB4F-C9CD8CB05156}" type="pres">
      <dgm:prSet presAssocID="{FD0C0D4D-34FB-4DB2-BDB2-4EB331698E76}" presName="background" presStyleLbl="node0" presStyleIdx="0" presStyleCnt="1"/>
      <dgm:spPr/>
      <dgm:t>
        <a:bodyPr/>
        <a:lstStyle/>
        <a:p>
          <a:endParaRPr lang="es-EC"/>
        </a:p>
      </dgm:t>
    </dgm:pt>
    <dgm:pt modelId="{730A5998-BCEE-4E39-BB0C-7BCBA9FF84BD}" type="pres">
      <dgm:prSet presAssocID="{FD0C0D4D-34FB-4DB2-BDB2-4EB331698E76}" presName="text" presStyleLbl="fgAcc0" presStyleIdx="0" presStyleCnt="1" custScaleX="140613" custScaleY="595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77F54E-5C49-49FF-9F00-CC31038F0764}" type="pres">
      <dgm:prSet presAssocID="{FD0C0D4D-34FB-4DB2-BDB2-4EB331698E76}" presName="hierChild2" presStyleCnt="0"/>
      <dgm:spPr/>
      <dgm:t>
        <a:bodyPr/>
        <a:lstStyle/>
        <a:p>
          <a:endParaRPr lang="es-EC"/>
        </a:p>
      </dgm:t>
    </dgm:pt>
    <dgm:pt modelId="{F1C3F095-BBC3-478D-8870-6F99BA84583B}" type="pres">
      <dgm:prSet presAssocID="{C3E81CEE-47FC-4D26-9267-E905185E2181}" presName="Name10" presStyleLbl="parChTrans1D2" presStyleIdx="0" presStyleCnt="2"/>
      <dgm:spPr/>
      <dgm:t>
        <a:bodyPr/>
        <a:lstStyle/>
        <a:p>
          <a:endParaRPr lang="es-EC"/>
        </a:p>
      </dgm:t>
    </dgm:pt>
    <dgm:pt modelId="{EED99C7B-1FE1-46C8-A31F-921FBD5A10B5}" type="pres">
      <dgm:prSet presAssocID="{5CB0ABBE-3720-4F39-9532-AA1842EC343F}" presName="hierRoot2" presStyleCnt="0"/>
      <dgm:spPr/>
      <dgm:t>
        <a:bodyPr/>
        <a:lstStyle/>
        <a:p>
          <a:endParaRPr lang="es-EC"/>
        </a:p>
      </dgm:t>
    </dgm:pt>
    <dgm:pt modelId="{AB9EAA9E-B982-468C-9D40-71F3CFC49398}" type="pres">
      <dgm:prSet presAssocID="{5CB0ABBE-3720-4F39-9532-AA1842EC343F}" presName="composite2" presStyleCnt="0"/>
      <dgm:spPr/>
      <dgm:t>
        <a:bodyPr/>
        <a:lstStyle/>
        <a:p>
          <a:endParaRPr lang="es-EC"/>
        </a:p>
      </dgm:t>
    </dgm:pt>
    <dgm:pt modelId="{CE99118C-C704-44EF-8938-95C553FB3D96}" type="pres">
      <dgm:prSet presAssocID="{5CB0ABBE-3720-4F39-9532-AA1842EC343F}" presName="background2" presStyleLbl="node2" presStyleIdx="0" presStyleCnt="2"/>
      <dgm:spPr/>
      <dgm:t>
        <a:bodyPr/>
        <a:lstStyle/>
        <a:p>
          <a:endParaRPr lang="es-EC"/>
        </a:p>
      </dgm:t>
    </dgm:pt>
    <dgm:pt modelId="{FA5AF295-D0FB-4F20-AC06-265A2D650CE6}" type="pres">
      <dgm:prSet presAssocID="{5CB0ABBE-3720-4F39-9532-AA1842EC343F}" presName="text2" presStyleLbl="fgAcc2" presStyleIdx="0" presStyleCnt="2" custScaleY="47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ED8119-080E-45F2-9488-FD4E5C2A7509}" type="pres">
      <dgm:prSet presAssocID="{5CB0ABBE-3720-4F39-9532-AA1842EC343F}" presName="hierChild3" presStyleCnt="0"/>
      <dgm:spPr/>
      <dgm:t>
        <a:bodyPr/>
        <a:lstStyle/>
        <a:p>
          <a:endParaRPr lang="es-EC"/>
        </a:p>
      </dgm:t>
    </dgm:pt>
    <dgm:pt modelId="{04D45FD9-2644-4D63-9CC7-0510E1DDD6E2}" type="pres">
      <dgm:prSet presAssocID="{B0919B3A-2165-4157-8C89-C9E449D7B156}" presName="Name17" presStyleLbl="parChTrans1D3" presStyleIdx="0" presStyleCnt="2"/>
      <dgm:spPr/>
      <dgm:t>
        <a:bodyPr/>
        <a:lstStyle/>
        <a:p>
          <a:endParaRPr lang="es-EC"/>
        </a:p>
      </dgm:t>
    </dgm:pt>
    <dgm:pt modelId="{53731F6D-FBE2-4AEE-8ED1-16BED508D4A0}" type="pres">
      <dgm:prSet presAssocID="{A2CC8703-B0AF-4ABF-AD32-EAE2FDE1F64D}" presName="hierRoot3" presStyleCnt="0"/>
      <dgm:spPr/>
      <dgm:t>
        <a:bodyPr/>
        <a:lstStyle/>
        <a:p>
          <a:endParaRPr lang="es-EC"/>
        </a:p>
      </dgm:t>
    </dgm:pt>
    <dgm:pt modelId="{153589E3-95DB-4268-9A8C-73BD0CA0D9EB}" type="pres">
      <dgm:prSet presAssocID="{A2CC8703-B0AF-4ABF-AD32-EAE2FDE1F64D}" presName="composite3" presStyleCnt="0"/>
      <dgm:spPr/>
      <dgm:t>
        <a:bodyPr/>
        <a:lstStyle/>
        <a:p>
          <a:endParaRPr lang="es-EC"/>
        </a:p>
      </dgm:t>
    </dgm:pt>
    <dgm:pt modelId="{E2285F05-FB8D-4283-B0C8-FA11E34E388B}" type="pres">
      <dgm:prSet presAssocID="{A2CC8703-B0AF-4ABF-AD32-EAE2FDE1F64D}" presName="background3" presStyleLbl="node3" presStyleIdx="0" presStyleCnt="2"/>
      <dgm:spPr/>
      <dgm:t>
        <a:bodyPr/>
        <a:lstStyle/>
        <a:p>
          <a:endParaRPr lang="es-EC"/>
        </a:p>
      </dgm:t>
    </dgm:pt>
    <dgm:pt modelId="{5E442ED3-2A21-49DD-A75A-57E197368A19}" type="pres">
      <dgm:prSet presAssocID="{A2CC8703-B0AF-4ABF-AD32-EAE2FDE1F64D}" presName="text3" presStyleLbl="fgAcc3" presStyleIdx="0" presStyleCnt="2" custScaleX="121584" custScaleY="789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5E2D76-5EC7-4B82-8899-87E1DF684CE9}" type="pres">
      <dgm:prSet presAssocID="{A2CC8703-B0AF-4ABF-AD32-EAE2FDE1F64D}" presName="hierChild4" presStyleCnt="0"/>
      <dgm:spPr/>
      <dgm:t>
        <a:bodyPr/>
        <a:lstStyle/>
        <a:p>
          <a:endParaRPr lang="es-EC"/>
        </a:p>
      </dgm:t>
    </dgm:pt>
    <dgm:pt modelId="{00FC149F-34B8-412D-AB8B-05F3E5236077}" type="pres">
      <dgm:prSet presAssocID="{FC462AED-3436-4764-BDC4-2EC1C52A4259}" presName="Name10" presStyleLbl="parChTrans1D2" presStyleIdx="1" presStyleCnt="2"/>
      <dgm:spPr/>
      <dgm:t>
        <a:bodyPr/>
        <a:lstStyle/>
        <a:p>
          <a:endParaRPr lang="es-EC"/>
        </a:p>
      </dgm:t>
    </dgm:pt>
    <dgm:pt modelId="{E1F8CD53-CBBB-40F1-8A59-702DE89401EB}" type="pres">
      <dgm:prSet presAssocID="{FFCADD69-DAEA-462C-BE82-F354FFDD03EA}" presName="hierRoot2" presStyleCnt="0"/>
      <dgm:spPr/>
      <dgm:t>
        <a:bodyPr/>
        <a:lstStyle/>
        <a:p>
          <a:endParaRPr lang="es-EC"/>
        </a:p>
      </dgm:t>
    </dgm:pt>
    <dgm:pt modelId="{FA3959FD-6E1D-4FF1-9958-68F21C74BED7}" type="pres">
      <dgm:prSet presAssocID="{FFCADD69-DAEA-462C-BE82-F354FFDD03EA}" presName="composite2" presStyleCnt="0"/>
      <dgm:spPr/>
      <dgm:t>
        <a:bodyPr/>
        <a:lstStyle/>
        <a:p>
          <a:endParaRPr lang="es-EC"/>
        </a:p>
      </dgm:t>
    </dgm:pt>
    <dgm:pt modelId="{124977C6-BE96-41F9-89A3-274FE92F9052}" type="pres">
      <dgm:prSet presAssocID="{FFCADD69-DAEA-462C-BE82-F354FFDD03EA}" presName="background2" presStyleLbl="node2" presStyleIdx="1" presStyleCnt="2"/>
      <dgm:spPr/>
      <dgm:t>
        <a:bodyPr/>
        <a:lstStyle/>
        <a:p>
          <a:endParaRPr lang="es-EC"/>
        </a:p>
      </dgm:t>
    </dgm:pt>
    <dgm:pt modelId="{5FC19B00-63B8-4C69-B662-A2FE14CB8628}" type="pres">
      <dgm:prSet presAssocID="{FFCADD69-DAEA-462C-BE82-F354FFDD03EA}" presName="text2" presStyleLbl="fgAcc2" presStyleIdx="1" presStyleCnt="2" custScaleY="47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827907-CB94-4DBB-A3C3-53B281A6FCD7}" type="pres">
      <dgm:prSet presAssocID="{FFCADD69-DAEA-462C-BE82-F354FFDD03EA}" presName="hierChild3" presStyleCnt="0"/>
      <dgm:spPr/>
      <dgm:t>
        <a:bodyPr/>
        <a:lstStyle/>
        <a:p>
          <a:endParaRPr lang="es-EC"/>
        </a:p>
      </dgm:t>
    </dgm:pt>
    <dgm:pt modelId="{0093D71B-C28F-421C-87A0-81431048A41A}" type="pres">
      <dgm:prSet presAssocID="{214CF23A-4676-4838-B0F9-5A760B7DE617}" presName="Name17" presStyleLbl="parChTrans1D3" presStyleIdx="1" presStyleCnt="2"/>
      <dgm:spPr/>
      <dgm:t>
        <a:bodyPr/>
        <a:lstStyle/>
        <a:p>
          <a:endParaRPr lang="es-EC"/>
        </a:p>
      </dgm:t>
    </dgm:pt>
    <dgm:pt modelId="{3D555DC7-92B2-4F72-B176-6F59675C3BAC}" type="pres">
      <dgm:prSet presAssocID="{533746A9-674B-40F9-A1DB-9092AAE4DC9D}" presName="hierRoot3" presStyleCnt="0"/>
      <dgm:spPr/>
      <dgm:t>
        <a:bodyPr/>
        <a:lstStyle/>
        <a:p>
          <a:endParaRPr lang="es-EC"/>
        </a:p>
      </dgm:t>
    </dgm:pt>
    <dgm:pt modelId="{02522C89-E02D-426A-A7EC-1FBE80A5552D}" type="pres">
      <dgm:prSet presAssocID="{533746A9-674B-40F9-A1DB-9092AAE4DC9D}" presName="composite3" presStyleCnt="0"/>
      <dgm:spPr/>
      <dgm:t>
        <a:bodyPr/>
        <a:lstStyle/>
        <a:p>
          <a:endParaRPr lang="es-EC"/>
        </a:p>
      </dgm:t>
    </dgm:pt>
    <dgm:pt modelId="{5BF73076-98CE-4223-B521-41D37006BADD}" type="pres">
      <dgm:prSet presAssocID="{533746A9-674B-40F9-A1DB-9092AAE4DC9D}" presName="background3" presStyleLbl="node3" presStyleIdx="1" presStyleCnt="2"/>
      <dgm:spPr/>
      <dgm:t>
        <a:bodyPr/>
        <a:lstStyle/>
        <a:p>
          <a:endParaRPr lang="es-EC"/>
        </a:p>
      </dgm:t>
    </dgm:pt>
    <dgm:pt modelId="{8A942D55-87A5-4F7F-90FB-42E69D10768A}" type="pres">
      <dgm:prSet presAssocID="{533746A9-674B-40F9-A1DB-9092AAE4DC9D}" presName="text3" presStyleLbl="fgAcc3" presStyleIdx="1" presStyleCnt="2" custScaleX="123082" custScaleY="810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D27C56-4D86-41D2-8C62-2B7D485E7ACE}" type="pres">
      <dgm:prSet presAssocID="{533746A9-674B-40F9-A1DB-9092AAE4DC9D}" presName="hierChild4" presStyleCnt="0"/>
      <dgm:spPr/>
      <dgm:t>
        <a:bodyPr/>
        <a:lstStyle/>
        <a:p>
          <a:endParaRPr lang="es-EC"/>
        </a:p>
      </dgm:t>
    </dgm:pt>
  </dgm:ptLst>
  <dgm:cxnLst>
    <dgm:cxn modelId="{EDB2C9D4-7C92-41BD-9CE1-89563189F1C6}" type="presOf" srcId="{B0919B3A-2165-4157-8C89-C9E449D7B156}" destId="{04D45FD9-2644-4D63-9CC7-0510E1DDD6E2}" srcOrd="0" destOrd="0" presId="urn:microsoft.com/office/officeart/2005/8/layout/hierarchy1"/>
    <dgm:cxn modelId="{05F2ECC1-8C45-4FAA-BFE1-7A7BE0C7E0F4}" type="presOf" srcId="{5F41E53C-8665-4587-9CC3-3783EF56A85F}" destId="{CA046ED6-BF37-46D0-A67E-713250ED3C4E}" srcOrd="0" destOrd="0" presId="urn:microsoft.com/office/officeart/2005/8/layout/hierarchy1"/>
    <dgm:cxn modelId="{CC0F1877-ADEA-4E94-A3EE-2F706036DDAC}" type="presOf" srcId="{A2CC8703-B0AF-4ABF-AD32-EAE2FDE1F64D}" destId="{5E442ED3-2A21-49DD-A75A-57E197368A19}" srcOrd="0" destOrd="0" presId="urn:microsoft.com/office/officeart/2005/8/layout/hierarchy1"/>
    <dgm:cxn modelId="{1FDB8CDC-426F-4506-B38B-2F55573DBDAF}" srcId="{FD0C0D4D-34FB-4DB2-BDB2-4EB331698E76}" destId="{FFCADD69-DAEA-462C-BE82-F354FFDD03EA}" srcOrd="1" destOrd="0" parTransId="{FC462AED-3436-4764-BDC4-2EC1C52A4259}" sibTransId="{B45124A0-AD78-4F3F-97FC-375699AD4EDF}"/>
    <dgm:cxn modelId="{15C21050-107E-4994-817F-42EB019B11F3}" srcId="{FD0C0D4D-34FB-4DB2-BDB2-4EB331698E76}" destId="{5CB0ABBE-3720-4F39-9532-AA1842EC343F}" srcOrd="0" destOrd="0" parTransId="{C3E81CEE-47FC-4D26-9267-E905185E2181}" sibTransId="{50C2464B-D316-4312-88AD-66BFDA34E5F5}"/>
    <dgm:cxn modelId="{44F0F0A1-AF42-4C8F-BA88-268A65C52927}" srcId="{5F41E53C-8665-4587-9CC3-3783EF56A85F}" destId="{FD0C0D4D-34FB-4DB2-BDB2-4EB331698E76}" srcOrd="0" destOrd="0" parTransId="{B6029E99-15F1-4687-9D7A-5BE881296FD3}" sibTransId="{DA56A196-ED93-416C-A55F-C576B38A0E0F}"/>
    <dgm:cxn modelId="{7F679B24-67EC-419C-935A-031676BCF98D}" srcId="{FFCADD69-DAEA-462C-BE82-F354FFDD03EA}" destId="{533746A9-674B-40F9-A1DB-9092AAE4DC9D}" srcOrd="0" destOrd="0" parTransId="{214CF23A-4676-4838-B0F9-5A760B7DE617}" sibTransId="{78B4E566-1DF4-4CBD-AC58-D4C69889B121}"/>
    <dgm:cxn modelId="{FB07BD94-0987-45AE-960B-04CA2FDA269F}" type="presOf" srcId="{C3E81CEE-47FC-4D26-9267-E905185E2181}" destId="{F1C3F095-BBC3-478D-8870-6F99BA84583B}" srcOrd="0" destOrd="0" presId="urn:microsoft.com/office/officeart/2005/8/layout/hierarchy1"/>
    <dgm:cxn modelId="{83FDC5F7-882C-427E-9DB7-CD8558CF98B3}" type="presOf" srcId="{FC462AED-3436-4764-BDC4-2EC1C52A4259}" destId="{00FC149F-34B8-412D-AB8B-05F3E5236077}" srcOrd="0" destOrd="0" presId="urn:microsoft.com/office/officeart/2005/8/layout/hierarchy1"/>
    <dgm:cxn modelId="{FAFE18CC-EAF5-4F24-BB56-FDBC60A4DD7F}" srcId="{5CB0ABBE-3720-4F39-9532-AA1842EC343F}" destId="{A2CC8703-B0AF-4ABF-AD32-EAE2FDE1F64D}" srcOrd="0" destOrd="0" parTransId="{B0919B3A-2165-4157-8C89-C9E449D7B156}" sibTransId="{22B0F921-90AA-44DD-B192-624F2AE1BF74}"/>
    <dgm:cxn modelId="{3F04B545-B8AA-4E73-B4E5-463B15BC779F}" type="presOf" srcId="{5CB0ABBE-3720-4F39-9532-AA1842EC343F}" destId="{FA5AF295-D0FB-4F20-AC06-265A2D650CE6}" srcOrd="0" destOrd="0" presId="urn:microsoft.com/office/officeart/2005/8/layout/hierarchy1"/>
    <dgm:cxn modelId="{65E854AB-A063-4D41-8429-A43904FA84F3}" type="presOf" srcId="{533746A9-674B-40F9-A1DB-9092AAE4DC9D}" destId="{8A942D55-87A5-4F7F-90FB-42E69D10768A}" srcOrd="0" destOrd="0" presId="urn:microsoft.com/office/officeart/2005/8/layout/hierarchy1"/>
    <dgm:cxn modelId="{F22D949A-635F-4501-979C-602DCB79C157}" type="presOf" srcId="{FD0C0D4D-34FB-4DB2-BDB2-4EB331698E76}" destId="{730A5998-BCEE-4E39-BB0C-7BCBA9FF84BD}" srcOrd="0" destOrd="0" presId="urn:microsoft.com/office/officeart/2005/8/layout/hierarchy1"/>
    <dgm:cxn modelId="{508F1D4F-756B-4EEC-AFC0-8F04966F2558}" type="presOf" srcId="{FFCADD69-DAEA-462C-BE82-F354FFDD03EA}" destId="{5FC19B00-63B8-4C69-B662-A2FE14CB8628}" srcOrd="0" destOrd="0" presId="urn:microsoft.com/office/officeart/2005/8/layout/hierarchy1"/>
    <dgm:cxn modelId="{87B1409A-755C-4A2F-8D60-4512B6577C19}" type="presOf" srcId="{214CF23A-4676-4838-B0F9-5A760B7DE617}" destId="{0093D71B-C28F-421C-87A0-81431048A41A}" srcOrd="0" destOrd="0" presId="urn:microsoft.com/office/officeart/2005/8/layout/hierarchy1"/>
    <dgm:cxn modelId="{A1546B44-112C-41D5-9842-290DBD9E1F9E}" type="presParOf" srcId="{CA046ED6-BF37-46D0-A67E-713250ED3C4E}" destId="{8E7D5E72-FB70-4587-BEA4-939CA59B334F}" srcOrd="0" destOrd="0" presId="urn:microsoft.com/office/officeart/2005/8/layout/hierarchy1"/>
    <dgm:cxn modelId="{529429FC-5681-4572-BF59-210F75A83667}" type="presParOf" srcId="{8E7D5E72-FB70-4587-BEA4-939CA59B334F}" destId="{044075A7-8068-4349-9903-C1CF962999F9}" srcOrd="0" destOrd="0" presId="urn:microsoft.com/office/officeart/2005/8/layout/hierarchy1"/>
    <dgm:cxn modelId="{90720682-91D5-4CFE-B1F0-B14993B79E82}" type="presParOf" srcId="{044075A7-8068-4349-9903-C1CF962999F9}" destId="{8451F496-FEA0-42D9-AB4F-C9CD8CB05156}" srcOrd="0" destOrd="0" presId="urn:microsoft.com/office/officeart/2005/8/layout/hierarchy1"/>
    <dgm:cxn modelId="{4A3E378B-1A76-41BD-A540-D5D0457364D3}" type="presParOf" srcId="{044075A7-8068-4349-9903-C1CF962999F9}" destId="{730A5998-BCEE-4E39-BB0C-7BCBA9FF84BD}" srcOrd="1" destOrd="0" presId="urn:microsoft.com/office/officeart/2005/8/layout/hierarchy1"/>
    <dgm:cxn modelId="{F4E03476-C89A-4C35-833F-6A22E97AFCB7}" type="presParOf" srcId="{8E7D5E72-FB70-4587-BEA4-939CA59B334F}" destId="{DE77F54E-5C49-49FF-9F00-CC31038F0764}" srcOrd="1" destOrd="0" presId="urn:microsoft.com/office/officeart/2005/8/layout/hierarchy1"/>
    <dgm:cxn modelId="{1B78F69E-8460-4647-B5C0-8932D1D05E80}" type="presParOf" srcId="{DE77F54E-5C49-49FF-9F00-CC31038F0764}" destId="{F1C3F095-BBC3-478D-8870-6F99BA84583B}" srcOrd="0" destOrd="0" presId="urn:microsoft.com/office/officeart/2005/8/layout/hierarchy1"/>
    <dgm:cxn modelId="{7DC02FD4-4D02-4CCF-B52A-AB71A7710A37}" type="presParOf" srcId="{DE77F54E-5C49-49FF-9F00-CC31038F0764}" destId="{EED99C7B-1FE1-46C8-A31F-921FBD5A10B5}" srcOrd="1" destOrd="0" presId="urn:microsoft.com/office/officeart/2005/8/layout/hierarchy1"/>
    <dgm:cxn modelId="{71BE5304-FAAD-4655-8E1F-C2ECE323B88D}" type="presParOf" srcId="{EED99C7B-1FE1-46C8-A31F-921FBD5A10B5}" destId="{AB9EAA9E-B982-468C-9D40-71F3CFC49398}" srcOrd="0" destOrd="0" presId="urn:microsoft.com/office/officeart/2005/8/layout/hierarchy1"/>
    <dgm:cxn modelId="{9CBE0561-4A1A-48E8-BC20-D5C704AE6EAC}" type="presParOf" srcId="{AB9EAA9E-B982-468C-9D40-71F3CFC49398}" destId="{CE99118C-C704-44EF-8938-95C553FB3D96}" srcOrd="0" destOrd="0" presId="urn:microsoft.com/office/officeart/2005/8/layout/hierarchy1"/>
    <dgm:cxn modelId="{CE9EC24C-D3E9-463B-858D-9FF1B301D5A5}" type="presParOf" srcId="{AB9EAA9E-B982-468C-9D40-71F3CFC49398}" destId="{FA5AF295-D0FB-4F20-AC06-265A2D650CE6}" srcOrd="1" destOrd="0" presId="urn:microsoft.com/office/officeart/2005/8/layout/hierarchy1"/>
    <dgm:cxn modelId="{992093D0-395D-484B-BE91-6F3F8F6AE908}" type="presParOf" srcId="{EED99C7B-1FE1-46C8-A31F-921FBD5A10B5}" destId="{F2ED8119-080E-45F2-9488-FD4E5C2A7509}" srcOrd="1" destOrd="0" presId="urn:microsoft.com/office/officeart/2005/8/layout/hierarchy1"/>
    <dgm:cxn modelId="{E43CE0E1-CE8B-476E-89FA-AD1FD2595DCB}" type="presParOf" srcId="{F2ED8119-080E-45F2-9488-FD4E5C2A7509}" destId="{04D45FD9-2644-4D63-9CC7-0510E1DDD6E2}" srcOrd="0" destOrd="0" presId="urn:microsoft.com/office/officeart/2005/8/layout/hierarchy1"/>
    <dgm:cxn modelId="{419BE0E8-AE64-42CD-BA66-79919E2ABB56}" type="presParOf" srcId="{F2ED8119-080E-45F2-9488-FD4E5C2A7509}" destId="{53731F6D-FBE2-4AEE-8ED1-16BED508D4A0}" srcOrd="1" destOrd="0" presId="urn:microsoft.com/office/officeart/2005/8/layout/hierarchy1"/>
    <dgm:cxn modelId="{35325249-BACB-43C9-9A1E-7A439611E36D}" type="presParOf" srcId="{53731F6D-FBE2-4AEE-8ED1-16BED508D4A0}" destId="{153589E3-95DB-4268-9A8C-73BD0CA0D9EB}" srcOrd="0" destOrd="0" presId="urn:microsoft.com/office/officeart/2005/8/layout/hierarchy1"/>
    <dgm:cxn modelId="{E5C163F0-014F-4AA7-A7C3-50223679E716}" type="presParOf" srcId="{153589E3-95DB-4268-9A8C-73BD0CA0D9EB}" destId="{E2285F05-FB8D-4283-B0C8-FA11E34E388B}" srcOrd="0" destOrd="0" presId="urn:microsoft.com/office/officeart/2005/8/layout/hierarchy1"/>
    <dgm:cxn modelId="{A68FD4A5-9048-4D0D-B733-9255C59C1068}" type="presParOf" srcId="{153589E3-95DB-4268-9A8C-73BD0CA0D9EB}" destId="{5E442ED3-2A21-49DD-A75A-57E197368A19}" srcOrd="1" destOrd="0" presId="urn:microsoft.com/office/officeart/2005/8/layout/hierarchy1"/>
    <dgm:cxn modelId="{1EB2BAB0-F24E-4D7E-BFED-7FFDFA83A6E0}" type="presParOf" srcId="{53731F6D-FBE2-4AEE-8ED1-16BED508D4A0}" destId="{435E2D76-5EC7-4B82-8899-87E1DF684CE9}" srcOrd="1" destOrd="0" presId="urn:microsoft.com/office/officeart/2005/8/layout/hierarchy1"/>
    <dgm:cxn modelId="{ED6B370D-CA70-4912-A72D-597A98B6CDB5}" type="presParOf" srcId="{DE77F54E-5C49-49FF-9F00-CC31038F0764}" destId="{00FC149F-34B8-412D-AB8B-05F3E5236077}" srcOrd="2" destOrd="0" presId="urn:microsoft.com/office/officeart/2005/8/layout/hierarchy1"/>
    <dgm:cxn modelId="{A327854E-6B61-4FC5-AC91-F0FA30B7374E}" type="presParOf" srcId="{DE77F54E-5C49-49FF-9F00-CC31038F0764}" destId="{E1F8CD53-CBBB-40F1-8A59-702DE89401EB}" srcOrd="3" destOrd="0" presId="urn:microsoft.com/office/officeart/2005/8/layout/hierarchy1"/>
    <dgm:cxn modelId="{A9308951-C567-4ABB-8EEC-36A7B23E1364}" type="presParOf" srcId="{E1F8CD53-CBBB-40F1-8A59-702DE89401EB}" destId="{FA3959FD-6E1D-4FF1-9958-68F21C74BED7}" srcOrd="0" destOrd="0" presId="urn:microsoft.com/office/officeart/2005/8/layout/hierarchy1"/>
    <dgm:cxn modelId="{5E64A3EE-5408-48B3-A506-1639AE610227}" type="presParOf" srcId="{FA3959FD-6E1D-4FF1-9958-68F21C74BED7}" destId="{124977C6-BE96-41F9-89A3-274FE92F9052}" srcOrd="0" destOrd="0" presId="urn:microsoft.com/office/officeart/2005/8/layout/hierarchy1"/>
    <dgm:cxn modelId="{94DE1215-86EF-4570-91ED-010D8DBAD160}" type="presParOf" srcId="{FA3959FD-6E1D-4FF1-9958-68F21C74BED7}" destId="{5FC19B00-63B8-4C69-B662-A2FE14CB8628}" srcOrd="1" destOrd="0" presId="urn:microsoft.com/office/officeart/2005/8/layout/hierarchy1"/>
    <dgm:cxn modelId="{3BA60A82-C6AF-4C4C-90EA-79D396EF1AA0}" type="presParOf" srcId="{E1F8CD53-CBBB-40F1-8A59-702DE89401EB}" destId="{A1827907-CB94-4DBB-A3C3-53B281A6FCD7}" srcOrd="1" destOrd="0" presId="urn:microsoft.com/office/officeart/2005/8/layout/hierarchy1"/>
    <dgm:cxn modelId="{18CC8D04-BF8F-4C80-A771-787C245B8732}" type="presParOf" srcId="{A1827907-CB94-4DBB-A3C3-53B281A6FCD7}" destId="{0093D71B-C28F-421C-87A0-81431048A41A}" srcOrd="0" destOrd="0" presId="urn:microsoft.com/office/officeart/2005/8/layout/hierarchy1"/>
    <dgm:cxn modelId="{AFAD743A-69F4-422B-9A81-29C3384FF5C8}" type="presParOf" srcId="{A1827907-CB94-4DBB-A3C3-53B281A6FCD7}" destId="{3D555DC7-92B2-4F72-B176-6F59675C3BAC}" srcOrd="1" destOrd="0" presId="urn:microsoft.com/office/officeart/2005/8/layout/hierarchy1"/>
    <dgm:cxn modelId="{95DB8E1C-65C6-4E68-AE49-DF7EC7DCB43C}" type="presParOf" srcId="{3D555DC7-92B2-4F72-B176-6F59675C3BAC}" destId="{02522C89-E02D-426A-A7EC-1FBE80A5552D}" srcOrd="0" destOrd="0" presId="urn:microsoft.com/office/officeart/2005/8/layout/hierarchy1"/>
    <dgm:cxn modelId="{0EEEE486-EEA1-4FFC-A202-A77CE0CBB54D}" type="presParOf" srcId="{02522C89-E02D-426A-A7EC-1FBE80A5552D}" destId="{5BF73076-98CE-4223-B521-41D37006BADD}" srcOrd="0" destOrd="0" presId="urn:microsoft.com/office/officeart/2005/8/layout/hierarchy1"/>
    <dgm:cxn modelId="{50E71A7F-CC79-442D-934D-CEE94A8D99EE}" type="presParOf" srcId="{02522C89-E02D-426A-A7EC-1FBE80A5552D}" destId="{8A942D55-87A5-4F7F-90FB-42E69D10768A}" srcOrd="1" destOrd="0" presId="urn:microsoft.com/office/officeart/2005/8/layout/hierarchy1"/>
    <dgm:cxn modelId="{43DC54A5-B88A-4525-BCDC-16EB8F66DAA2}" type="presParOf" srcId="{3D555DC7-92B2-4F72-B176-6F59675C3BAC}" destId="{4BD27C56-4D86-41D2-8C62-2B7D485E7A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2522-2149-435C-95CF-DEF701F2A86D}">
      <dsp:nvSpPr>
        <dsp:cNvPr id="0" name=""/>
        <dsp:cNvSpPr/>
      </dsp:nvSpPr>
      <dsp:spPr>
        <a:xfrm rot="5400000">
          <a:off x="465039" y="1117693"/>
          <a:ext cx="1385634" cy="230566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621DE-A415-4881-AF6D-2D9EE0ADB272}">
      <dsp:nvSpPr>
        <dsp:cNvPr id="0" name=""/>
        <dsp:cNvSpPr/>
      </dsp:nvSpPr>
      <dsp:spPr>
        <a:xfrm>
          <a:off x="233742" y="1806590"/>
          <a:ext cx="2081567" cy="182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effectLst/>
              <a:latin typeface="Berlin Sans FB" pitchFamily="34" charset="0"/>
            </a:rPr>
            <a:t>Red de Área Local (LAN) instalada en un ambiente empresarial o doméstico.</a:t>
          </a:r>
          <a:endParaRPr lang="es-EC" sz="1900" b="0" kern="1200" dirty="0">
            <a:effectLst/>
            <a:latin typeface="Berlin Sans FB" pitchFamily="34" charset="0"/>
          </a:endParaRPr>
        </a:p>
      </dsp:txBody>
      <dsp:txXfrm>
        <a:off x="233742" y="1806590"/>
        <a:ext cx="2081567" cy="1824615"/>
      </dsp:txXfrm>
    </dsp:sp>
    <dsp:sp modelId="{2ACA26B6-558B-47E3-8901-0121A6A5395D}">
      <dsp:nvSpPr>
        <dsp:cNvPr id="0" name=""/>
        <dsp:cNvSpPr/>
      </dsp:nvSpPr>
      <dsp:spPr>
        <a:xfrm>
          <a:off x="1922561" y="947947"/>
          <a:ext cx="392748" cy="392748"/>
        </a:xfrm>
        <a:prstGeom prst="triangle">
          <a:avLst>
            <a:gd name="adj" fmla="val 100000"/>
          </a:avLst>
        </a:prstGeom>
        <a:solidFill>
          <a:schemeClr val="accent5">
            <a:hueOff val="1502675"/>
            <a:satOff val="-6595"/>
            <a:lumOff val="1961"/>
            <a:alphaOff val="0"/>
          </a:schemeClr>
        </a:solidFill>
        <a:ln w="12700" cap="flat" cmpd="sng" algn="ctr">
          <a:solidFill>
            <a:schemeClr val="accent5">
              <a:hueOff val="1502675"/>
              <a:satOff val="-6595"/>
              <a:lumOff val="196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1FA69-7C26-4B43-9C92-5206ECE1A736}">
      <dsp:nvSpPr>
        <dsp:cNvPr id="0" name=""/>
        <dsp:cNvSpPr/>
      </dsp:nvSpPr>
      <dsp:spPr>
        <a:xfrm rot="5400000">
          <a:off x="3013284" y="487127"/>
          <a:ext cx="1385634" cy="230566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8D422-7725-463C-8C1C-41DE85E7020E}">
      <dsp:nvSpPr>
        <dsp:cNvPr id="0" name=""/>
        <dsp:cNvSpPr/>
      </dsp:nvSpPr>
      <dsp:spPr>
        <a:xfrm>
          <a:off x="2781987" y="1176024"/>
          <a:ext cx="2081567" cy="182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smtClean="0">
              <a:effectLst/>
              <a:latin typeface="Berlin Sans FB" pitchFamily="34" charset="0"/>
            </a:rPr>
            <a:t>Una red convergente puede ser utilizada para la transmisión de voz y datos por igual.</a:t>
          </a:r>
          <a:endParaRPr lang="es-EC" sz="1900" b="0" kern="1200" dirty="0">
            <a:effectLst/>
            <a:latin typeface="Berlin Sans FB" pitchFamily="34" charset="0"/>
          </a:endParaRPr>
        </a:p>
      </dsp:txBody>
      <dsp:txXfrm>
        <a:off x="2781987" y="1176024"/>
        <a:ext cx="2081567" cy="1824615"/>
      </dsp:txXfrm>
    </dsp:sp>
    <dsp:sp modelId="{DD82D09A-AAEA-418A-9506-B542430C3317}">
      <dsp:nvSpPr>
        <dsp:cNvPr id="0" name=""/>
        <dsp:cNvSpPr/>
      </dsp:nvSpPr>
      <dsp:spPr>
        <a:xfrm>
          <a:off x="4470806" y="317381"/>
          <a:ext cx="392748" cy="392748"/>
        </a:xfrm>
        <a:prstGeom prst="triangle">
          <a:avLst>
            <a:gd name="adj" fmla="val 100000"/>
          </a:avLst>
        </a:prstGeom>
        <a:solidFill>
          <a:schemeClr val="accent5">
            <a:hueOff val="4508024"/>
            <a:satOff val="-19785"/>
            <a:lumOff val="5882"/>
            <a:alphaOff val="0"/>
          </a:schemeClr>
        </a:solidFill>
        <a:ln w="12700" cap="flat" cmpd="sng" algn="ctr">
          <a:solidFill>
            <a:schemeClr val="accent5">
              <a:hueOff val="4508024"/>
              <a:satOff val="-19785"/>
              <a:lumOff val="588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5B248-E69A-4B6F-A9A6-D6BA64BAE65B}">
      <dsp:nvSpPr>
        <dsp:cNvPr id="0" name=""/>
        <dsp:cNvSpPr/>
      </dsp:nvSpPr>
      <dsp:spPr>
        <a:xfrm rot="5400000">
          <a:off x="5561529" y="-143438"/>
          <a:ext cx="1385634" cy="230566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F2E8E-D9D5-412C-AFCC-6CB601F50F27}">
      <dsp:nvSpPr>
        <dsp:cNvPr id="0" name=""/>
        <dsp:cNvSpPr/>
      </dsp:nvSpPr>
      <dsp:spPr>
        <a:xfrm>
          <a:off x="5330232" y="545458"/>
          <a:ext cx="2081567" cy="182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effectLst/>
              <a:latin typeface="Berlin Sans FB" pitchFamily="34" charset="0"/>
            </a:rPr>
            <a:t>Integración de VoIP y almacenamiento seguro de la información en Internet.</a:t>
          </a:r>
          <a:endParaRPr lang="es-EC" sz="1900" b="0" kern="1200" dirty="0">
            <a:effectLst/>
            <a:latin typeface="Berlin Sans FB" pitchFamily="34" charset="0"/>
          </a:endParaRPr>
        </a:p>
      </dsp:txBody>
      <dsp:txXfrm>
        <a:off x="5330232" y="545458"/>
        <a:ext cx="2081567" cy="1824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0721B-4CA3-4576-8EEF-F9FBD9DA7C59}">
      <dsp:nvSpPr>
        <dsp:cNvPr id="0" name=""/>
        <dsp:cNvSpPr/>
      </dsp:nvSpPr>
      <dsp:spPr>
        <a:xfrm>
          <a:off x="4916" y="1527939"/>
          <a:ext cx="2106258" cy="173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effectLst/>
              <a:latin typeface="+mn-lt"/>
            </a:rPr>
            <a:t>Información personal del Cliente.</a:t>
          </a:r>
          <a:endParaRPr lang="es-EC" sz="1400" b="0" kern="1200" dirty="0">
            <a:effectLst/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effectLst/>
              <a:latin typeface="+mn-lt"/>
            </a:rPr>
            <a:t>Información crediticia del Cliente.</a:t>
          </a:r>
          <a:endParaRPr lang="es-EC" sz="1400" b="0" kern="1200" dirty="0">
            <a:effectLst/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effectLst/>
              <a:latin typeface="+mn-lt"/>
            </a:rPr>
            <a:t>Información de acceso del Cliente</a:t>
          </a:r>
          <a:endParaRPr lang="es-EC" sz="1400" b="0" kern="1200" dirty="0">
            <a:effectLst/>
            <a:latin typeface="+mn-lt"/>
          </a:endParaRPr>
        </a:p>
      </dsp:txBody>
      <dsp:txXfrm>
        <a:off x="44894" y="1567917"/>
        <a:ext cx="2026302" cy="1285004"/>
      </dsp:txXfrm>
    </dsp:sp>
    <dsp:sp modelId="{EF939CB3-2910-401E-B0EC-89F600A77704}">
      <dsp:nvSpPr>
        <dsp:cNvPr id="0" name=""/>
        <dsp:cNvSpPr/>
      </dsp:nvSpPr>
      <dsp:spPr>
        <a:xfrm>
          <a:off x="1213937" y="2164381"/>
          <a:ext cx="2188262" cy="2188262"/>
        </a:xfrm>
        <a:prstGeom prst="leftCircularArrow">
          <a:avLst>
            <a:gd name="adj1" fmla="val 2544"/>
            <a:gd name="adj2" fmla="val 308606"/>
            <a:gd name="adj3" fmla="val 2084117"/>
            <a:gd name="adj4" fmla="val 9024489"/>
            <a:gd name="adj5" fmla="val 29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1E20F1-C497-445F-BD85-4673644AB9D2}">
      <dsp:nvSpPr>
        <dsp:cNvPr id="0" name=""/>
        <dsp:cNvSpPr/>
      </dsp:nvSpPr>
      <dsp:spPr>
        <a:xfrm>
          <a:off x="472973" y="3024511"/>
          <a:ext cx="1872229" cy="74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err="1" smtClean="0">
              <a:effectLst/>
              <a:latin typeface="+mn-lt"/>
            </a:rPr>
            <a:t>users</a:t>
          </a:r>
          <a:endParaRPr lang="es-EC" sz="2800" b="1" kern="1200" dirty="0">
            <a:effectLst/>
            <a:latin typeface="+mn-lt"/>
          </a:endParaRPr>
        </a:p>
      </dsp:txBody>
      <dsp:txXfrm>
        <a:off x="494779" y="3046317"/>
        <a:ext cx="1828617" cy="700912"/>
      </dsp:txXfrm>
    </dsp:sp>
    <dsp:sp modelId="{3D9741D9-450C-4A5A-A3C1-6E4AF95ABCDC}">
      <dsp:nvSpPr>
        <dsp:cNvPr id="0" name=""/>
        <dsp:cNvSpPr/>
      </dsp:nvSpPr>
      <dsp:spPr>
        <a:xfrm>
          <a:off x="2610276" y="1659551"/>
          <a:ext cx="2106258" cy="173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effectLst/>
              <a:latin typeface="+mn-lt"/>
            </a:rPr>
            <a:t>Información correspondiente a  los tres sip-buddies que se designan al usuario en su registro</a:t>
          </a:r>
          <a:endParaRPr lang="es-EC" sz="1400" b="0" kern="1200" dirty="0">
            <a:effectLst/>
            <a:latin typeface="+mn-lt"/>
          </a:endParaRPr>
        </a:p>
      </dsp:txBody>
      <dsp:txXfrm>
        <a:off x="2650254" y="2071791"/>
        <a:ext cx="2026302" cy="1285004"/>
      </dsp:txXfrm>
    </dsp:sp>
    <dsp:sp modelId="{6CC90C7F-D73D-43FA-8427-AFAE153BA976}">
      <dsp:nvSpPr>
        <dsp:cNvPr id="0" name=""/>
        <dsp:cNvSpPr/>
      </dsp:nvSpPr>
      <dsp:spPr>
        <a:xfrm>
          <a:off x="3801745" y="635565"/>
          <a:ext cx="2457395" cy="2457395"/>
        </a:xfrm>
        <a:prstGeom prst="circularArrow">
          <a:avLst>
            <a:gd name="adj1" fmla="val 2265"/>
            <a:gd name="adj2" fmla="val 273043"/>
            <a:gd name="adj3" fmla="val 19551446"/>
            <a:gd name="adj4" fmla="val 12575511"/>
            <a:gd name="adj5" fmla="val 2643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6010699"/>
              <a:satOff val="-26380"/>
              <a:lumOff val="784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F69541-13A1-4874-B41A-9E61E51C0DA5}">
      <dsp:nvSpPr>
        <dsp:cNvPr id="0" name=""/>
        <dsp:cNvSpPr/>
      </dsp:nvSpPr>
      <dsp:spPr>
        <a:xfrm>
          <a:off x="3078333" y="1287288"/>
          <a:ext cx="1872229" cy="744524"/>
        </a:xfrm>
        <a:prstGeom prst="roundRect">
          <a:avLst>
            <a:gd name="adj" fmla="val 1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3005349"/>
              <a:satOff val="-13190"/>
              <a:lumOff val="3921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/>
              <a:latin typeface="+mn-lt"/>
            </a:rPr>
            <a:t>sip_buddies</a:t>
          </a:r>
          <a:endParaRPr lang="es-EC" sz="2400" b="1" kern="1200" dirty="0">
            <a:effectLst/>
            <a:latin typeface="+mn-lt"/>
          </a:endParaRPr>
        </a:p>
      </dsp:txBody>
      <dsp:txXfrm>
        <a:off x="3100139" y="1309094"/>
        <a:ext cx="1828617" cy="700912"/>
      </dsp:txXfrm>
    </dsp:sp>
    <dsp:sp modelId="{BD8BA3C8-3E14-4F06-A29B-51F80B4117C8}">
      <dsp:nvSpPr>
        <dsp:cNvPr id="0" name=""/>
        <dsp:cNvSpPr/>
      </dsp:nvSpPr>
      <dsp:spPr>
        <a:xfrm>
          <a:off x="5215636" y="1659551"/>
          <a:ext cx="2106258" cy="173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effectLst/>
              <a:latin typeface="+mn-lt"/>
            </a:rPr>
            <a:t>Usuarios agregados por el propietario a su agenda personal para llamarlos posteriormente.</a:t>
          </a:r>
          <a:endParaRPr lang="es-EC" sz="1400" b="0" kern="1200" dirty="0">
            <a:effectLst/>
            <a:latin typeface="+mn-lt"/>
          </a:endParaRPr>
        </a:p>
      </dsp:txBody>
      <dsp:txXfrm>
        <a:off x="5255614" y="1699529"/>
        <a:ext cx="2026302" cy="1285004"/>
      </dsp:txXfrm>
    </dsp:sp>
    <dsp:sp modelId="{AAF8A890-9C00-4FCA-BBDC-7DCBB6DC65DC}">
      <dsp:nvSpPr>
        <dsp:cNvPr id="0" name=""/>
        <dsp:cNvSpPr/>
      </dsp:nvSpPr>
      <dsp:spPr>
        <a:xfrm>
          <a:off x="5683693" y="3024511"/>
          <a:ext cx="1872229" cy="744524"/>
        </a:xfrm>
        <a:prstGeom prst="roundRect">
          <a:avLst>
            <a:gd name="adj" fmla="val 1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6010699"/>
              <a:satOff val="-26380"/>
              <a:lumOff val="784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effectLst/>
              <a:latin typeface="+mn-lt"/>
            </a:rPr>
            <a:t>agenda</a:t>
          </a:r>
          <a:endParaRPr lang="es-EC" sz="2800" b="1" kern="1200" dirty="0">
            <a:effectLst/>
            <a:latin typeface="+mn-lt"/>
          </a:endParaRPr>
        </a:p>
      </dsp:txBody>
      <dsp:txXfrm>
        <a:off x="5705499" y="3046317"/>
        <a:ext cx="1828617" cy="7009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A3C8-3E14-4F06-A29B-51F80B4117C8}">
      <dsp:nvSpPr>
        <dsp:cNvPr id="0" name=""/>
        <dsp:cNvSpPr/>
      </dsp:nvSpPr>
      <dsp:spPr>
        <a:xfrm>
          <a:off x="1525238" y="926147"/>
          <a:ext cx="2157706" cy="177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Almacena los comentarios que los clientes dejan en el sitio web.</a:t>
          </a:r>
          <a:endParaRPr lang="es-EC" sz="1900" kern="1200" dirty="0"/>
        </a:p>
      </dsp:txBody>
      <dsp:txXfrm>
        <a:off x="1566193" y="967102"/>
        <a:ext cx="2075796" cy="1316391"/>
      </dsp:txXfrm>
    </dsp:sp>
    <dsp:sp modelId="{AAF8A890-9C00-4FCA-BBDC-7DCBB6DC65DC}">
      <dsp:nvSpPr>
        <dsp:cNvPr id="0" name=""/>
        <dsp:cNvSpPr/>
      </dsp:nvSpPr>
      <dsp:spPr>
        <a:xfrm>
          <a:off x="2004728" y="2324449"/>
          <a:ext cx="1917961" cy="7627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+mj-lt"/>
            </a:rPr>
            <a:t>sugerencias</a:t>
          </a:r>
          <a:endParaRPr lang="es-EC" sz="2400" b="1" kern="1200" dirty="0">
            <a:latin typeface="+mj-lt"/>
          </a:endParaRPr>
        </a:p>
      </dsp:txBody>
      <dsp:txXfrm>
        <a:off x="2027067" y="2346788"/>
        <a:ext cx="1873283" cy="7180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A3C8-3E14-4F06-A29B-51F80B4117C8}">
      <dsp:nvSpPr>
        <dsp:cNvPr id="0" name=""/>
        <dsp:cNvSpPr/>
      </dsp:nvSpPr>
      <dsp:spPr>
        <a:xfrm>
          <a:off x="1525238" y="926147"/>
          <a:ext cx="2157706" cy="177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Contiene un historial de las llamadas realizadas a través de la central de TuxFono</a:t>
          </a:r>
          <a:endParaRPr lang="es-EC" sz="1700" kern="1200" dirty="0"/>
        </a:p>
      </dsp:txBody>
      <dsp:txXfrm>
        <a:off x="1566193" y="967102"/>
        <a:ext cx="2075796" cy="1316391"/>
      </dsp:txXfrm>
    </dsp:sp>
    <dsp:sp modelId="{AAF8A890-9C00-4FCA-BBDC-7DCBB6DC65DC}">
      <dsp:nvSpPr>
        <dsp:cNvPr id="0" name=""/>
        <dsp:cNvSpPr/>
      </dsp:nvSpPr>
      <dsp:spPr>
        <a:xfrm>
          <a:off x="2004728" y="2324449"/>
          <a:ext cx="1917961" cy="7627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err="1" smtClean="0">
              <a:latin typeface="+mj-lt"/>
            </a:rPr>
            <a:t>cdr</a:t>
          </a:r>
          <a:endParaRPr lang="es-EC" sz="4000" b="1" kern="1200" dirty="0">
            <a:latin typeface="+mj-lt"/>
          </a:endParaRPr>
        </a:p>
      </dsp:txBody>
      <dsp:txXfrm>
        <a:off x="2027067" y="2346788"/>
        <a:ext cx="1873283" cy="7180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A3C8-3E14-4F06-A29B-51F80B4117C8}">
      <dsp:nvSpPr>
        <dsp:cNvPr id="0" name=""/>
        <dsp:cNvSpPr/>
      </dsp:nvSpPr>
      <dsp:spPr>
        <a:xfrm>
          <a:off x="1544463" y="999202"/>
          <a:ext cx="2157706" cy="177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Contiene un buzón de voz por cada sipbuddy registrado en el sistema.</a:t>
          </a:r>
          <a:endParaRPr lang="es-EC" sz="1700" kern="1200" dirty="0"/>
        </a:p>
      </dsp:txBody>
      <dsp:txXfrm>
        <a:off x="1585418" y="1040157"/>
        <a:ext cx="2075796" cy="1316391"/>
      </dsp:txXfrm>
    </dsp:sp>
    <dsp:sp modelId="{AAF8A890-9C00-4FCA-BBDC-7DCBB6DC65DC}">
      <dsp:nvSpPr>
        <dsp:cNvPr id="0" name=""/>
        <dsp:cNvSpPr/>
      </dsp:nvSpPr>
      <dsp:spPr>
        <a:xfrm>
          <a:off x="2004728" y="2324449"/>
          <a:ext cx="1917961" cy="7627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err="1" smtClean="0">
              <a:latin typeface="+mj-lt"/>
            </a:rPr>
            <a:t>voicemessages</a:t>
          </a:r>
          <a:endParaRPr lang="es-EC" sz="2000" b="1" kern="1200" dirty="0">
            <a:latin typeface="+mj-lt"/>
          </a:endParaRPr>
        </a:p>
      </dsp:txBody>
      <dsp:txXfrm>
        <a:off x="2027067" y="2346788"/>
        <a:ext cx="1873283" cy="7180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A3C8-3E14-4F06-A29B-51F80B4117C8}">
      <dsp:nvSpPr>
        <dsp:cNvPr id="0" name=""/>
        <dsp:cNvSpPr/>
      </dsp:nvSpPr>
      <dsp:spPr>
        <a:xfrm>
          <a:off x="1525238" y="926147"/>
          <a:ext cx="2157706" cy="177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Plan de marcado de todo el sistema, tanto para usuarios como para las opciones del mismo.</a:t>
          </a:r>
          <a:endParaRPr lang="es-EC" sz="1700" kern="1200" dirty="0"/>
        </a:p>
      </dsp:txBody>
      <dsp:txXfrm>
        <a:off x="1566193" y="967102"/>
        <a:ext cx="2075796" cy="1316391"/>
      </dsp:txXfrm>
    </dsp:sp>
    <dsp:sp modelId="{AAF8A890-9C00-4FCA-BBDC-7DCBB6DC65DC}">
      <dsp:nvSpPr>
        <dsp:cNvPr id="0" name=""/>
        <dsp:cNvSpPr/>
      </dsp:nvSpPr>
      <dsp:spPr>
        <a:xfrm>
          <a:off x="2004728" y="2324449"/>
          <a:ext cx="1917961" cy="7627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latin typeface="+mj-lt"/>
            </a:rPr>
            <a:t>extensions</a:t>
          </a:r>
          <a:endParaRPr lang="es-EC" sz="2400" b="1" kern="1200" dirty="0">
            <a:latin typeface="+mj-lt"/>
          </a:endParaRPr>
        </a:p>
      </dsp:txBody>
      <dsp:txXfrm>
        <a:off x="2027067" y="2346788"/>
        <a:ext cx="1873283" cy="7180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563594" y="140988"/>
          <a:ext cx="1231554" cy="9495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</a:t>
          </a: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[1]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8383" y="140989"/>
        <a:ext cx="281977" cy="9495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820704" y="0"/>
          <a:ext cx="1209880" cy="9879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4659" y="0"/>
        <a:ext cx="221970" cy="9879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89954" y="180018"/>
          <a:ext cx="1941165" cy="648819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phpagi.php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364" y="180018"/>
        <a:ext cx="1292346" cy="6488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72001" y="180334"/>
          <a:ext cx="1939269" cy="648186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94" y="180334"/>
        <a:ext cx="1291083" cy="6481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>
          <a:off x="93488" y="0"/>
          <a:ext cx="2576439" cy="6161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TIEMPO_DISPONIBLE</a:t>
          </a:r>
          <a:endParaRPr lang="es-EC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560" y="0"/>
        <a:ext cx="1960296" cy="616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62457-FEAE-4CFC-A715-3317DDEF00C9}">
      <dsp:nvSpPr>
        <dsp:cNvPr id="0" name=""/>
        <dsp:cNvSpPr/>
      </dsp:nvSpPr>
      <dsp:spPr>
        <a:xfrm>
          <a:off x="3082" y="504055"/>
          <a:ext cx="3111529" cy="14237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/>
              <a:latin typeface="Berlin Sans FB" pitchFamily="34" charset="0"/>
            </a:rPr>
            <a:t>Eliminar la dependencia de un solo dispositivo.</a:t>
          </a:r>
          <a:endParaRPr lang="es-EC" sz="2000" b="0" kern="1200" dirty="0">
            <a:solidFill>
              <a:schemeClr val="tx1"/>
            </a:solidFill>
            <a:effectLst/>
            <a:latin typeface="Berlin Sans FB" pitchFamily="34" charset="0"/>
          </a:endParaRPr>
        </a:p>
      </dsp:txBody>
      <dsp:txXfrm>
        <a:off x="3082" y="504055"/>
        <a:ext cx="3111529" cy="1423715"/>
      </dsp:txXfrm>
    </dsp:sp>
    <dsp:sp modelId="{AADB7EB7-C8C3-4C28-8F9C-27EBA12FA5F3}">
      <dsp:nvSpPr>
        <dsp:cNvPr id="0" name=""/>
        <dsp:cNvSpPr/>
      </dsp:nvSpPr>
      <dsp:spPr>
        <a:xfrm>
          <a:off x="3312366" y="504055"/>
          <a:ext cx="3010184" cy="1423715"/>
        </a:xfrm>
        <a:prstGeom prst="rect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/>
              <a:latin typeface="Berlin Sans FB" pitchFamily="34" charset="0"/>
            </a:rPr>
            <a:t>Ofrecer servicios similares a las telefónicas convencionales, por una tarifa estándar.</a:t>
          </a:r>
          <a:endParaRPr lang="es-EC" sz="2000" b="0" kern="1200" dirty="0">
            <a:solidFill>
              <a:schemeClr val="tx1"/>
            </a:solidFill>
            <a:effectLst/>
            <a:latin typeface="Berlin Sans FB" pitchFamily="34" charset="0"/>
          </a:endParaRPr>
        </a:p>
      </dsp:txBody>
      <dsp:txXfrm>
        <a:off x="3312366" y="504055"/>
        <a:ext cx="3010184" cy="1423715"/>
      </dsp:txXfrm>
    </dsp:sp>
    <dsp:sp modelId="{57067C67-F652-49F0-A3CC-2EEBC07D79FC}">
      <dsp:nvSpPr>
        <dsp:cNvPr id="0" name=""/>
        <dsp:cNvSpPr/>
      </dsp:nvSpPr>
      <dsp:spPr>
        <a:xfrm>
          <a:off x="875" y="2278882"/>
          <a:ext cx="3111529" cy="1423715"/>
        </a:xfrm>
        <a:prstGeom prst="rect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  <a:effectLst/>
              <a:latin typeface="Berlin Sans FB" pitchFamily="34" charset="0"/>
            </a:rPr>
            <a:t>Evitar instalación de software dedicado, que solamente pueda ser usado con TuxFono</a:t>
          </a:r>
          <a:endParaRPr lang="es-EC" sz="2000" b="0" kern="1200" dirty="0">
            <a:solidFill>
              <a:schemeClr val="tx1"/>
            </a:solidFill>
            <a:effectLst/>
            <a:latin typeface="Berlin Sans FB" pitchFamily="34" charset="0"/>
          </a:endParaRPr>
        </a:p>
      </dsp:txBody>
      <dsp:txXfrm>
        <a:off x="875" y="2278882"/>
        <a:ext cx="3111529" cy="1423715"/>
      </dsp:txXfrm>
    </dsp:sp>
    <dsp:sp modelId="{1297B5AB-154C-4B93-87EB-579FDC4B1C0C}">
      <dsp:nvSpPr>
        <dsp:cNvPr id="0" name=""/>
        <dsp:cNvSpPr/>
      </dsp:nvSpPr>
      <dsp:spPr>
        <a:xfrm>
          <a:off x="3349691" y="2278882"/>
          <a:ext cx="3010184" cy="1423715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/>
              <a:latin typeface="Berlin Sans FB" pitchFamily="34" charset="0"/>
            </a:rPr>
            <a:t>Información siempre disponible para el cliente.</a:t>
          </a:r>
          <a:endParaRPr lang="es-EC" sz="2000" b="0" kern="1200" dirty="0">
            <a:solidFill>
              <a:schemeClr val="tx1"/>
            </a:solidFill>
            <a:effectLst/>
            <a:latin typeface="Berlin Sans FB" pitchFamily="34" charset="0"/>
          </a:endParaRPr>
        </a:p>
      </dsp:txBody>
      <dsp:txXfrm>
        <a:off x="3349691" y="2278882"/>
        <a:ext cx="3010184" cy="14237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563594" y="140988"/>
          <a:ext cx="1231554" cy="949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argv[2]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8383" y="140989"/>
        <a:ext cx="281977" cy="9495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820704" y="0"/>
          <a:ext cx="1209880" cy="9879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4659" y="0"/>
        <a:ext cx="221970" cy="9879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563594" y="140988"/>
          <a:ext cx="1231554" cy="9495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alpha val="9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argv</a:t>
          </a: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[1]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8383" y="140989"/>
        <a:ext cx="281977" cy="9495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804039" y="0"/>
          <a:ext cx="1209880" cy="9879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alpha val="9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994" y="0"/>
        <a:ext cx="221970" cy="98791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89954" y="180018"/>
          <a:ext cx="1941165" cy="648819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phpagi.php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364" y="180018"/>
        <a:ext cx="1292346" cy="64881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90902" y="180334"/>
          <a:ext cx="1939269" cy="648186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995" y="180334"/>
        <a:ext cx="1291083" cy="6481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563594" y="140988"/>
          <a:ext cx="1231554" cy="949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sipbuddy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8383" y="140989"/>
        <a:ext cx="281977" cy="9495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820704" y="0"/>
          <a:ext cx="1209880" cy="9879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idUsuario</a:t>
          </a:r>
          <a:endParaRPr lang="es-EC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4659" y="0"/>
        <a:ext cx="221970" cy="98791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209-5BAA-4079-AD08-43A0C99725F9}">
      <dsp:nvSpPr>
        <dsp:cNvPr id="0" name=""/>
        <dsp:cNvSpPr/>
      </dsp:nvSpPr>
      <dsp:spPr>
        <a:xfrm rot="5400000">
          <a:off x="804039" y="0"/>
          <a:ext cx="1209880" cy="9879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alpha val="9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exten_dest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994" y="0"/>
        <a:ext cx="221970" cy="98791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89954" y="180018"/>
          <a:ext cx="1941165" cy="648819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alpha val="9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r>
            <a:rPr lang="es-EC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Login</a:t>
          </a:r>
          <a:endParaRPr lang="es-EC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364" y="180018"/>
        <a:ext cx="1292346" cy="648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7F0CD-B76E-4BD1-BEC1-24053A8EDF29}">
      <dsp:nvSpPr>
        <dsp:cNvPr id="0" name=""/>
        <dsp:cNvSpPr/>
      </dsp:nvSpPr>
      <dsp:spPr>
        <a:xfrm>
          <a:off x="0" y="0"/>
          <a:ext cx="2469825" cy="41764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u="none" kern="1200" dirty="0" smtClean="0">
              <a:solidFill>
                <a:schemeClr val="tx1"/>
              </a:solidFill>
              <a:latin typeface="Berlin Sans FB" pitchFamily="34" charset="0"/>
            </a:rPr>
            <a:t>Eliminar la necesidad de marcado o de recordar el número telefónico del destinatario.</a:t>
          </a:r>
          <a:endParaRPr lang="es-ES_tradnl" sz="1800" kern="1200" noProof="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0" y="1670585"/>
        <a:ext cx="2469825" cy="1670585"/>
      </dsp:txXfrm>
    </dsp:sp>
    <dsp:sp modelId="{ED0235F1-AC18-4B5C-9002-40606FCF7BB5}">
      <dsp:nvSpPr>
        <dsp:cNvPr id="0" name=""/>
        <dsp:cNvSpPr/>
      </dsp:nvSpPr>
      <dsp:spPr>
        <a:xfrm>
          <a:off x="541118" y="216027"/>
          <a:ext cx="1390762" cy="13907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A7220D-402F-4859-942C-C4F5C3E231DA}">
      <dsp:nvSpPr>
        <dsp:cNvPr id="0" name=""/>
        <dsp:cNvSpPr/>
      </dsp:nvSpPr>
      <dsp:spPr>
        <a:xfrm>
          <a:off x="2545507" y="0"/>
          <a:ext cx="2469825" cy="4176464"/>
        </a:xfrm>
        <a:prstGeom prst="roundRect">
          <a:avLst>
            <a:gd name="adj" fmla="val 1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u="none" kern="1200" dirty="0" smtClean="0">
              <a:solidFill>
                <a:schemeClr val="tx1"/>
              </a:solidFill>
              <a:latin typeface="Berlin Sans FB" pitchFamily="34" charset="0"/>
            </a:rPr>
            <a:t>Ofrecer movilidad y alta disponibilidad al usuario, ya que se podrán realizar llamadas contando con acceso a Internet y un Teléfono IP.</a:t>
          </a:r>
          <a:endParaRPr lang="es-ES_tradnl" sz="1800" kern="1200" noProof="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2545507" y="1670585"/>
        <a:ext cx="2469825" cy="1670585"/>
      </dsp:txXfrm>
    </dsp:sp>
    <dsp:sp modelId="{2CF2E2FF-4BAD-4B4B-BA22-48543469B59E}">
      <dsp:nvSpPr>
        <dsp:cNvPr id="0" name=""/>
        <dsp:cNvSpPr/>
      </dsp:nvSpPr>
      <dsp:spPr>
        <a:xfrm>
          <a:off x="3085038" y="250587"/>
          <a:ext cx="1390762" cy="139076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0A7D3-1BD0-4C6E-8821-4EE6DB00C3F3}">
      <dsp:nvSpPr>
        <dsp:cNvPr id="0" name=""/>
        <dsp:cNvSpPr/>
      </dsp:nvSpPr>
      <dsp:spPr>
        <a:xfrm>
          <a:off x="5089427" y="0"/>
          <a:ext cx="2469825" cy="4176464"/>
        </a:xfrm>
        <a:prstGeom prst="roundRect">
          <a:avLst>
            <a:gd name="adj" fmla="val 1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smtClean="0">
              <a:solidFill>
                <a:schemeClr val="tx1"/>
              </a:solidFill>
              <a:latin typeface="Berlin Sans FB" pitchFamily="34" charset="0"/>
            </a:rPr>
            <a:t>Integrar diversas herramientas basadas en Software Libre.</a:t>
          </a:r>
          <a:endParaRPr lang="es-ES_tradnl" sz="1800" kern="1200" noProof="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5089427" y="1670585"/>
        <a:ext cx="2469825" cy="1670585"/>
      </dsp:txXfrm>
    </dsp:sp>
    <dsp:sp modelId="{D273CFE6-15AC-4530-9A36-01F79BF1A8B2}">
      <dsp:nvSpPr>
        <dsp:cNvPr id="0" name=""/>
        <dsp:cNvSpPr/>
      </dsp:nvSpPr>
      <dsp:spPr>
        <a:xfrm>
          <a:off x="5628958" y="235755"/>
          <a:ext cx="1390762" cy="14204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B0C97-4D63-4C99-8206-401A2FF715C4}">
      <dsp:nvSpPr>
        <dsp:cNvPr id="0" name=""/>
        <dsp:cNvSpPr/>
      </dsp:nvSpPr>
      <dsp:spPr>
        <a:xfrm>
          <a:off x="302433" y="3341171"/>
          <a:ext cx="6955972" cy="62646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89954" y="180018"/>
          <a:ext cx="1941165" cy="648819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alpha val="9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r>
            <a:rPr lang="es-EC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Originate</a:t>
          </a:r>
          <a:endParaRPr lang="es-EC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364" y="180018"/>
        <a:ext cx="1292346" cy="64881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1FEA-7800-4D00-891F-28AA33830D66}">
      <dsp:nvSpPr>
        <dsp:cNvPr id="0" name=""/>
        <dsp:cNvSpPr/>
      </dsp:nvSpPr>
      <dsp:spPr>
        <a:xfrm>
          <a:off x="90902" y="180334"/>
          <a:ext cx="1939269" cy="648186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saldo.class.php</a:t>
          </a:r>
          <a:endParaRPr lang="es-EC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995" y="180334"/>
        <a:ext cx="1291083" cy="64818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B54A0-5A10-4C9E-857D-9BBC3B3BEE4B}">
      <dsp:nvSpPr>
        <dsp:cNvPr id="0" name=""/>
        <dsp:cNvSpPr/>
      </dsp:nvSpPr>
      <dsp:spPr>
        <a:xfrm>
          <a:off x="1039371" y="27258"/>
          <a:ext cx="4528453" cy="4528453"/>
        </a:xfrm>
        <a:prstGeom prst="circularArrow">
          <a:avLst>
            <a:gd name="adj1" fmla="val 5689"/>
            <a:gd name="adj2" fmla="val 340510"/>
            <a:gd name="adj3" fmla="val 12443756"/>
            <a:gd name="adj4" fmla="val 18254071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B1DC-9B48-40EC-90D2-A202CCCF87F8}">
      <dsp:nvSpPr>
        <dsp:cNvPr id="0" name=""/>
        <dsp:cNvSpPr/>
      </dsp:nvSpPr>
      <dsp:spPr>
        <a:xfrm>
          <a:off x="1717935" y="277089"/>
          <a:ext cx="3171325" cy="1585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Desarrollo de una central telefónica estable, de bajo costo, escalable y altamente personalizable.</a:t>
          </a:r>
          <a:endParaRPr lang="es-EC" sz="1800" b="1" kern="1200" dirty="0"/>
        </a:p>
      </dsp:txBody>
      <dsp:txXfrm>
        <a:off x="1795341" y="354495"/>
        <a:ext cx="3016513" cy="1430850"/>
      </dsp:txXfrm>
    </dsp:sp>
    <dsp:sp modelId="{91A553F9-74B0-4D6E-85CC-BA11975A928C}">
      <dsp:nvSpPr>
        <dsp:cNvPr id="0" name=""/>
        <dsp:cNvSpPr/>
      </dsp:nvSpPr>
      <dsp:spPr>
        <a:xfrm>
          <a:off x="3434240" y="3249815"/>
          <a:ext cx="3171325" cy="1585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 obtuvo un sistema independiente de la instalación de extensiones en el navegador web, para la realización automática de llamadas.</a:t>
          </a:r>
          <a:endParaRPr lang="es-EC" sz="1400" b="1" kern="1200" dirty="0"/>
        </a:p>
      </dsp:txBody>
      <dsp:txXfrm>
        <a:off x="3511646" y="3327221"/>
        <a:ext cx="3016513" cy="1430850"/>
      </dsp:txXfrm>
    </dsp:sp>
    <dsp:sp modelId="{906760C1-3691-4620-B3DB-76A19F8730BD}">
      <dsp:nvSpPr>
        <dsp:cNvPr id="0" name=""/>
        <dsp:cNvSpPr/>
      </dsp:nvSpPr>
      <dsp:spPr>
        <a:xfrm>
          <a:off x="1631" y="3249815"/>
          <a:ext cx="3171325" cy="1585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Ofrecer al usuario varias opciones para asegurar la comunicación con el destinatario.</a:t>
          </a:r>
          <a:endParaRPr lang="es-EC" sz="1800" b="1" kern="1200" dirty="0"/>
        </a:p>
      </dsp:txBody>
      <dsp:txXfrm>
        <a:off x="79037" y="3327221"/>
        <a:ext cx="3016513" cy="14308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4009-6562-4D9A-B25F-DFB915105860}">
      <dsp:nvSpPr>
        <dsp:cNvPr id="0" name=""/>
        <dsp:cNvSpPr/>
      </dsp:nvSpPr>
      <dsp:spPr>
        <a:xfrm>
          <a:off x="913940" y="323663"/>
          <a:ext cx="4355043" cy="4355043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Verificar las políticas de seguridad del servidor.</a:t>
          </a:r>
          <a:endParaRPr lang="es-EC" sz="1600" b="1" kern="1200" dirty="0"/>
        </a:p>
      </dsp:txBody>
      <dsp:txXfrm>
        <a:off x="3225743" y="1226298"/>
        <a:ext cx="1607218" cy="1192452"/>
      </dsp:txXfrm>
    </dsp:sp>
    <dsp:sp modelId="{B21580DE-0270-44EF-B8FE-90225E7BFCAF}">
      <dsp:nvSpPr>
        <dsp:cNvPr id="0" name=""/>
        <dsp:cNvSpPr/>
      </dsp:nvSpPr>
      <dsp:spPr>
        <a:xfrm>
          <a:off x="913940" y="469868"/>
          <a:ext cx="4355043" cy="4355043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Contar con herramientas adecuadas como: audífonos y micrófonos.</a:t>
          </a:r>
          <a:endParaRPr lang="es-EC" sz="1600" b="1" kern="1200" dirty="0"/>
        </a:p>
      </dsp:txBody>
      <dsp:txXfrm>
        <a:off x="3225743" y="2729825"/>
        <a:ext cx="1607218" cy="1192452"/>
      </dsp:txXfrm>
    </dsp:sp>
    <dsp:sp modelId="{C4898595-21DA-4BBE-BE28-C76387169E75}">
      <dsp:nvSpPr>
        <dsp:cNvPr id="0" name=""/>
        <dsp:cNvSpPr/>
      </dsp:nvSpPr>
      <dsp:spPr>
        <a:xfrm>
          <a:off x="767735" y="469868"/>
          <a:ext cx="4355043" cy="4355043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Establecer adecuadamente las condiciones de la retrollamada.</a:t>
          </a:r>
          <a:endParaRPr lang="es-EC" sz="1600" b="1" kern="1200" dirty="0"/>
        </a:p>
      </dsp:txBody>
      <dsp:txXfrm>
        <a:off x="1203758" y="2729825"/>
        <a:ext cx="1607218" cy="1192452"/>
      </dsp:txXfrm>
    </dsp:sp>
    <dsp:sp modelId="{586CDB7E-FF3F-4C91-8595-F81AEBF9DE20}">
      <dsp:nvSpPr>
        <dsp:cNvPr id="0" name=""/>
        <dsp:cNvSpPr/>
      </dsp:nvSpPr>
      <dsp:spPr>
        <a:xfrm>
          <a:off x="767735" y="323663"/>
          <a:ext cx="4355043" cy="4355043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Establecer correctamente el códec para el funcionamiento de la PBX.</a:t>
          </a:r>
          <a:endParaRPr lang="es-EC" sz="1600" b="1" kern="1200" dirty="0"/>
        </a:p>
      </dsp:txBody>
      <dsp:txXfrm>
        <a:off x="1203758" y="1226298"/>
        <a:ext cx="1607218" cy="1192452"/>
      </dsp:txXfrm>
    </dsp:sp>
    <dsp:sp modelId="{DF1633A4-7240-4DD1-8395-E5C45050D48D}">
      <dsp:nvSpPr>
        <dsp:cNvPr id="0" name=""/>
        <dsp:cNvSpPr/>
      </dsp:nvSpPr>
      <dsp:spPr>
        <a:xfrm>
          <a:off x="644342" y="54065"/>
          <a:ext cx="4894239" cy="489423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BD6D1-010D-4399-A34B-355FAF6A5948}">
      <dsp:nvSpPr>
        <dsp:cNvPr id="0" name=""/>
        <dsp:cNvSpPr/>
      </dsp:nvSpPr>
      <dsp:spPr>
        <a:xfrm>
          <a:off x="644342" y="200270"/>
          <a:ext cx="4894239" cy="489423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9EC89-03C0-41E4-B49E-A164A2059597}">
      <dsp:nvSpPr>
        <dsp:cNvPr id="0" name=""/>
        <dsp:cNvSpPr/>
      </dsp:nvSpPr>
      <dsp:spPr>
        <a:xfrm>
          <a:off x="498137" y="200270"/>
          <a:ext cx="4894239" cy="489423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5C8266-60F3-427E-A9FC-1798BE0D1B5C}">
      <dsp:nvSpPr>
        <dsp:cNvPr id="0" name=""/>
        <dsp:cNvSpPr/>
      </dsp:nvSpPr>
      <dsp:spPr>
        <a:xfrm>
          <a:off x="498137" y="54065"/>
          <a:ext cx="4894239" cy="489423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17923-DF74-4B20-B8F0-C5944DC59281}">
      <dsp:nvSpPr>
        <dsp:cNvPr id="0" name=""/>
        <dsp:cNvSpPr/>
      </dsp:nvSpPr>
      <dsp:spPr>
        <a:xfrm>
          <a:off x="50762" y="1763"/>
          <a:ext cx="2181494" cy="1090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Mejoras a Nivel Empresarial</a:t>
          </a:r>
          <a:endParaRPr lang="es-EC" sz="2400" b="1" kern="1200" dirty="0"/>
        </a:p>
      </dsp:txBody>
      <dsp:txXfrm>
        <a:off x="82709" y="33710"/>
        <a:ext cx="2117600" cy="1026853"/>
      </dsp:txXfrm>
    </dsp:sp>
    <dsp:sp modelId="{E04AC125-0DDB-4AF0-A8EC-3523A8755758}">
      <dsp:nvSpPr>
        <dsp:cNvPr id="0" name=""/>
        <dsp:cNvSpPr/>
      </dsp:nvSpPr>
      <dsp:spPr>
        <a:xfrm>
          <a:off x="268912" y="1092510"/>
          <a:ext cx="451167" cy="818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060"/>
              </a:lnTo>
              <a:lnTo>
                <a:pt x="451167" y="8180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6F884-E7A0-4338-B517-3C87EDF261C9}">
      <dsp:nvSpPr>
        <dsp:cNvPr id="0" name=""/>
        <dsp:cNvSpPr/>
      </dsp:nvSpPr>
      <dsp:spPr>
        <a:xfrm>
          <a:off x="720080" y="1365197"/>
          <a:ext cx="1745195" cy="109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Cambio en el modo de cobranza de la llamada.</a:t>
          </a:r>
          <a:endParaRPr lang="es-EC" sz="1700" b="1" kern="1200" dirty="0"/>
        </a:p>
      </dsp:txBody>
      <dsp:txXfrm>
        <a:off x="752027" y="1397144"/>
        <a:ext cx="1681301" cy="1026853"/>
      </dsp:txXfrm>
    </dsp:sp>
    <dsp:sp modelId="{A00F14CB-3AC0-426E-93D7-628C0054904C}">
      <dsp:nvSpPr>
        <dsp:cNvPr id="0" name=""/>
        <dsp:cNvSpPr/>
      </dsp:nvSpPr>
      <dsp:spPr>
        <a:xfrm>
          <a:off x="268912" y="1092510"/>
          <a:ext cx="2395385" cy="168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258"/>
              </a:lnTo>
              <a:lnTo>
                <a:pt x="2395385" y="16852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8BE3D-BF4F-470C-9481-34811260211B}">
      <dsp:nvSpPr>
        <dsp:cNvPr id="0" name=""/>
        <dsp:cNvSpPr/>
      </dsp:nvSpPr>
      <dsp:spPr>
        <a:xfrm>
          <a:off x="2664297" y="2232395"/>
          <a:ext cx="1745195" cy="109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Agenda prestablecida con opciones de modificación</a:t>
          </a:r>
          <a:endParaRPr lang="es-EC" sz="1700" b="1" kern="1200" dirty="0"/>
        </a:p>
      </dsp:txBody>
      <dsp:txXfrm>
        <a:off x="2696244" y="2264342"/>
        <a:ext cx="1681301" cy="1026853"/>
      </dsp:txXfrm>
    </dsp:sp>
    <dsp:sp modelId="{E9A18690-C5BC-4EF8-844A-29ECF30ACC01}">
      <dsp:nvSpPr>
        <dsp:cNvPr id="0" name=""/>
        <dsp:cNvSpPr/>
      </dsp:nvSpPr>
      <dsp:spPr>
        <a:xfrm>
          <a:off x="268912" y="1092510"/>
          <a:ext cx="4339603" cy="2621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207"/>
              </a:lnTo>
              <a:lnTo>
                <a:pt x="4339603" y="26212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0D3AC-9890-449B-AE28-14A64F8E84B1}">
      <dsp:nvSpPr>
        <dsp:cNvPr id="0" name=""/>
        <dsp:cNvSpPr/>
      </dsp:nvSpPr>
      <dsp:spPr>
        <a:xfrm>
          <a:off x="4608515" y="3168344"/>
          <a:ext cx="1745195" cy="109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Mejoras en el plan de marcado para llamadas externas</a:t>
          </a:r>
          <a:endParaRPr lang="es-EC" sz="1700" b="1" kern="1200" dirty="0"/>
        </a:p>
      </dsp:txBody>
      <dsp:txXfrm>
        <a:off x="4640462" y="3200291"/>
        <a:ext cx="1681301" cy="1026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9080B-BABF-468F-9528-2F3402C66986}">
      <dsp:nvSpPr>
        <dsp:cNvPr id="0" name=""/>
        <dsp:cNvSpPr/>
      </dsp:nvSpPr>
      <dsp:spPr>
        <a:xfrm>
          <a:off x="2176465" y="902800"/>
          <a:ext cx="3180283" cy="3345671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8A3B5-F3E4-46ED-AB7C-283760CF2176}">
      <dsp:nvSpPr>
        <dsp:cNvPr id="0" name=""/>
        <dsp:cNvSpPr/>
      </dsp:nvSpPr>
      <dsp:spPr>
        <a:xfrm>
          <a:off x="2388624" y="1156434"/>
          <a:ext cx="2755964" cy="2838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effectLst/>
              <a:latin typeface="Berlin Sans FB" pitchFamily="34" charset="0"/>
            </a:rPr>
            <a:t>Implementar un sistema de comunicaciones basado en VoIP, el cual incluye una agenda telefónica en línea, una central telefónica y un sistema de cobranzas, para  así establecer una comunicación confiable y eficaz entre los usuarios registrados.</a:t>
          </a:r>
          <a:endParaRPr lang="es-EC" sz="1900" b="0" kern="1200" dirty="0">
            <a:effectLst/>
            <a:latin typeface="Berlin Sans FB" pitchFamily="34" charset="0"/>
          </a:endParaRPr>
        </a:p>
      </dsp:txBody>
      <dsp:txXfrm>
        <a:off x="2388624" y="1156434"/>
        <a:ext cx="2755964" cy="2838828"/>
      </dsp:txXfrm>
    </dsp:sp>
    <dsp:sp modelId="{490D747F-F6BE-4CE6-AAFC-E25BAF6F89AD}">
      <dsp:nvSpPr>
        <dsp:cNvPr id="0" name=""/>
        <dsp:cNvSpPr/>
      </dsp:nvSpPr>
      <dsp:spPr>
        <a:xfrm rot="16200000">
          <a:off x="-218488" y="1357354"/>
          <a:ext cx="3701693" cy="98698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latin typeface="Aharoni" pitchFamily="2" charset="-79"/>
              <a:cs typeface="Aharoni" pitchFamily="2" charset="-79"/>
            </a:rPr>
            <a:t>General</a:t>
          </a:r>
          <a:endParaRPr lang="es-EC" sz="2500" b="1" kern="1200" dirty="0">
            <a:latin typeface="Aharoni" pitchFamily="2" charset="-79"/>
            <a:cs typeface="Aharoni" pitchFamily="2" charset="-79"/>
          </a:endParaRPr>
        </a:p>
      </dsp:txBody>
      <dsp:txXfrm>
        <a:off x="-69321" y="1754106"/>
        <a:ext cx="3403359" cy="491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0D9D-6ECE-4795-9DF7-4270B2B311CC}">
      <dsp:nvSpPr>
        <dsp:cNvPr id="0" name=""/>
        <dsp:cNvSpPr/>
      </dsp:nvSpPr>
      <dsp:spPr>
        <a:xfrm>
          <a:off x="2695301" y="1870029"/>
          <a:ext cx="1545829" cy="1451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TuxFono</a:t>
          </a:r>
          <a:endParaRPr lang="es-EC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sp:txBody>
      <dsp:txXfrm>
        <a:off x="2921682" y="2082610"/>
        <a:ext cx="1093067" cy="1026434"/>
      </dsp:txXfrm>
    </dsp:sp>
    <dsp:sp modelId="{FF22B1D9-C2CE-4E6E-A070-CFC9649BC9FF}">
      <dsp:nvSpPr>
        <dsp:cNvPr id="0" name=""/>
        <dsp:cNvSpPr/>
      </dsp:nvSpPr>
      <dsp:spPr>
        <a:xfrm rot="16200000">
          <a:off x="3371734" y="1488227"/>
          <a:ext cx="192963" cy="410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400679" y="1599261"/>
        <a:ext cx="135074" cy="246266"/>
      </dsp:txXfrm>
    </dsp:sp>
    <dsp:sp modelId="{AEF51FF8-BF5E-4A99-B52A-66E0D9696F14}">
      <dsp:nvSpPr>
        <dsp:cNvPr id="0" name=""/>
        <dsp:cNvSpPr/>
      </dsp:nvSpPr>
      <dsp:spPr>
        <a:xfrm>
          <a:off x="2718438" y="6392"/>
          <a:ext cx="1499555" cy="1499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Ingreso por interfaz Web, para el registro.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938043" y="225997"/>
        <a:ext cx="1060345" cy="1060345"/>
      </dsp:txXfrm>
    </dsp:sp>
    <dsp:sp modelId="{534C2D81-9512-48AC-8BE1-A3AD1EB3322E}">
      <dsp:nvSpPr>
        <dsp:cNvPr id="0" name=""/>
        <dsp:cNvSpPr/>
      </dsp:nvSpPr>
      <dsp:spPr>
        <a:xfrm rot="20520000">
          <a:off x="4261811" y="2105036"/>
          <a:ext cx="170588" cy="410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263063" y="2195032"/>
        <a:ext cx="119412" cy="246266"/>
      </dsp:txXfrm>
    </dsp:sp>
    <dsp:sp modelId="{3929C43C-2E91-4AE0-9BA1-05FE4C49402F}">
      <dsp:nvSpPr>
        <dsp:cNvPr id="0" name=""/>
        <dsp:cNvSpPr/>
      </dsp:nvSpPr>
      <dsp:spPr>
        <a:xfrm>
          <a:off x="4468057" y="1277564"/>
          <a:ext cx="1499555" cy="1499555"/>
        </a:xfrm>
        <a:prstGeom prst="ellipse">
          <a:avLst/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Compra de tarjetas de virtuales. Tarifa estándar de $0,03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687662" y="1497169"/>
        <a:ext cx="1060345" cy="1060345"/>
      </dsp:txXfrm>
    </dsp:sp>
    <dsp:sp modelId="{9BAE6F33-4528-4FCA-AA17-BC987CC938E4}">
      <dsp:nvSpPr>
        <dsp:cNvPr id="0" name=""/>
        <dsp:cNvSpPr/>
      </dsp:nvSpPr>
      <dsp:spPr>
        <a:xfrm rot="3240000">
          <a:off x="3910819" y="3127015"/>
          <a:ext cx="184859" cy="410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922249" y="3186671"/>
        <a:ext cx="129401" cy="246266"/>
      </dsp:txXfrm>
    </dsp:sp>
    <dsp:sp modelId="{4D28BE40-E089-4009-BD6A-AC9821DB7527}">
      <dsp:nvSpPr>
        <dsp:cNvPr id="0" name=""/>
        <dsp:cNvSpPr/>
      </dsp:nvSpPr>
      <dsp:spPr>
        <a:xfrm>
          <a:off x="3799762" y="3334364"/>
          <a:ext cx="1499555" cy="1499555"/>
        </a:xfrm>
        <a:prstGeom prst="ellipse">
          <a:avLst/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Agregación de contactos a la Agenda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019367" y="3553969"/>
        <a:ext cx="1060345" cy="1060345"/>
      </dsp:txXfrm>
    </dsp:sp>
    <dsp:sp modelId="{C3CB5EC7-8E4C-4DF7-8972-9B81F5479F19}">
      <dsp:nvSpPr>
        <dsp:cNvPr id="0" name=""/>
        <dsp:cNvSpPr/>
      </dsp:nvSpPr>
      <dsp:spPr>
        <a:xfrm rot="7560000">
          <a:off x="2840753" y="3127015"/>
          <a:ext cx="184859" cy="410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542867"/>
            <a:satOff val="-4267"/>
            <a:lumOff val="264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2884781" y="3186671"/>
        <a:ext cx="129401" cy="246266"/>
      </dsp:txXfrm>
    </dsp:sp>
    <dsp:sp modelId="{9FF82827-BDDE-4D20-B890-0A40E8B3EF31}">
      <dsp:nvSpPr>
        <dsp:cNvPr id="0" name=""/>
        <dsp:cNvSpPr/>
      </dsp:nvSpPr>
      <dsp:spPr>
        <a:xfrm>
          <a:off x="1637114" y="3334364"/>
          <a:ext cx="1499555" cy="1499555"/>
        </a:xfrm>
        <a:prstGeom prst="ellipse">
          <a:avLst/>
        </a:prstGeom>
        <a:solidFill>
          <a:schemeClr val="accent4">
            <a:hueOff val="-1542867"/>
            <a:satOff val="-4267"/>
            <a:lumOff val="264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Seleccionar ubicación e iniciar la llamada.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856719" y="3553969"/>
        <a:ext cx="1060345" cy="1060345"/>
      </dsp:txXfrm>
    </dsp:sp>
    <dsp:sp modelId="{F68426C7-7311-4E98-B704-F0F1FEDDDBC4}">
      <dsp:nvSpPr>
        <dsp:cNvPr id="0" name=""/>
        <dsp:cNvSpPr/>
      </dsp:nvSpPr>
      <dsp:spPr>
        <a:xfrm rot="11880000">
          <a:off x="2504031" y="2105036"/>
          <a:ext cx="170588" cy="410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2553955" y="2195032"/>
        <a:ext cx="119412" cy="246266"/>
      </dsp:txXfrm>
    </dsp:sp>
    <dsp:sp modelId="{15A6844C-51BB-4AC2-A602-7C68558FAE30}">
      <dsp:nvSpPr>
        <dsp:cNvPr id="0" name=""/>
        <dsp:cNvSpPr/>
      </dsp:nvSpPr>
      <dsp:spPr>
        <a:xfrm>
          <a:off x="968819" y="1277564"/>
          <a:ext cx="1499555" cy="1499555"/>
        </a:xfrm>
        <a:prstGeom prst="ellipse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Si la llamada no es atendida, tenemos: Buzón de Voz o Retrollamada.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188424" y="1497169"/>
        <a:ext cx="1060345" cy="1060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93044-1A8B-4446-8246-4A85E682E610}">
      <dsp:nvSpPr>
        <dsp:cNvPr id="0" name=""/>
        <dsp:cNvSpPr/>
      </dsp:nvSpPr>
      <dsp:spPr>
        <a:xfrm>
          <a:off x="1287479" y="3405764"/>
          <a:ext cx="1496109" cy="128445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Asterisk</a:t>
          </a:r>
          <a:endParaRPr lang="es-EC" sz="2500" kern="1200" dirty="0"/>
        </a:p>
      </dsp:txBody>
      <dsp:txXfrm>
        <a:off x="1519193" y="3604697"/>
        <a:ext cx="1032681" cy="886588"/>
      </dsp:txXfrm>
    </dsp:sp>
    <dsp:sp modelId="{BC3F777B-4795-4849-BCFD-0A9553A2D4B3}">
      <dsp:nvSpPr>
        <dsp:cNvPr id="0" name=""/>
        <dsp:cNvSpPr/>
      </dsp:nvSpPr>
      <dsp:spPr>
        <a:xfrm>
          <a:off x="1323176" y="3980128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BDBF67-062C-40D4-90D3-53DB205EB665}">
      <dsp:nvSpPr>
        <dsp:cNvPr id="0" name=""/>
        <dsp:cNvSpPr/>
      </dsp:nvSpPr>
      <dsp:spPr>
        <a:xfrm>
          <a:off x="0" y="2695673"/>
          <a:ext cx="1496109" cy="12844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CA877C-4526-4AEF-870E-6E6334E0A54B}">
      <dsp:nvSpPr>
        <dsp:cNvPr id="0" name=""/>
        <dsp:cNvSpPr/>
      </dsp:nvSpPr>
      <dsp:spPr>
        <a:xfrm>
          <a:off x="1024906" y="3809528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765208-EC2A-4134-BA7B-F2E671BFC4E8}">
      <dsp:nvSpPr>
        <dsp:cNvPr id="0" name=""/>
        <dsp:cNvSpPr/>
      </dsp:nvSpPr>
      <dsp:spPr>
        <a:xfrm>
          <a:off x="2574958" y="2691570"/>
          <a:ext cx="1496109" cy="128445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MySQL</a:t>
          </a:r>
          <a:endParaRPr lang="es-EC" sz="2500" kern="1200" dirty="0"/>
        </a:p>
      </dsp:txBody>
      <dsp:txXfrm>
        <a:off x="2806672" y="2890503"/>
        <a:ext cx="1032681" cy="886588"/>
      </dsp:txXfrm>
    </dsp:sp>
    <dsp:sp modelId="{F3EDF73C-D95D-4043-9DC8-43B769A0E224}">
      <dsp:nvSpPr>
        <dsp:cNvPr id="0" name=""/>
        <dsp:cNvSpPr/>
      </dsp:nvSpPr>
      <dsp:spPr>
        <a:xfrm>
          <a:off x="3604624" y="3802690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8F9A6-87FE-4088-B12C-A070F30AE0FD}">
      <dsp:nvSpPr>
        <dsp:cNvPr id="0" name=""/>
        <dsp:cNvSpPr/>
      </dsp:nvSpPr>
      <dsp:spPr>
        <a:xfrm>
          <a:off x="3861644" y="3403029"/>
          <a:ext cx="1496109" cy="12844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C6BDC5-99F1-44A0-9AC9-5C8EA99070BD}">
      <dsp:nvSpPr>
        <dsp:cNvPr id="0" name=""/>
        <dsp:cNvSpPr/>
      </dsp:nvSpPr>
      <dsp:spPr>
        <a:xfrm>
          <a:off x="3898134" y="3974657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CC57E-A69D-4C4A-9FEC-1ED0BDB935F1}">
      <dsp:nvSpPr>
        <dsp:cNvPr id="0" name=""/>
        <dsp:cNvSpPr/>
      </dsp:nvSpPr>
      <dsp:spPr>
        <a:xfrm>
          <a:off x="1287479" y="1985582"/>
          <a:ext cx="1496109" cy="12844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Apache</a:t>
          </a:r>
          <a:endParaRPr lang="es-EC" sz="2500" kern="1200" dirty="0"/>
        </a:p>
      </dsp:txBody>
      <dsp:txXfrm>
        <a:off x="1519193" y="2184515"/>
        <a:ext cx="1032681" cy="886588"/>
      </dsp:txXfrm>
    </dsp:sp>
    <dsp:sp modelId="{359EDD15-A012-4BA1-9A21-0725B4F11C39}">
      <dsp:nvSpPr>
        <dsp:cNvPr id="0" name=""/>
        <dsp:cNvSpPr/>
      </dsp:nvSpPr>
      <dsp:spPr>
        <a:xfrm>
          <a:off x="2312385" y="2009856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5939CD-90A8-4914-9ED9-3EBB764DBAFD}">
      <dsp:nvSpPr>
        <dsp:cNvPr id="0" name=""/>
        <dsp:cNvSpPr/>
      </dsp:nvSpPr>
      <dsp:spPr>
        <a:xfrm>
          <a:off x="2574958" y="1271388"/>
          <a:ext cx="1496109" cy="12844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3647CA-3213-4E1A-B507-EBABD80CEA8F}">
      <dsp:nvSpPr>
        <dsp:cNvPr id="0" name=""/>
        <dsp:cNvSpPr/>
      </dsp:nvSpPr>
      <dsp:spPr>
        <a:xfrm>
          <a:off x="2617001" y="1840624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93D139-64BE-45C8-8EE7-8F7CF8221FB1}">
      <dsp:nvSpPr>
        <dsp:cNvPr id="0" name=""/>
        <dsp:cNvSpPr/>
      </dsp:nvSpPr>
      <dsp:spPr>
        <a:xfrm>
          <a:off x="3861644" y="1982847"/>
          <a:ext cx="1496109" cy="12844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Linux</a:t>
          </a:r>
          <a:endParaRPr lang="es-EC" sz="2500" kern="1200" dirty="0"/>
        </a:p>
      </dsp:txBody>
      <dsp:txXfrm>
        <a:off x="4093358" y="2181780"/>
        <a:ext cx="1032681" cy="886588"/>
      </dsp:txXfrm>
    </dsp:sp>
    <dsp:sp modelId="{39F072C1-7EEC-4E03-92F4-499CD8436B70}">
      <dsp:nvSpPr>
        <dsp:cNvPr id="0" name=""/>
        <dsp:cNvSpPr/>
      </dsp:nvSpPr>
      <dsp:spPr>
        <a:xfrm>
          <a:off x="5156262" y="2552082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198B5E-2BD9-4B4B-B180-3F1716D1F8BC}">
      <dsp:nvSpPr>
        <dsp:cNvPr id="0" name=""/>
        <dsp:cNvSpPr/>
      </dsp:nvSpPr>
      <dsp:spPr>
        <a:xfrm>
          <a:off x="5149123" y="2704904"/>
          <a:ext cx="1496109" cy="12844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9D418-CCDD-4E45-B6A0-03F8473FC413}">
      <dsp:nvSpPr>
        <dsp:cNvPr id="0" name=""/>
        <dsp:cNvSpPr/>
      </dsp:nvSpPr>
      <dsp:spPr>
        <a:xfrm>
          <a:off x="5441047" y="2728152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26A809-1E7C-4AEB-AC21-181F34BF98FC}">
      <dsp:nvSpPr>
        <dsp:cNvPr id="0" name=""/>
        <dsp:cNvSpPr/>
      </dsp:nvSpPr>
      <dsp:spPr>
        <a:xfrm>
          <a:off x="5149123" y="1285064"/>
          <a:ext cx="1496109" cy="128445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PHP</a:t>
          </a:r>
          <a:endParaRPr lang="es-EC" sz="2500" kern="1200" dirty="0"/>
        </a:p>
      </dsp:txBody>
      <dsp:txXfrm>
        <a:off x="5380837" y="1483997"/>
        <a:ext cx="1032681" cy="886588"/>
      </dsp:txXfrm>
    </dsp:sp>
    <dsp:sp modelId="{E38D17A4-E21E-4E3E-A0B5-58034A07D236}">
      <dsp:nvSpPr>
        <dsp:cNvPr id="0" name=""/>
        <dsp:cNvSpPr/>
      </dsp:nvSpPr>
      <dsp:spPr>
        <a:xfrm>
          <a:off x="6443741" y="1860795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0BF872-3892-4ADE-80CE-7DA48DC3F876}">
      <dsp:nvSpPr>
        <dsp:cNvPr id="0" name=""/>
        <dsp:cNvSpPr/>
      </dsp:nvSpPr>
      <dsp:spPr>
        <a:xfrm>
          <a:off x="6436602" y="2001650"/>
          <a:ext cx="1496109" cy="12844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FD787-57CC-4310-A2BE-87A464316506}">
      <dsp:nvSpPr>
        <dsp:cNvPr id="0" name=""/>
        <dsp:cNvSpPr/>
      </dsp:nvSpPr>
      <dsp:spPr>
        <a:xfrm>
          <a:off x="6734872" y="2030369"/>
          <a:ext cx="174519" cy="150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3165-6BCA-45F2-B606-FD85F2D4A303}">
      <dsp:nvSpPr>
        <dsp:cNvPr id="0" name=""/>
        <dsp:cNvSpPr/>
      </dsp:nvSpPr>
      <dsp:spPr>
        <a:xfrm>
          <a:off x="37" y="60"/>
          <a:ext cx="3549655" cy="123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Equipo Host</a:t>
          </a:r>
          <a:endParaRPr lang="es-EC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sp:txBody>
      <dsp:txXfrm>
        <a:off x="37" y="60"/>
        <a:ext cx="3549655" cy="1238400"/>
      </dsp:txXfrm>
    </dsp:sp>
    <dsp:sp modelId="{49BC93B0-F6DF-49CA-AC41-BE94A9B0A3E6}">
      <dsp:nvSpPr>
        <dsp:cNvPr id="0" name=""/>
        <dsp:cNvSpPr/>
      </dsp:nvSpPr>
      <dsp:spPr>
        <a:xfrm>
          <a:off x="37" y="1238460"/>
          <a:ext cx="3549655" cy="1888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Memoria RAM:</a:t>
          </a:r>
          <a:r>
            <a:rPr lang="es-EC" sz="1600" kern="1200" dirty="0" smtClean="0"/>
            <a:t> 4GB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Procesador: </a:t>
          </a:r>
          <a:r>
            <a:rPr lang="es-EC" sz="1600" kern="1200" dirty="0" smtClean="0"/>
            <a:t>Intel </a:t>
          </a:r>
          <a:r>
            <a:rPr lang="es-EC" sz="1600" kern="1200" dirty="0" err="1" smtClean="0"/>
            <a:t>Core</a:t>
          </a:r>
          <a:r>
            <a:rPr lang="es-EC" sz="1600" kern="1200" dirty="0" smtClean="0"/>
            <a:t> 2 </a:t>
          </a:r>
          <a:r>
            <a:rPr lang="es-EC" sz="1600" kern="1200" dirty="0" err="1" smtClean="0"/>
            <a:t>Duo</a:t>
          </a:r>
          <a:r>
            <a:rPr lang="es-EC" sz="1600" kern="1200" dirty="0" smtClean="0"/>
            <a:t> 2,40GHz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Capacidad Disco: </a:t>
          </a:r>
          <a:r>
            <a:rPr lang="es-EC" sz="1600" kern="1200" dirty="0" smtClean="0"/>
            <a:t>160 GB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Sistema </a:t>
          </a:r>
          <a:r>
            <a:rPr lang="es-EC" sz="1600" b="1" kern="1200" dirty="0" err="1" smtClean="0"/>
            <a:t>Op</a:t>
          </a:r>
          <a:r>
            <a:rPr lang="es-EC" sz="1600" b="1" kern="1200" dirty="0" smtClean="0"/>
            <a:t>.: </a:t>
          </a:r>
          <a:r>
            <a:rPr lang="es-EC" sz="1600" kern="1200" dirty="0" smtClean="0"/>
            <a:t>Fedora 16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err="1" smtClean="0"/>
            <a:t>Kernel</a:t>
          </a:r>
          <a:r>
            <a:rPr lang="es-EC" sz="1600" b="1" kern="1200" dirty="0" smtClean="0"/>
            <a:t>: </a:t>
          </a:r>
          <a:r>
            <a:rPr lang="es-EC" sz="1600" kern="1200" dirty="0" smtClean="0"/>
            <a:t>v3.3.0-4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Arquitectura: </a:t>
          </a:r>
          <a:r>
            <a:rPr lang="es-EC" sz="1600" kern="1200" dirty="0" smtClean="0"/>
            <a:t>x86_64</a:t>
          </a:r>
          <a:endParaRPr lang="es-EC" sz="1600" kern="1200" dirty="0"/>
        </a:p>
      </dsp:txBody>
      <dsp:txXfrm>
        <a:off x="37" y="1238460"/>
        <a:ext cx="3549655" cy="1888560"/>
      </dsp:txXfrm>
    </dsp:sp>
    <dsp:sp modelId="{29764CC9-0EC1-4EE7-B9B5-7231455EDD70}">
      <dsp:nvSpPr>
        <dsp:cNvPr id="0" name=""/>
        <dsp:cNvSpPr/>
      </dsp:nvSpPr>
      <dsp:spPr>
        <a:xfrm>
          <a:off x="4046643" y="60"/>
          <a:ext cx="3549655" cy="1238400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Aharoni" pitchFamily="2" charset="-79"/>
              <a:cs typeface="Aharoni" pitchFamily="2" charset="-79"/>
            </a:rPr>
            <a:t>Máquina Virtual</a:t>
          </a:r>
          <a:endParaRPr lang="es-EC" sz="3200" kern="1200" dirty="0">
            <a:latin typeface="Aharoni" pitchFamily="2" charset="-79"/>
            <a:cs typeface="Aharoni" pitchFamily="2" charset="-79"/>
          </a:endParaRPr>
        </a:p>
      </dsp:txBody>
      <dsp:txXfrm>
        <a:off x="4046643" y="60"/>
        <a:ext cx="3549655" cy="1238400"/>
      </dsp:txXfrm>
    </dsp:sp>
    <dsp:sp modelId="{AA7CA57E-B163-444F-AF25-0D59D593E838}">
      <dsp:nvSpPr>
        <dsp:cNvPr id="0" name=""/>
        <dsp:cNvSpPr/>
      </dsp:nvSpPr>
      <dsp:spPr>
        <a:xfrm>
          <a:off x="4046643" y="1238460"/>
          <a:ext cx="3549655" cy="1888560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Memoria RAM: </a:t>
          </a:r>
          <a:r>
            <a:rPr lang="es-EC" sz="1600" kern="1200" dirty="0" smtClean="0"/>
            <a:t>1GB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Procesador: </a:t>
          </a:r>
          <a:r>
            <a:rPr lang="es-EC" sz="1600" kern="1200" dirty="0" smtClean="0"/>
            <a:t>Intel </a:t>
          </a:r>
          <a:r>
            <a:rPr lang="es-EC" sz="1600" kern="1200" dirty="0" err="1" smtClean="0"/>
            <a:t>Core</a:t>
          </a:r>
          <a:r>
            <a:rPr lang="es-EC" sz="1600" kern="1200" dirty="0" smtClean="0"/>
            <a:t> 2 </a:t>
          </a:r>
          <a:r>
            <a:rPr lang="es-EC" sz="1600" kern="1200" dirty="0" err="1" smtClean="0"/>
            <a:t>Duo</a:t>
          </a:r>
          <a:r>
            <a:rPr lang="es-EC" sz="1600" kern="1200" dirty="0" smtClean="0"/>
            <a:t> 2,40GHz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Capacidad Disco: </a:t>
          </a:r>
          <a:r>
            <a:rPr lang="es-EC" sz="1600" kern="1200" dirty="0" smtClean="0"/>
            <a:t>15 GB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Sistema </a:t>
          </a:r>
          <a:r>
            <a:rPr lang="es-EC" sz="1600" b="1" kern="1200" dirty="0" err="1" smtClean="0"/>
            <a:t>Op</a:t>
          </a:r>
          <a:r>
            <a:rPr lang="es-EC" sz="1600" b="1" kern="1200" dirty="0" smtClean="0"/>
            <a:t>.: </a:t>
          </a:r>
          <a:r>
            <a:rPr lang="es-EC" sz="1600" kern="1200" dirty="0" smtClean="0"/>
            <a:t>Fedora 16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 </a:t>
          </a:r>
          <a:r>
            <a:rPr lang="es-EC" sz="1600" b="1" kern="1200" dirty="0" err="1" smtClean="0"/>
            <a:t>Kernel</a:t>
          </a:r>
          <a:r>
            <a:rPr lang="es-EC" sz="1600" b="1" kern="1200" dirty="0" smtClean="0"/>
            <a:t>: </a:t>
          </a:r>
          <a:r>
            <a:rPr lang="es-EC" sz="1600" kern="1200" dirty="0" smtClean="0"/>
            <a:t>v3.2.7-1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Arquitectura: </a:t>
          </a:r>
          <a:r>
            <a:rPr lang="es-EC" sz="1600" kern="1200" dirty="0" smtClean="0"/>
            <a:t>i386</a:t>
          </a:r>
          <a:endParaRPr lang="es-EC" sz="1600" kern="1200" dirty="0"/>
        </a:p>
      </dsp:txBody>
      <dsp:txXfrm>
        <a:off x="4046643" y="1238460"/>
        <a:ext cx="3549655" cy="1888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57E70-900A-4CA7-A779-492FBD8CFDCE}">
      <dsp:nvSpPr>
        <dsp:cNvPr id="0" name=""/>
        <dsp:cNvSpPr/>
      </dsp:nvSpPr>
      <dsp:spPr>
        <a:xfrm rot="2534466">
          <a:off x="2184637" y="3199139"/>
          <a:ext cx="695017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695017" y="306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E2E4A-D5E1-4D49-873B-7A71B76A75C8}">
      <dsp:nvSpPr>
        <dsp:cNvPr id="0" name=""/>
        <dsp:cNvSpPr/>
      </dsp:nvSpPr>
      <dsp:spPr>
        <a:xfrm>
          <a:off x="2274877" y="2237578"/>
          <a:ext cx="783784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783784" y="306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ECC6-0439-4DD7-952E-EFDD7B8ABCD5}">
      <dsp:nvSpPr>
        <dsp:cNvPr id="0" name=""/>
        <dsp:cNvSpPr/>
      </dsp:nvSpPr>
      <dsp:spPr>
        <a:xfrm rot="19065534">
          <a:off x="2184637" y="1276017"/>
          <a:ext cx="695017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695017" y="306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46923-062E-466A-B060-6CB7D71C80DC}">
      <dsp:nvSpPr>
        <dsp:cNvPr id="0" name=""/>
        <dsp:cNvSpPr/>
      </dsp:nvSpPr>
      <dsp:spPr>
        <a:xfrm>
          <a:off x="327994" y="1073804"/>
          <a:ext cx="2290451" cy="22904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C3824-CD87-4BBC-9AB7-66D96F73EA0E}">
      <dsp:nvSpPr>
        <dsp:cNvPr id="0" name=""/>
        <dsp:cNvSpPr/>
      </dsp:nvSpPr>
      <dsp:spPr>
        <a:xfrm>
          <a:off x="2622934" y="986"/>
          <a:ext cx="1282212" cy="1282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Berlin Sans FB" pitchFamily="34" charset="0"/>
            </a:rPr>
            <a:t>Central Telefónica</a:t>
          </a:r>
          <a:endParaRPr lang="es-EC" sz="1400" b="1" kern="1200" dirty="0">
            <a:latin typeface="Berlin Sans FB" pitchFamily="34" charset="0"/>
          </a:endParaRPr>
        </a:p>
      </dsp:txBody>
      <dsp:txXfrm>
        <a:off x="2810710" y="188762"/>
        <a:ext cx="906660" cy="906660"/>
      </dsp:txXfrm>
    </dsp:sp>
    <dsp:sp modelId="{86176B9D-E684-4FDC-BCA8-A417B9058506}">
      <dsp:nvSpPr>
        <dsp:cNvPr id="0" name=""/>
        <dsp:cNvSpPr/>
      </dsp:nvSpPr>
      <dsp:spPr>
        <a:xfrm>
          <a:off x="4033367" y="986"/>
          <a:ext cx="1923318" cy="128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smtClean="0">
              <a:latin typeface="Berlin Sans FB" pitchFamily="34" charset="0"/>
            </a:rPr>
            <a:t>Asterisk v.1.8.7.1</a:t>
          </a:r>
          <a:endParaRPr lang="es-EC" sz="1600" b="0" kern="1200" dirty="0">
            <a:latin typeface="Berlin Sans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smtClean="0">
              <a:latin typeface="Berlin Sans FB" pitchFamily="34" charset="0"/>
            </a:rPr>
            <a:t>MySQL </a:t>
          </a:r>
          <a:r>
            <a:rPr lang="en-US" sz="1600" b="0" kern="1200" smtClean="0">
              <a:latin typeface="Berlin Sans FB" pitchFamily="34" charset="0"/>
            </a:rPr>
            <a:t>v5.5.20 Community Server (GPL)</a:t>
          </a:r>
          <a:endParaRPr lang="es-EC" sz="1600" b="0" kern="1200" dirty="0">
            <a:latin typeface="Berlin Sans FB" pitchFamily="34" charset="0"/>
          </a:endParaRPr>
        </a:p>
      </dsp:txBody>
      <dsp:txXfrm>
        <a:off x="4033367" y="986"/>
        <a:ext cx="1923318" cy="1282212"/>
      </dsp:txXfrm>
    </dsp:sp>
    <dsp:sp modelId="{D26E8DB4-73AD-4EF3-B8E7-8255404CE68F}">
      <dsp:nvSpPr>
        <dsp:cNvPr id="0" name=""/>
        <dsp:cNvSpPr/>
      </dsp:nvSpPr>
      <dsp:spPr>
        <a:xfrm>
          <a:off x="3058662" y="1627145"/>
          <a:ext cx="1282212" cy="12822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Berlin Sans FB" pitchFamily="34" charset="0"/>
            </a:rPr>
            <a:t>Sitio Web</a:t>
          </a:r>
          <a:endParaRPr lang="es-EC" sz="1400" b="1" kern="1200" dirty="0">
            <a:latin typeface="Berlin Sans FB" pitchFamily="34" charset="0"/>
          </a:endParaRPr>
        </a:p>
      </dsp:txBody>
      <dsp:txXfrm>
        <a:off x="3246438" y="1814921"/>
        <a:ext cx="906660" cy="906660"/>
      </dsp:txXfrm>
    </dsp:sp>
    <dsp:sp modelId="{29D89CCE-6515-4ADB-A28B-378A759630CB}">
      <dsp:nvSpPr>
        <dsp:cNvPr id="0" name=""/>
        <dsp:cNvSpPr/>
      </dsp:nvSpPr>
      <dsp:spPr>
        <a:xfrm>
          <a:off x="4469095" y="1627145"/>
          <a:ext cx="1923318" cy="128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latin typeface="Berlin Sans FB" pitchFamily="34" charset="0"/>
            </a:rPr>
            <a:t>MySQL </a:t>
          </a:r>
          <a:r>
            <a:rPr lang="en-US" sz="1600" b="0" kern="1200" dirty="0" smtClean="0">
              <a:latin typeface="Berlin Sans FB" pitchFamily="34" charset="0"/>
            </a:rPr>
            <a:t>v5.5.20 Community Server (GPL)</a:t>
          </a:r>
          <a:endParaRPr lang="es-EC" sz="1600" b="0" kern="1200" dirty="0">
            <a:latin typeface="Berlin Sans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smtClean="0">
              <a:latin typeface="Berlin Sans FB" pitchFamily="34" charset="0"/>
            </a:rPr>
            <a:t>PHP 5.3.10 (cli)</a:t>
          </a:r>
          <a:endParaRPr lang="es-EC" sz="1600" b="0" kern="1200" dirty="0">
            <a:latin typeface="Berlin Sans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smtClean="0">
              <a:latin typeface="Berlin Sans FB" pitchFamily="34" charset="0"/>
            </a:rPr>
            <a:t>Apache v2.2.22 (Unix)</a:t>
          </a:r>
          <a:endParaRPr lang="es-EC" sz="1600" b="0" kern="1200" dirty="0">
            <a:latin typeface="Berlin Sans FB" pitchFamily="34" charset="0"/>
          </a:endParaRPr>
        </a:p>
      </dsp:txBody>
      <dsp:txXfrm>
        <a:off x="4469095" y="1627145"/>
        <a:ext cx="1923318" cy="1282212"/>
      </dsp:txXfrm>
    </dsp:sp>
    <dsp:sp modelId="{5C11AE96-A706-4F95-A931-4A837317EE52}">
      <dsp:nvSpPr>
        <dsp:cNvPr id="0" name=""/>
        <dsp:cNvSpPr/>
      </dsp:nvSpPr>
      <dsp:spPr>
        <a:xfrm>
          <a:off x="2622934" y="3253305"/>
          <a:ext cx="1282212" cy="12822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Berlin Sans FB" pitchFamily="34" charset="0"/>
            </a:rPr>
            <a:t>Softphone</a:t>
          </a:r>
          <a:endParaRPr lang="es-EC" sz="1400" b="1" kern="1200" dirty="0">
            <a:latin typeface="Berlin Sans FB" pitchFamily="34" charset="0"/>
          </a:endParaRPr>
        </a:p>
      </dsp:txBody>
      <dsp:txXfrm>
        <a:off x="2810710" y="3441081"/>
        <a:ext cx="906660" cy="906660"/>
      </dsp:txXfrm>
    </dsp:sp>
    <dsp:sp modelId="{4B0DFE0A-DA2F-4DEB-8F90-B7700E85FAED}">
      <dsp:nvSpPr>
        <dsp:cNvPr id="0" name=""/>
        <dsp:cNvSpPr/>
      </dsp:nvSpPr>
      <dsp:spPr>
        <a:xfrm>
          <a:off x="4033367" y="3253305"/>
          <a:ext cx="1923318" cy="128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latin typeface="Berlin Sans FB" pitchFamily="34" charset="0"/>
            </a:rPr>
            <a:t>X-Lite v4.0</a:t>
          </a:r>
          <a:endParaRPr lang="es-EC" sz="1600" b="0" kern="1200" dirty="0">
            <a:latin typeface="Berlin Sans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smtClean="0">
              <a:latin typeface="Berlin Sans FB" pitchFamily="34" charset="0"/>
            </a:rPr>
            <a:t>Twinkle 1.4.2</a:t>
          </a:r>
          <a:endParaRPr lang="es-EC" sz="1600" b="0" kern="1200" dirty="0">
            <a:latin typeface="Berlin Sans FB" pitchFamily="34" charset="0"/>
          </a:endParaRPr>
        </a:p>
      </dsp:txBody>
      <dsp:txXfrm>
        <a:off x="4033367" y="3253305"/>
        <a:ext cx="1923318" cy="1282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3D71B-C28F-421C-87A0-81431048A41A}">
      <dsp:nvSpPr>
        <dsp:cNvPr id="0" name=""/>
        <dsp:cNvSpPr/>
      </dsp:nvSpPr>
      <dsp:spPr>
        <a:xfrm>
          <a:off x="4889052" y="2473045"/>
          <a:ext cx="91440" cy="69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5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C149F-34B8-412D-AB8B-05F3E5236077}">
      <dsp:nvSpPr>
        <dsp:cNvPr id="0" name=""/>
        <dsp:cNvSpPr/>
      </dsp:nvSpPr>
      <dsp:spPr>
        <a:xfrm>
          <a:off x="3198629" y="1051289"/>
          <a:ext cx="1736143" cy="69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72"/>
              </a:lnTo>
              <a:lnTo>
                <a:pt x="1736143" y="476072"/>
              </a:lnTo>
              <a:lnTo>
                <a:pt x="1736143" y="6985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45FD9-2644-4D63-9CC7-0510E1DDD6E2}">
      <dsp:nvSpPr>
        <dsp:cNvPr id="0" name=""/>
        <dsp:cNvSpPr/>
      </dsp:nvSpPr>
      <dsp:spPr>
        <a:xfrm>
          <a:off x="1416766" y="2473045"/>
          <a:ext cx="91440" cy="69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5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3F095-BBC3-478D-8870-6F99BA84583B}">
      <dsp:nvSpPr>
        <dsp:cNvPr id="0" name=""/>
        <dsp:cNvSpPr/>
      </dsp:nvSpPr>
      <dsp:spPr>
        <a:xfrm>
          <a:off x="1462486" y="1051289"/>
          <a:ext cx="1736143" cy="698595"/>
        </a:xfrm>
        <a:custGeom>
          <a:avLst/>
          <a:gdLst/>
          <a:ahLst/>
          <a:cxnLst/>
          <a:rect l="0" t="0" r="0" b="0"/>
          <a:pathLst>
            <a:path>
              <a:moveTo>
                <a:pt x="1736143" y="0"/>
              </a:moveTo>
              <a:lnTo>
                <a:pt x="1736143" y="476072"/>
              </a:lnTo>
              <a:lnTo>
                <a:pt x="0" y="476072"/>
              </a:lnTo>
              <a:lnTo>
                <a:pt x="0" y="6985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1F496-FEA0-42D9-AB4F-C9CD8CB05156}">
      <dsp:nvSpPr>
        <dsp:cNvPr id="0" name=""/>
        <dsp:cNvSpPr/>
      </dsp:nvSpPr>
      <dsp:spPr>
        <a:xfrm>
          <a:off x="1509833" y="143353"/>
          <a:ext cx="3377592" cy="907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A5998-BCEE-4E39-BB0C-7BCBA9FF84BD}">
      <dsp:nvSpPr>
        <dsp:cNvPr id="0" name=""/>
        <dsp:cNvSpPr/>
      </dsp:nvSpPr>
      <dsp:spPr>
        <a:xfrm>
          <a:off x="1776727" y="396903"/>
          <a:ext cx="3377592" cy="90793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Permite la integración de la configuración interna de Asterisk con el SQL externo.</a:t>
          </a:r>
          <a:endParaRPr lang="es-EC" sz="1700" kern="1200" dirty="0"/>
        </a:p>
      </dsp:txBody>
      <dsp:txXfrm>
        <a:off x="1803320" y="423496"/>
        <a:ext cx="3324406" cy="854749"/>
      </dsp:txXfrm>
    </dsp:sp>
    <dsp:sp modelId="{CE99118C-C704-44EF-8938-95C553FB3D96}">
      <dsp:nvSpPr>
        <dsp:cNvPr id="0" name=""/>
        <dsp:cNvSpPr/>
      </dsp:nvSpPr>
      <dsp:spPr>
        <a:xfrm>
          <a:off x="261462" y="1749884"/>
          <a:ext cx="2402048" cy="723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5AF295-D0FB-4F20-AC06-265A2D650CE6}">
      <dsp:nvSpPr>
        <dsp:cNvPr id="0" name=""/>
        <dsp:cNvSpPr/>
      </dsp:nvSpPr>
      <dsp:spPr>
        <a:xfrm>
          <a:off x="528356" y="2003434"/>
          <a:ext cx="2402048" cy="7231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Estático (</a:t>
          </a:r>
          <a:r>
            <a:rPr lang="es-EC" sz="2000" b="1" kern="1200" dirty="0" err="1" smtClean="0"/>
            <a:t>Static</a:t>
          </a:r>
          <a:r>
            <a:rPr lang="es-EC" sz="2000" b="1" kern="1200" dirty="0" smtClean="0"/>
            <a:t>)</a:t>
          </a:r>
          <a:endParaRPr lang="es-EC" sz="2000" b="1" kern="1200" dirty="0"/>
        </a:p>
      </dsp:txBody>
      <dsp:txXfrm>
        <a:off x="549537" y="2024615"/>
        <a:ext cx="2359686" cy="680798"/>
      </dsp:txXfrm>
    </dsp:sp>
    <dsp:sp modelId="{E2285F05-FB8D-4283-B0C8-FA11E34E388B}">
      <dsp:nvSpPr>
        <dsp:cNvPr id="0" name=""/>
        <dsp:cNvSpPr/>
      </dsp:nvSpPr>
      <dsp:spPr>
        <a:xfrm>
          <a:off x="2233" y="3171641"/>
          <a:ext cx="2920506" cy="12047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442ED3-2A21-49DD-A75A-57E197368A19}">
      <dsp:nvSpPr>
        <dsp:cNvPr id="0" name=""/>
        <dsp:cNvSpPr/>
      </dsp:nvSpPr>
      <dsp:spPr>
        <a:xfrm>
          <a:off x="269127" y="3425190"/>
          <a:ext cx="2920506" cy="12047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Mapea los archivos de configuración desde la BD para establecerlos al cargar un módulo.</a:t>
          </a:r>
          <a:endParaRPr lang="es-EC" sz="1700" kern="1200" dirty="0"/>
        </a:p>
      </dsp:txBody>
      <dsp:txXfrm>
        <a:off x="304414" y="3460477"/>
        <a:ext cx="2849932" cy="1134200"/>
      </dsp:txXfrm>
    </dsp:sp>
    <dsp:sp modelId="{124977C6-BE96-41F9-89A3-274FE92F9052}">
      <dsp:nvSpPr>
        <dsp:cNvPr id="0" name=""/>
        <dsp:cNvSpPr/>
      </dsp:nvSpPr>
      <dsp:spPr>
        <a:xfrm>
          <a:off x="3733748" y="1749884"/>
          <a:ext cx="2402048" cy="723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C19B00-63B8-4C69-B662-A2FE14CB8628}">
      <dsp:nvSpPr>
        <dsp:cNvPr id="0" name=""/>
        <dsp:cNvSpPr/>
      </dsp:nvSpPr>
      <dsp:spPr>
        <a:xfrm>
          <a:off x="4000642" y="2003434"/>
          <a:ext cx="2402048" cy="7231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Dinámico (</a:t>
          </a:r>
          <a:r>
            <a:rPr lang="es-EC" sz="2000" b="1" kern="1200" dirty="0" err="1" smtClean="0"/>
            <a:t>RealTime</a:t>
          </a:r>
          <a:r>
            <a:rPr lang="es-EC" sz="2000" b="1" kern="1200" dirty="0" smtClean="0"/>
            <a:t>)</a:t>
          </a:r>
          <a:endParaRPr lang="es-EC" sz="2000" b="1" kern="1200" dirty="0"/>
        </a:p>
      </dsp:txBody>
      <dsp:txXfrm>
        <a:off x="4021823" y="2024615"/>
        <a:ext cx="2359686" cy="680798"/>
      </dsp:txXfrm>
    </dsp:sp>
    <dsp:sp modelId="{5BF73076-98CE-4223-B521-41D37006BADD}">
      <dsp:nvSpPr>
        <dsp:cNvPr id="0" name=""/>
        <dsp:cNvSpPr/>
      </dsp:nvSpPr>
      <dsp:spPr>
        <a:xfrm>
          <a:off x="3456528" y="3171641"/>
          <a:ext cx="2956489" cy="12369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942D55-87A5-4F7F-90FB-42E69D10768A}">
      <dsp:nvSpPr>
        <dsp:cNvPr id="0" name=""/>
        <dsp:cNvSpPr/>
      </dsp:nvSpPr>
      <dsp:spPr>
        <a:xfrm>
          <a:off x="3723422" y="3425190"/>
          <a:ext cx="2956489" cy="12369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Mapea entradas especiales en tiempo de ejecución para la creación dinámica de objetos sin recargar módulos.</a:t>
          </a:r>
          <a:endParaRPr lang="es-EC" sz="1700" kern="1200" dirty="0"/>
        </a:p>
      </dsp:txBody>
      <dsp:txXfrm>
        <a:off x="3759650" y="3461418"/>
        <a:ext cx="2884033" cy="116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indent="0">
              <a:buFont typeface="Arial" pitchFamily="34" charset="0"/>
              <a:buNone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29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28" Type="http://schemas.openxmlformats.org/officeDocument/2006/relationships/diagramLayout" Target="../diagrams/layout25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31" Type="http://schemas.microsoft.com/office/2007/relationships/diagramDrawing" Target="../diagrams/drawing25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Relationship Id="rId27" Type="http://schemas.openxmlformats.org/officeDocument/2006/relationships/diagramData" Target="../diagrams/data25.xml"/><Relationship Id="rId30" Type="http://schemas.openxmlformats.org/officeDocument/2006/relationships/diagramColors" Target="../diagrams/colors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29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28" Type="http://schemas.openxmlformats.org/officeDocument/2006/relationships/diagramLayout" Target="../diagrams/layout31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31" Type="http://schemas.microsoft.com/office/2007/relationships/diagramDrawing" Target="../diagrams/drawing31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Relationship Id="rId27" Type="http://schemas.openxmlformats.org/officeDocument/2006/relationships/diagramData" Target="../diagrams/data31.xml"/><Relationship Id="rId30" Type="http://schemas.openxmlformats.org/officeDocument/2006/relationships/diagramColors" Target="../diagrams/colors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SoryMB\Espol\VoIP\TuxFono\video\tesis.mp4" TargetMode="External"/><Relationship Id="rId1" Type="http://schemas.microsoft.com/office/2007/relationships/media" Target="file:///E:\SoryMB\Espol\VoIP\TuxFono\video\tesis.mp4" TargetMode="Externa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0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4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0525"/>
            <a:ext cx="6377753" cy="388461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331913" y="0"/>
            <a:ext cx="2556711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16" y="840525"/>
            <a:ext cx="2393344" cy="387814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76056" y="692696"/>
            <a:ext cx="3024336" cy="4176464"/>
          </a:xfrm>
          <a:prstGeom prst="rect">
            <a:avLst/>
          </a:prstGeom>
          <a:noFill/>
          <a:ln w="9525">
            <a:solidFill>
              <a:schemeClr val="bg2">
                <a:lumMod val="25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939134"/>
            <a:ext cx="29523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5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Agenda Telefónica Virtual</a:t>
            </a:r>
          </a:p>
          <a:p>
            <a:pPr algn="ctr" defTabSz="914400">
              <a:buNone/>
            </a:pPr>
            <a:r>
              <a:rPr lang="es-E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TuxFono</a:t>
            </a:r>
            <a:endParaRPr lang="es-ES" sz="4400" b="1" i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79512" y="6021288"/>
            <a:ext cx="272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Juan León Mera  Mejía</a:t>
            </a:r>
          </a:p>
          <a:p>
            <a:pPr algn="ctr" defTabSz="914400">
              <a:buNone/>
            </a:pPr>
            <a:r>
              <a:rPr lang="es-ES" sz="2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Soraya Mariela Minga Bastidas</a:t>
            </a:r>
            <a:endParaRPr lang="es-ES" sz="2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920360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5" y="116632"/>
            <a:ext cx="672171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ARA</a:t>
            </a:r>
          </a:p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Asterisk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Realtime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Architecture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24654681"/>
              </p:ext>
            </p:extLst>
          </p:nvPr>
        </p:nvGraphicFramePr>
        <p:xfrm>
          <a:off x="827584" y="1772816"/>
          <a:ext cx="6682145" cy="480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663523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4370" y="2438400"/>
            <a:ext cx="3457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 smtClean="0">
                <a:latin typeface="Bodoni MT Black" pitchFamily="18" charset="0"/>
                <a:cs typeface="Arial" pitchFamily="34" charset="0"/>
              </a:rPr>
              <a:t>Configuración</a:t>
            </a:r>
            <a:endParaRPr lang="en-US" sz="3600" b="1" dirty="0" smtClean="0">
              <a:latin typeface="Bodoni MT Black" pitchFamily="18" charset="0"/>
              <a:cs typeface="Arial" pitchFamily="34" charset="0"/>
            </a:endParaRPr>
          </a:p>
          <a:p>
            <a:pPr algn="r"/>
            <a:r>
              <a:rPr lang="en-US" sz="3600" b="1" dirty="0" smtClean="0">
                <a:latin typeface="Bodoni MT Black" pitchFamily="18" charset="0"/>
                <a:cs typeface="Arial" pitchFamily="34" charset="0"/>
              </a:rPr>
              <a:t>Del</a:t>
            </a:r>
          </a:p>
          <a:p>
            <a:pPr algn="r"/>
            <a:r>
              <a:rPr lang="en-US" sz="3600" b="1" dirty="0" err="1" smtClean="0">
                <a:latin typeface="Bodoni MT Black" pitchFamily="18" charset="0"/>
                <a:cs typeface="Arial" pitchFamily="34" charset="0"/>
              </a:rPr>
              <a:t>Sistema</a:t>
            </a:r>
            <a:endParaRPr lang="en-US" sz="3600" b="1" dirty="0">
              <a:latin typeface="Bodoni MT Black" pitchFamily="18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25" y="0"/>
            <a:ext cx="4606923" cy="688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567730" y="345559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1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1844824"/>
            <a:ext cx="8090677" cy="3155578"/>
            <a:chOff x="251520" y="1844824"/>
            <a:chExt cx="8090677" cy="3155578"/>
          </a:xfrm>
        </p:grpSpPr>
        <p:sp>
          <p:nvSpPr>
            <p:cNvPr id="4" name="3 Rectángulo"/>
            <p:cNvSpPr/>
            <p:nvPr/>
          </p:nvSpPr>
          <p:spPr>
            <a:xfrm>
              <a:off x="890778" y="1844824"/>
              <a:ext cx="67633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Archivos de Asterisk</a:t>
              </a:r>
              <a:endPara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51520" y="4077072"/>
              <a:ext cx="80906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Ubicación: /etc/</a:t>
              </a:r>
              <a:r>
                <a:rPr lang="es-ES" sz="5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asterisk</a:t>
              </a:r>
              <a:r>
                <a:rPr lang="es-E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298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5250394" y="404664"/>
            <a:ext cx="2476767" cy="2585323"/>
            <a:chOff x="5511590" y="979087"/>
            <a:chExt cx="2476767" cy="2585323"/>
          </a:xfrm>
        </p:grpSpPr>
        <p:sp>
          <p:nvSpPr>
            <p:cNvPr id="27" name="26 Rectángulo"/>
            <p:cNvSpPr/>
            <p:nvPr/>
          </p:nvSpPr>
          <p:spPr>
            <a:xfrm>
              <a:off x="5511590" y="979087"/>
              <a:ext cx="2476767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Asterisk</a:t>
              </a:r>
            </a:p>
            <a:p>
              <a:pPr algn="ctr"/>
              <a:endPara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es-E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ARA</a:t>
              </a:r>
              <a:endPara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8" name="27 Flecha arriba y abajo"/>
            <p:cNvSpPr/>
            <p:nvPr/>
          </p:nvSpPr>
          <p:spPr>
            <a:xfrm>
              <a:off x="6516216" y="1916832"/>
              <a:ext cx="424476" cy="720080"/>
            </a:xfrm>
            <a:prstGeom prst="up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83568" y="4559260"/>
            <a:ext cx="2137602" cy="1465112"/>
            <a:chOff x="683568" y="4559260"/>
            <a:chExt cx="2137602" cy="1465112"/>
          </a:xfrm>
        </p:grpSpPr>
        <p:sp>
          <p:nvSpPr>
            <p:cNvPr id="31" name="30 Hexágono"/>
            <p:cNvSpPr/>
            <p:nvPr/>
          </p:nvSpPr>
          <p:spPr>
            <a:xfrm>
              <a:off x="683568" y="4559260"/>
              <a:ext cx="1113149" cy="980483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Hexágono"/>
            <p:cNvSpPr/>
            <p:nvPr/>
          </p:nvSpPr>
          <p:spPr>
            <a:xfrm>
              <a:off x="1650895" y="5085184"/>
              <a:ext cx="1170275" cy="939188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-1116192"/>
                <a:satOff val="6725"/>
                <a:lumOff val="53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2 Grupo"/>
          <p:cNvGrpSpPr/>
          <p:nvPr/>
        </p:nvGrpSpPr>
        <p:grpSpPr>
          <a:xfrm>
            <a:off x="251520" y="260648"/>
            <a:ext cx="4536504" cy="3788014"/>
            <a:chOff x="251520" y="260648"/>
            <a:chExt cx="4536504" cy="3788014"/>
          </a:xfrm>
        </p:grpSpPr>
        <p:grpSp>
          <p:nvGrpSpPr>
            <p:cNvPr id="26" name="25 Grupo"/>
            <p:cNvGrpSpPr/>
            <p:nvPr/>
          </p:nvGrpSpPr>
          <p:grpSpPr>
            <a:xfrm>
              <a:off x="395276" y="476672"/>
              <a:ext cx="4392748" cy="3401348"/>
              <a:chOff x="373944" y="1844824"/>
              <a:chExt cx="4392748" cy="3401348"/>
            </a:xfrm>
          </p:grpSpPr>
          <p:sp>
            <p:nvSpPr>
              <p:cNvPr id="17" name="TextBox 8"/>
              <p:cNvSpPr txBox="1"/>
              <p:nvPr/>
            </p:nvSpPr>
            <p:spPr>
              <a:xfrm>
                <a:off x="755576" y="1844824"/>
                <a:ext cx="3153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s-ES" sz="2000" dirty="0" err="1" smtClean="0">
                    <a:effectLst/>
                    <a:latin typeface="Cooper Black" pitchFamily="18" charset="0"/>
                  </a:rPr>
                  <a:t>res_config_mysql.conf</a:t>
                </a:r>
                <a:endParaRPr lang="es-ES" sz="2000" i="0" dirty="0">
                  <a:effectLst/>
                  <a:latin typeface="Cooper Black" pitchFamily="18" charset="0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373944" y="2430016"/>
                <a:ext cx="4392748" cy="281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</a:t>
                </a:r>
                <a:r>
                  <a:rPr lang="es-EC" dirty="0" err="1" smtClean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tuxfono</a:t>
                </a:r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]</a:t>
                </a:r>
              </a:p>
              <a:p>
                <a:endParaRPr lang="es-EC" dirty="0" smtClean="0"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dbhost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localhost</a:t>
                </a:r>
                <a:endParaRPr lang="es-EC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dbname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</a:t>
                </a:r>
                <a:r>
                  <a:rPr lang="es-EC" dirty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asterisk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dbuser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</a:t>
                </a:r>
                <a:r>
                  <a:rPr lang="es-EC" dirty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root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dbpass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</a:t>
                </a:r>
                <a:r>
                  <a:rPr lang="es-EC" dirty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codigo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dbport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3306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dbsock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</a:t>
                </a:r>
                <a:r>
                  <a:rPr lang="es-EC" dirty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/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var</a:t>
                </a:r>
                <a:r>
                  <a:rPr lang="es-EC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/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lib</a:t>
                </a:r>
                <a:r>
                  <a:rPr lang="es-EC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/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</a:t>
                </a:r>
                <a:r>
                  <a:rPr lang="es-EC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/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mysql.sock</a:t>
                </a:r>
                <a:endParaRPr lang="es-EC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</a:t>
                </a:r>
                <a:r>
                  <a:rPr lang="es-EC" dirty="0" err="1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equeriments</a:t>
                </a:r>
                <a:r>
                  <a:rPr lang="es-EC" dirty="0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</a:t>
                </a:r>
                <a:r>
                  <a:rPr lang="es-EC" dirty="0" smtClean="0">
                    <a:solidFill>
                      <a:srgbClr val="0000FF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createclose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2" name="1 Rectángulo redondeado"/>
            <p:cNvSpPr/>
            <p:nvPr/>
          </p:nvSpPr>
          <p:spPr>
            <a:xfrm>
              <a:off x="251520" y="260648"/>
              <a:ext cx="4176724" cy="3788014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275856" y="3789040"/>
            <a:ext cx="4983696" cy="2824281"/>
            <a:chOff x="3275856" y="3789040"/>
            <a:chExt cx="4983696" cy="2824281"/>
          </a:xfrm>
        </p:grpSpPr>
        <p:grpSp>
          <p:nvGrpSpPr>
            <p:cNvPr id="23" name="22 Grupo"/>
            <p:cNvGrpSpPr/>
            <p:nvPr/>
          </p:nvGrpSpPr>
          <p:grpSpPr>
            <a:xfrm>
              <a:off x="3347864" y="3920615"/>
              <a:ext cx="4911688" cy="2430527"/>
              <a:chOff x="4053060" y="1848148"/>
              <a:chExt cx="4911688" cy="2430527"/>
            </a:xfrm>
          </p:grpSpPr>
          <p:sp>
            <p:nvSpPr>
              <p:cNvPr id="24" name="23 CuadroTexto"/>
              <p:cNvSpPr txBox="1"/>
              <p:nvPr/>
            </p:nvSpPr>
            <p:spPr>
              <a:xfrm>
                <a:off x="4053060" y="2408932"/>
                <a:ext cx="4911688" cy="186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[general]</a:t>
                </a:r>
              </a:p>
              <a:p>
                <a:endParaRPr lang="es-EC" dirty="0" smtClean="0"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extensions</a:t>
                </a:r>
                <a:r>
                  <a:rPr lang="es-EC" dirty="0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</a:t>
                </a:r>
                <a:r>
                  <a:rPr lang="es-EC" dirty="0" smtClean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mysql,tuxfono,extensions</a:t>
                </a:r>
                <a:endParaRPr lang="es-EC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voicemail</a:t>
                </a:r>
                <a:r>
                  <a:rPr lang="es-EC" dirty="0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mysql,tuxfono,voicemessages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sipusers</a:t>
                </a:r>
                <a:r>
                  <a:rPr lang="es-EC" dirty="0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mysql,tuxfono,sipbuddies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sippeers</a:t>
                </a:r>
                <a:r>
                  <a:rPr lang="es-EC" dirty="0" smtClean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</a:t>
                </a:r>
                <a:r>
                  <a:rPr lang="es-EC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mysql,tuxfono,sipbuddies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25" name="TextBox 8"/>
              <p:cNvSpPr txBox="1"/>
              <p:nvPr/>
            </p:nvSpPr>
            <p:spPr>
              <a:xfrm>
                <a:off x="4258020" y="1848148"/>
                <a:ext cx="3927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s-ES" sz="2000" dirty="0" err="1" smtClean="0">
                    <a:effectLst/>
                    <a:latin typeface="Cooper Black" pitchFamily="18" charset="0"/>
                  </a:rPr>
                  <a:t>extconfig.conf</a:t>
                </a:r>
                <a:endParaRPr lang="es-ES" sz="2400" i="0" dirty="0">
                  <a:effectLst/>
                  <a:latin typeface="Cooper Black" pitchFamily="18" charset="0"/>
                </a:endParaRPr>
              </a:p>
            </p:txBody>
          </p:sp>
        </p:grpSp>
        <p:sp>
          <p:nvSpPr>
            <p:cNvPr id="14" name="13 Rectángulo redondeado"/>
            <p:cNvSpPr/>
            <p:nvPr/>
          </p:nvSpPr>
          <p:spPr>
            <a:xfrm>
              <a:off x="3275856" y="3789040"/>
              <a:ext cx="4983696" cy="2824281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8138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67544" y="476673"/>
            <a:ext cx="3528392" cy="2232248"/>
            <a:chOff x="467544" y="476673"/>
            <a:chExt cx="3528392" cy="2232248"/>
          </a:xfrm>
        </p:grpSpPr>
        <p:grpSp>
          <p:nvGrpSpPr>
            <p:cNvPr id="2" name="1 Grupo"/>
            <p:cNvGrpSpPr/>
            <p:nvPr/>
          </p:nvGrpSpPr>
          <p:grpSpPr>
            <a:xfrm>
              <a:off x="847136" y="862861"/>
              <a:ext cx="2788760" cy="1269995"/>
              <a:chOff x="373944" y="1844824"/>
              <a:chExt cx="4392748" cy="1269995"/>
            </a:xfrm>
          </p:grpSpPr>
          <p:sp>
            <p:nvSpPr>
              <p:cNvPr id="3" name="TextBox 8"/>
              <p:cNvSpPr txBox="1"/>
              <p:nvPr/>
            </p:nvSpPr>
            <p:spPr>
              <a:xfrm>
                <a:off x="755576" y="1844824"/>
                <a:ext cx="3153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s-E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ooper Black" pitchFamily="18" charset="0"/>
                  </a:rPr>
                  <a:t>modules.conf</a:t>
                </a:r>
                <a:endParaRPr lang="es-ES" sz="20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oper Black" pitchFamily="18" charset="0"/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373944" y="2430016"/>
                <a:ext cx="4392748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load =&gt;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codec_ulaw.so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load =&gt;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codec_gsm.so </a:t>
                </a:r>
              </a:p>
            </p:txBody>
          </p:sp>
        </p:grpSp>
        <p:sp>
          <p:nvSpPr>
            <p:cNvPr id="12" name="11 Rectángulo redondeado"/>
            <p:cNvSpPr/>
            <p:nvPr/>
          </p:nvSpPr>
          <p:spPr>
            <a:xfrm>
              <a:off x="467544" y="476673"/>
              <a:ext cx="3528392" cy="2232248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67544" y="2492897"/>
            <a:ext cx="3528392" cy="3744415"/>
            <a:chOff x="467544" y="2492897"/>
            <a:chExt cx="3528392" cy="3744415"/>
          </a:xfrm>
        </p:grpSpPr>
        <p:grpSp>
          <p:nvGrpSpPr>
            <p:cNvPr id="6" name="5 Grupo"/>
            <p:cNvGrpSpPr/>
            <p:nvPr/>
          </p:nvGrpSpPr>
          <p:grpSpPr>
            <a:xfrm>
              <a:off x="847135" y="2686032"/>
              <a:ext cx="2788761" cy="3401348"/>
              <a:chOff x="373944" y="1844824"/>
              <a:chExt cx="4392748" cy="3401348"/>
            </a:xfrm>
          </p:grpSpPr>
          <p:sp>
            <p:nvSpPr>
              <p:cNvPr id="7" name="TextBox 8"/>
              <p:cNvSpPr txBox="1"/>
              <p:nvPr/>
            </p:nvSpPr>
            <p:spPr>
              <a:xfrm>
                <a:off x="755576" y="1844824"/>
                <a:ext cx="3153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oper Black" pitchFamily="18" charset="0"/>
                  </a:rPr>
                  <a:t>sip.conf</a:t>
                </a:r>
                <a:endPara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per Black" pitchFamily="18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373944" y="2430016"/>
                <a:ext cx="4392748" cy="281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[general]</a:t>
                </a:r>
              </a:p>
              <a:p>
                <a:endParaRPr lang="es-EC" dirty="0">
                  <a:solidFill>
                    <a:schemeClr val="accent5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context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internos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allowguest</a:t>
                </a:r>
                <a:r>
                  <a:rPr lang="es-EC" dirty="0" smtClean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= no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udpbindaddr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0.0.0.0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tcpenable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no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qualify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yes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language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es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rtcachefriends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yes</a:t>
                </a:r>
              </a:p>
            </p:txBody>
          </p:sp>
        </p:grpSp>
        <p:sp>
          <p:nvSpPr>
            <p:cNvPr id="14" name="13 Rectángulo redondeado"/>
            <p:cNvSpPr/>
            <p:nvPr/>
          </p:nvSpPr>
          <p:spPr>
            <a:xfrm>
              <a:off x="467544" y="2492897"/>
              <a:ext cx="3528392" cy="3744415"/>
            </a:xfrm>
            <a:prstGeom prst="roundRect">
              <a:avLst/>
            </a:prstGeom>
            <a:noFill/>
            <a:ln>
              <a:solidFill>
                <a:srgbClr val="339933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851920" y="769707"/>
            <a:ext cx="4392488" cy="5251581"/>
            <a:chOff x="3851920" y="769707"/>
            <a:chExt cx="4392488" cy="5251581"/>
          </a:xfrm>
        </p:grpSpPr>
        <p:grpSp>
          <p:nvGrpSpPr>
            <p:cNvPr id="9" name="8 Grupo"/>
            <p:cNvGrpSpPr/>
            <p:nvPr/>
          </p:nvGrpSpPr>
          <p:grpSpPr>
            <a:xfrm>
              <a:off x="4355716" y="1130535"/>
              <a:ext cx="3672668" cy="4458706"/>
              <a:chOff x="373944" y="1844824"/>
              <a:chExt cx="4392748" cy="5017175"/>
            </a:xfrm>
          </p:grpSpPr>
          <p:sp>
            <p:nvSpPr>
              <p:cNvPr id="10" name="TextBox 8"/>
              <p:cNvSpPr txBox="1"/>
              <p:nvPr/>
            </p:nvSpPr>
            <p:spPr>
              <a:xfrm>
                <a:off x="590228" y="1844824"/>
                <a:ext cx="3153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oper Black" pitchFamily="18" charset="0"/>
                  </a:rPr>
                  <a:t>extensions.conf</a:t>
                </a:r>
                <a:endPara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per Black" pitchFamily="18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73944" y="2430016"/>
                <a:ext cx="4392748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[general]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autofallthrough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yes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clearglobalvars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 </a:t>
                </a:r>
                <a:r>
                  <a:rPr lang="es-EC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no</a:t>
                </a:r>
              </a:p>
              <a:p>
                <a:pPr>
                  <a:spcAft>
                    <a:spcPts val="300"/>
                  </a:spcAft>
                </a:pPr>
                <a:endParaRPr lang="es-EC" dirty="0" smtClean="0">
                  <a:solidFill>
                    <a:srgbClr val="FF9933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[internos]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switch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Realtime@extensions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[macro-retrollamada]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switch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Realtime@extensions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[macro-</a:t>
                </a:r>
                <a:r>
                  <a:rPr lang="es-EC" dirty="0" err="1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extensions</a:t>
                </a: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]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switch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Realtime@extensions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[</a:t>
                </a:r>
                <a:r>
                  <a:rPr lang="es-EC" dirty="0" err="1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extensions</a:t>
                </a:r>
                <a:r>
                  <a:rPr lang="es-EC" dirty="0">
                    <a:solidFill>
                      <a:schemeClr val="bg2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-inverso]</a:t>
                </a:r>
              </a:p>
              <a:p>
                <a:pPr>
                  <a:spcAft>
                    <a:spcPts val="300"/>
                  </a:spcAft>
                </a:pPr>
                <a:r>
                  <a:rPr lang="es-EC" dirty="0" err="1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switch</a:t>
                </a:r>
                <a:r>
                  <a:rPr lang="es-EC" dirty="0">
                    <a:solidFill>
                      <a:schemeClr val="accent5">
                        <a:lumMod val="7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 =&gt; </a:t>
                </a:r>
                <a:r>
                  <a:rPr lang="es-EC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Realtime@extensions</a:t>
                </a:r>
                <a:endParaRPr lang="es-EC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endParaRPr lang="es-EC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>
                  <a:spcAft>
                    <a:spcPts val="300"/>
                  </a:spcAft>
                </a:pPr>
                <a:endParaRPr lang="es-EC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15" name="14 Rectángulo redondeado"/>
            <p:cNvSpPr/>
            <p:nvPr/>
          </p:nvSpPr>
          <p:spPr>
            <a:xfrm>
              <a:off x="3851920" y="769707"/>
              <a:ext cx="4392488" cy="5251581"/>
            </a:xfrm>
            <a:prstGeom prst="roundRect">
              <a:avLst/>
            </a:prstGeom>
            <a:noFill/>
            <a:ln>
              <a:solidFill>
                <a:srgbClr val="FF9933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40141097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47664" y="1844824"/>
            <a:ext cx="5785559" cy="3299594"/>
            <a:chOff x="1547664" y="1844824"/>
            <a:chExt cx="5785559" cy="3299594"/>
          </a:xfrm>
        </p:grpSpPr>
        <p:sp>
          <p:nvSpPr>
            <p:cNvPr id="4" name="3 Rectángulo"/>
            <p:cNvSpPr/>
            <p:nvPr/>
          </p:nvSpPr>
          <p:spPr>
            <a:xfrm>
              <a:off x="2076313" y="1844824"/>
              <a:ext cx="4679487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Base de datos</a:t>
              </a:r>
            </a:p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MySQL</a:t>
              </a:r>
              <a:endPara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547664" y="4221088"/>
              <a:ext cx="57855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Nombre: asterisk</a:t>
              </a:r>
              <a:endPara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8310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5536" y="820947"/>
            <a:ext cx="7560840" cy="5500628"/>
            <a:chOff x="395536" y="820947"/>
            <a:chExt cx="7560840" cy="5500628"/>
          </a:xfrm>
        </p:grpSpPr>
        <p:pic>
          <p:nvPicPr>
            <p:cNvPr id="7177" name="Picture 9" descr="http://image.shutterstock.com/display_pic_with_logo/53000/53000,1170736900,2/stock-vector-fingers-holding-three-people-vector-262460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410" y="4509120"/>
              <a:ext cx="1592646" cy="181245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2 Diagrama"/>
            <p:cNvGraphicFramePr/>
            <p:nvPr>
              <p:extLst>
                <p:ext uri="{D42A27DB-BD31-4B8C-83A1-F6EECF244321}">
                  <p14:modId xmlns:p14="http://schemas.microsoft.com/office/powerpoint/2010/main" val="990307234"/>
                </p:ext>
              </p:extLst>
            </p:nvPr>
          </p:nvGraphicFramePr>
          <p:xfrm>
            <a:off x="395536" y="820947"/>
            <a:ext cx="7560840" cy="50563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172" name="Picture 4" descr="http://cdn1.iconfinder.com/data/icons/meBaze-Freebies/512/us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013176"/>
              <a:ext cx="1152127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Sori\AppData\Local\Microsoft\Windows\Temporary Internet Files\Content.IE5\GOVAE9XY\MC900030293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982296"/>
              <a:ext cx="1544096" cy="118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Rectángulo"/>
          <p:cNvSpPr/>
          <p:nvPr/>
        </p:nvSpPr>
        <p:spPr>
          <a:xfrm>
            <a:off x="1525476" y="404664"/>
            <a:ext cx="5765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Tablas relacionadas</a:t>
            </a:r>
            <a:endParaRPr lang="es-ES" sz="5400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4002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-900608" y="629592"/>
            <a:ext cx="10153128" cy="6327800"/>
            <a:chOff x="-900608" y="629592"/>
            <a:chExt cx="10153128" cy="6327800"/>
          </a:xfrm>
        </p:grpSpPr>
        <p:graphicFrame>
          <p:nvGraphicFramePr>
            <p:cNvPr id="2" name="1 Diagrama"/>
            <p:cNvGraphicFramePr/>
            <p:nvPr>
              <p:extLst>
                <p:ext uri="{D42A27DB-BD31-4B8C-83A1-F6EECF244321}">
                  <p14:modId xmlns:p14="http://schemas.microsoft.com/office/powerpoint/2010/main" val="2749692231"/>
                </p:ext>
              </p:extLst>
            </p:nvPr>
          </p:nvGraphicFramePr>
          <p:xfrm>
            <a:off x="348208" y="3325440"/>
            <a:ext cx="5447928" cy="363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" name="2 Diagrama"/>
            <p:cNvGraphicFramePr/>
            <p:nvPr>
              <p:extLst>
                <p:ext uri="{D42A27DB-BD31-4B8C-83A1-F6EECF244321}">
                  <p14:modId xmlns:p14="http://schemas.microsoft.com/office/powerpoint/2010/main" val="3655466117"/>
                </p:ext>
              </p:extLst>
            </p:nvPr>
          </p:nvGraphicFramePr>
          <p:xfrm>
            <a:off x="2627784" y="661144"/>
            <a:ext cx="5447928" cy="363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4" name="3 Diagrama"/>
            <p:cNvGraphicFramePr/>
            <p:nvPr>
              <p:extLst>
                <p:ext uri="{D42A27DB-BD31-4B8C-83A1-F6EECF244321}">
                  <p14:modId xmlns:p14="http://schemas.microsoft.com/office/powerpoint/2010/main" val="4236501943"/>
                </p:ext>
              </p:extLst>
            </p:nvPr>
          </p:nvGraphicFramePr>
          <p:xfrm>
            <a:off x="-900608" y="629592"/>
            <a:ext cx="5447928" cy="363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5" name="4 Diagrama"/>
            <p:cNvGraphicFramePr/>
            <p:nvPr>
              <p:extLst>
                <p:ext uri="{D42A27DB-BD31-4B8C-83A1-F6EECF244321}">
                  <p14:modId xmlns:p14="http://schemas.microsoft.com/office/powerpoint/2010/main" val="2637260325"/>
                </p:ext>
              </p:extLst>
            </p:nvPr>
          </p:nvGraphicFramePr>
          <p:xfrm>
            <a:off x="3804592" y="3325440"/>
            <a:ext cx="5447928" cy="363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6" name="5 Rectángulo"/>
          <p:cNvSpPr/>
          <p:nvPr/>
        </p:nvSpPr>
        <p:spPr>
          <a:xfrm>
            <a:off x="1115616" y="273422"/>
            <a:ext cx="6751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Tablas No relacionadas</a:t>
            </a:r>
            <a:endParaRPr lang="es-ES" sz="5400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672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08831" y="41743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Plan de Marcado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68714" y="1988840"/>
            <a:ext cx="8136904" cy="1776538"/>
            <a:chOff x="168714" y="1988840"/>
            <a:chExt cx="8136904" cy="1776538"/>
          </a:xfrm>
        </p:grpSpPr>
        <p:pic>
          <p:nvPicPr>
            <p:cNvPr id="1026" name="Picture 2" descr="contexto-internos-rin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9"/>
            <a:stretch>
              <a:fillRect/>
            </a:stretch>
          </p:blipFill>
          <p:spPr bwMode="auto">
            <a:xfrm>
              <a:off x="168714" y="2718212"/>
              <a:ext cx="8136904" cy="104716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5040663" y="2934236"/>
              <a:ext cx="827481" cy="314207"/>
            </a:xfrm>
            <a:prstGeom prst="rect">
              <a:avLst/>
            </a:prstGeom>
            <a:noFill/>
            <a:ln w="22225">
              <a:solidFill>
                <a:srgbClr val="339966">
                  <a:alpha val="15000"/>
                </a:srgbClr>
              </a:solidFill>
              <a:prstDash val="sysDot"/>
            </a:ln>
            <a:effectLst>
              <a:glow rad="228600">
                <a:srgbClr val="339933">
                  <a:alpha val="40000"/>
                </a:srgb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003710" y="2934236"/>
              <a:ext cx="1736641" cy="314207"/>
            </a:xfrm>
            <a:prstGeom prst="rect">
              <a:avLst/>
            </a:prstGeom>
            <a:noFill/>
            <a:ln>
              <a:solidFill>
                <a:srgbClr val="0070C0">
                  <a:alpha val="10000"/>
                </a:srgbClr>
              </a:solidFill>
            </a:ln>
            <a:effectLst>
              <a:glow rad="228600">
                <a:srgbClr val="0070C0">
                  <a:alpha val="40000"/>
                </a:srgb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>
              <a:off x="4984297" y="2358172"/>
              <a:ext cx="379791" cy="546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6874333" y="2377263"/>
              <a:ext cx="1" cy="5629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3841430" y="1988840"/>
              <a:ext cx="1504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Destino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119865" y="1988840"/>
              <a:ext cx="1504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Origen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252664" y="4365104"/>
            <a:ext cx="6048672" cy="1273016"/>
          </a:xfrm>
          <a:prstGeom prst="up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err="1" smtClean="0">
                <a:latin typeface="Berlin Sans FB" pitchFamily="34" charset="0"/>
              </a:rPr>
              <a:t>SipBuddies</a:t>
            </a:r>
            <a:r>
              <a:rPr lang="es-EC" sz="2400" dirty="0" smtClean="0">
                <a:latin typeface="Berlin Sans FB" pitchFamily="34" charset="0"/>
              </a:rPr>
              <a:t> agregados al plan de marcado, posterior al registro del Cliente</a:t>
            </a:r>
            <a:endParaRPr lang="es-EC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708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708831" y="41743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Plan de Marcado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324544" y="1772816"/>
            <a:ext cx="8568952" cy="4473788"/>
            <a:chOff x="-324544" y="1772816"/>
            <a:chExt cx="8568952" cy="4473788"/>
          </a:xfrm>
        </p:grpSpPr>
        <p:pic>
          <p:nvPicPr>
            <p:cNvPr id="5122" name="Picture 2" descr="G:\macro-extension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44" y="2564904"/>
              <a:ext cx="7992888" cy="271009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12 Conector recto de flecha"/>
            <p:cNvCxnSpPr/>
            <p:nvPr/>
          </p:nvCxnSpPr>
          <p:spPr>
            <a:xfrm>
              <a:off x="5652120" y="2142148"/>
              <a:ext cx="0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3908009" y="5877272"/>
              <a:ext cx="433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Obtención del tiempo disponible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124140" y="1772816"/>
              <a:ext cx="372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Actualización del saldo en la base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26 Conector angular"/>
            <p:cNvCxnSpPr/>
            <p:nvPr/>
          </p:nvCxnSpPr>
          <p:spPr>
            <a:xfrm>
              <a:off x="2987824" y="2024844"/>
              <a:ext cx="1368152" cy="1332148"/>
            </a:xfrm>
            <a:prstGeom prst="bentConnector3">
              <a:avLst>
                <a:gd name="adj1" fmla="val 63760"/>
              </a:avLst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-324544" y="1835532"/>
              <a:ext cx="372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Realización de la Llamada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25" name="5124 Conector angular"/>
            <p:cNvCxnSpPr/>
            <p:nvPr/>
          </p:nvCxnSpPr>
          <p:spPr>
            <a:xfrm rot="16200000" flipV="1">
              <a:off x="5627848" y="4101343"/>
              <a:ext cx="2712842" cy="792089"/>
            </a:xfrm>
            <a:prstGeom prst="bentConnector3">
              <a:avLst>
                <a:gd name="adj1" fmla="val 100064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8"/>
          <p:cNvSpPr txBox="1"/>
          <p:nvPr/>
        </p:nvSpPr>
        <p:spPr>
          <a:xfrm>
            <a:off x="683568" y="5661248"/>
            <a:ext cx="282301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arg1}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</a:t>
            </a:r>
            <a:endParaRPr lang="es-ES" sz="20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buNone/>
            </a:pPr>
            <a:r>
              <a:rPr lang="es-ES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${arg2} = origen</a:t>
            </a:r>
            <a:endParaRPr lang="es-ES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7396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Antecedentes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11560" y="2132856"/>
            <a:ext cx="7416824" cy="4723271"/>
            <a:chOff x="611560" y="2132856"/>
            <a:chExt cx="7416824" cy="4723271"/>
          </a:xfrm>
        </p:grpSpPr>
        <p:graphicFrame>
          <p:nvGraphicFramePr>
            <p:cNvPr id="11" name="10 Diagrama"/>
            <p:cNvGraphicFramePr/>
            <p:nvPr>
              <p:extLst>
                <p:ext uri="{D42A27DB-BD31-4B8C-83A1-F6EECF244321}">
                  <p14:modId xmlns:p14="http://schemas.microsoft.com/office/powerpoint/2010/main" val="4236620788"/>
                </p:ext>
              </p:extLst>
            </p:nvPr>
          </p:nvGraphicFramePr>
          <p:xfrm>
            <a:off x="611560" y="2908344"/>
            <a:ext cx="7416824" cy="39477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5" y="2893795"/>
              <a:ext cx="1656185" cy="1550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C:\wamp\www\tesis\css\images\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242" y="2132856"/>
              <a:ext cx="2066126" cy="990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soporteparapymes.com/images/voip_3cx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837" y="2492896"/>
              <a:ext cx="1800901" cy="1303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0036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7272" y="1772816"/>
            <a:ext cx="7643709" cy="2272813"/>
            <a:chOff x="137272" y="1772816"/>
            <a:chExt cx="7643709" cy="2272813"/>
          </a:xfrm>
        </p:grpSpPr>
        <p:pic>
          <p:nvPicPr>
            <p:cNvPr id="2050" name="Imagen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440052"/>
              <a:ext cx="6881389" cy="1605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8"/>
            <p:cNvSpPr txBox="1"/>
            <p:nvPr/>
          </p:nvSpPr>
          <p:spPr>
            <a:xfrm>
              <a:off x="137272" y="1772816"/>
              <a:ext cx="3126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28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Opción 1: Mensaje de Voz</a:t>
              </a:r>
              <a:endParaRPr lang="es-ES" sz="28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496" y="4312260"/>
            <a:ext cx="8091778" cy="1786242"/>
            <a:chOff x="35496" y="4312260"/>
            <a:chExt cx="8091778" cy="1786242"/>
          </a:xfrm>
        </p:grpSpPr>
        <p:pic>
          <p:nvPicPr>
            <p:cNvPr id="2051" name="Imagen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104348"/>
              <a:ext cx="7515714" cy="9941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8"/>
            <p:cNvSpPr txBox="1"/>
            <p:nvPr/>
          </p:nvSpPr>
          <p:spPr>
            <a:xfrm>
              <a:off x="35496" y="4312260"/>
              <a:ext cx="3126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28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Opción 9: Retrollamada</a:t>
              </a:r>
              <a:endParaRPr lang="es-ES" sz="28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1708831" y="41743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Plan de Marcado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610614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08831" y="41743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Plan de Marcado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1404" y="1340768"/>
            <a:ext cx="7802965" cy="5121860"/>
            <a:chOff x="81404" y="1340768"/>
            <a:chExt cx="7802965" cy="5121860"/>
          </a:xfrm>
        </p:grpSpPr>
        <p:pic>
          <p:nvPicPr>
            <p:cNvPr id="15" name="14 Imagen" descr="E:\SoryMB\Downloads\imagenes\retro-llamada base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07" y="2938627"/>
              <a:ext cx="6621990" cy="26786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81404" y="1340768"/>
              <a:ext cx="3126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28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Macro - Retrollamada</a:t>
              </a:r>
              <a:endParaRPr lang="es-ES" sz="28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211961" y="4437112"/>
              <a:ext cx="3672408" cy="992088"/>
            </a:xfrm>
            <a:prstGeom prst="rect">
              <a:avLst/>
            </a:prstGeom>
            <a:noFill/>
            <a:ln w="22225">
              <a:solidFill>
                <a:srgbClr val="339966">
                  <a:alpha val="15000"/>
                </a:srgbClr>
              </a:solidFill>
              <a:prstDash val="sysDot"/>
            </a:ln>
            <a:effectLst>
              <a:glow rad="228600">
                <a:srgbClr val="339933">
                  <a:alpha val="40000"/>
                </a:srgb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V="1">
              <a:off x="5439580" y="5517234"/>
              <a:ext cx="0" cy="5760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3707904" y="6093296"/>
              <a:ext cx="372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Traspaso a otro Contexto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211960" y="3140968"/>
              <a:ext cx="3672408" cy="1136961"/>
            </a:xfrm>
            <a:prstGeom prst="rect">
              <a:avLst/>
            </a:prstGeom>
            <a:noFill/>
            <a:ln>
              <a:solidFill>
                <a:srgbClr val="0070C0">
                  <a:alpha val="10000"/>
                </a:srgbClr>
              </a:solidFill>
            </a:ln>
            <a:effectLst>
              <a:glow rad="228600">
                <a:srgbClr val="0070C0">
                  <a:alpha val="40000"/>
                </a:srgb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5724128" y="2420888"/>
              <a:ext cx="0" cy="4897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3908793" y="1935996"/>
              <a:ext cx="372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Variables básicas para Retrollamada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8"/>
          <p:cNvSpPr txBox="1"/>
          <p:nvPr/>
        </p:nvSpPr>
        <p:spPr>
          <a:xfrm>
            <a:off x="1190607" y="2001034"/>
            <a:ext cx="247804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${arg1} = destino</a:t>
            </a:r>
          </a:p>
          <a:p>
            <a:pPr algn="ctr" defTabSz="914400">
              <a:buNone/>
            </a:pPr>
            <a:r>
              <a:rPr lang="es-ES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${arg2} = origen</a:t>
            </a:r>
            <a:endParaRPr lang="es-ES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201966" y="6051947"/>
            <a:ext cx="282301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${arg2} = nuevo destino</a:t>
            </a:r>
            <a:endParaRPr lang="es-ES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1529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777478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>
                  <a:solidFill>
                    <a:srgbClr val="00B05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Retrollamada</a:t>
            </a:r>
            <a:endParaRPr lang="es-ES" sz="3600" b="1" cap="all" dirty="0" smtClean="0">
              <a:ln w="0">
                <a:solidFill>
                  <a:srgbClr val="00B05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350921" y="1772816"/>
            <a:ext cx="5885375" cy="1294879"/>
            <a:chOff x="1350921" y="1772816"/>
            <a:chExt cx="5885375" cy="1294879"/>
          </a:xfrm>
        </p:grpSpPr>
        <p:pic>
          <p:nvPicPr>
            <p:cNvPr id="1026" name="Picture 2" descr="http://www.elprosumidor.net/imagenes/usuario-fin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824" y="1785768"/>
              <a:ext cx="546121" cy="90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4.bp.blogspot.com/_esT6O006QC0/SxRIZ4Q6OCI/AAAAAAAACGw/U4ggsPCpqiI/s320/asteris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061" y="1897429"/>
              <a:ext cx="682787" cy="79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artadapt.es/images/usuar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312" y="1772816"/>
              <a:ext cx="919376" cy="91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Flecha derecha"/>
            <p:cNvSpPr/>
            <p:nvPr/>
          </p:nvSpPr>
          <p:spPr>
            <a:xfrm>
              <a:off x="2478305" y="2096120"/>
              <a:ext cx="1080120" cy="39738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27 Flecha derecha"/>
            <p:cNvSpPr/>
            <p:nvPr/>
          </p:nvSpPr>
          <p:spPr>
            <a:xfrm>
              <a:off x="4951321" y="2116555"/>
              <a:ext cx="1080120" cy="397382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1350921" y="2722370"/>
              <a:ext cx="1008112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1600" b="1" i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origen</a:t>
              </a:r>
              <a:endParaRPr lang="es-E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8"/>
            <p:cNvSpPr txBox="1"/>
            <p:nvPr/>
          </p:nvSpPr>
          <p:spPr>
            <a:xfrm>
              <a:off x="6261703" y="2729141"/>
              <a:ext cx="974593" cy="33855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1600" b="1" i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destino</a:t>
              </a:r>
              <a:endParaRPr lang="es-E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902050" y="3499743"/>
            <a:ext cx="3301886" cy="992230"/>
            <a:chOff x="3902050" y="3499743"/>
            <a:chExt cx="3301886" cy="992230"/>
          </a:xfrm>
        </p:grpSpPr>
        <p:pic>
          <p:nvPicPr>
            <p:cNvPr id="26" name="Picture 2" descr="http://4.bp.blogspot.com/_esT6O006QC0/SxRIZ4Q6OCI/AAAAAAAACGw/U4ggsPCpqiI/s320/asteri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50" y="3499743"/>
              <a:ext cx="780464" cy="90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artadapt.es/images/usuar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715" y="3571751"/>
              <a:ext cx="920221" cy="92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30 Flecha derecha"/>
            <p:cNvSpPr/>
            <p:nvPr/>
          </p:nvSpPr>
          <p:spPr>
            <a:xfrm>
              <a:off x="5023509" y="3839051"/>
              <a:ext cx="1080120" cy="397382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429519" y="5018666"/>
            <a:ext cx="5806777" cy="1411919"/>
            <a:chOff x="1429519" y="5018666"/>
            <a:chExt cx="5806777" cy="1411919"/>
          </a:xfrm>
        </p:grpSpPr>
        <p:pic>
          <p:nvPicPr>
            <p:cNvPr id="23" name="Picture 2" descr="http://www.elprosumidor.net/imagenes/usuario-fina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20" y="5023486"/>
              <a:ext cx="580025" cy="96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4.bp.blogspot.com/_esT6O006QC0/SxRIZ4Q6OCI/AAAAAAAACGw/U4ggsPCpqiI/s320/asteri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50" y="5018666"/>
              <a:ext cx="780464" cy="90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artadapt.es/images/usuar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714" y="5065962"/>
              <a:ext cx="920221" cy="92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Flecha derecha"/>
            <p:cNvSpPr/>
            <p:nvPr/>
          </p:nvSpPr>
          <p:spPr>
            <a:xfrm flipH="1">
              <a:off x="5023329" y="5299943"/>
              <a:ext cx="1080120" cy="39738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32 Flecha derecha"/>
            <p:cNvSpPr/>
            <p:nvPr/>
          </p:nvSpPr>
          <p:spPr>
            <a:xfrm flipH="1">
              <a:off x="2485397" y="5327382"/>
              <a:ext cx="1080120" cy="397382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6228184" y="6092031"/>
              <a:ext cx="1008112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1600" b="1" i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origen</a:t>
              </a:r>
              <a:endParaRPr lang="es-E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8"/>
            <p:cNvSpPr txBox="1"/>
            <p:nvPr/>
          </p:nvSpPr>
          <p:spPr>
            <a:xfrm>
              <a:off x="1429519" y="6087730"/>
              <a:ext cx="974593" cy="33855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1600" b="1" i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destino</a:t>
              </a:r>
              <a:endParaRPr lang="es-E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4583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08831" y="41743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Plan de Marcado</a:t>
            </a:r>
            <a:endParaRPr lang="es-E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41077" y="3212976"/>
            <a:ext cx="332706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${</a:t>
            </a:r>
            <a:r>
              <a:rPr lang="es-ES" sz="20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sip_origen</a:t>
            </a:r>
            <a:r>
              <a:rPr lang="es-ES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= destinatario</a:t>
            </a:r>
            <a:endParaRPr lang="es-ES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79512" y="2329718"/>
            <a:ext cx="7992888" cy="2912842"/>
            <a:chOff x="179512" y="2329718"/>
            <a:chExt cx="7992888" cy="2912842"/>
          </a:xfrm>
        </p:grpSpPr>
        <p:sp>
          <p:nvSpPr>
            <p:cNvPr id="16" name="TextBox 8"/>
            <p:cNvSpPr txBox="1"/>
            <p:nvPr/>
          </p:nvSpPr>
          <p:spPr>
            <a:xfrm>
              <a:off x="179512" y="2329718"/>
              <a:ext cx="6408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s-ES" sz="28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Llamada a ‘</a:t>
              </a:r>
              <a:r>
                <a:rPr lang="es-ES" sz="2800" b="1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extensions</a:t>
              </a:r>
              <a:r>
                <a:rPr lang="es-ES" sz="28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/>
                </a:rPr>
                <a:t>-inverso’ desde ‘macro - retrollamada’</a:t>
              </a:r>
              <a:endParaRPr lang="es-ES" sz="28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endParaRPr>
            </a:p>
          </p:txBody>
        </p:sp>
        <p:pic>
          <p:nvPicPr>
            <p:cNvPr id="7" name="6 Imagen" descr="E:\SoryMB\Downloads\imagenes\extension inverso base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03"/>
            <a:stretch/>
          </p:blipFill>
          <p:spPr bwMode="auto">
            <a:xfrm>
              <a:off x="398172" y="4077072"/>
              <a:ext cx="7774228" cy="11654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065203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324424" y="1065510"/>
            <a:ext cx="3975768" cy="2867546"/>
            <a:chOff x="2615750" y="1844824"/>
            <a:chExt cx="3975768" cy="2867546"/>
          </a:xfrm>
        </p:grpSpPr>
        <p:sp>
          <p:nvSpPr>
            <p:cNvPr id="4" name="3 Rectángulo"/>
            <p:cNvSpPr/>
            <p:nvPr/>
          </p:nvSpPr>
          <p:spPr>
            <a:xfrm>
              <a:off x="2615750" y="1844824"/>
              <a:ext cx="39757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Scripts PHP</a:t>
              </a:r>
              <a:endPara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895013" y="3789040"/>
              <a:ext cx="3466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AMI - AGI</a:t>
              </a:r>
              <a:endPara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700719" y="4284666"/>
            <a:ext cx="2255657" cy="1241560"/>
            <a:chOff x="6084168" y="4716873"/>
            <a:chExt cx="2718446" cy="1384127"/>
          </a:xfrm>
        </p:grpSpPr>
        <p:sp>
          <p:nvSpPr>
            <p:cNvPr id="2" name="1 Llamada rectangular redondeada"/>
            <p:cNvSpPr/>
            <p:nvPr/>
          </p:nvSpPr>
          <p:spPr>
            <a:xfrm flipV="1">
              <a:off x="6084168" y="4716873"/>
              <a:ext cx="2718446" cy="1374103"/>
            </a:xfrm>
            <a:prstGeom prst="wedgeRoundRectCallout">
              <a:avLst>
                <a:gd name="adj1" fmla="val -35814"/>
                <a:gd name="adj2" fmla="val 79079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22142" y="4797150"/>
              <a:ext cx="2454314" cy="13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/>
                <a:t>Permite a otros programas tomar control del DialPlan para realizar acciones con lógica más avanzada.</a:t>
              </a:r>
              <a:endParaRPr lang="es-EC" sz="14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27094" y="4293095"/>
            <a:ext cx="2460730" cy="1232569"/>
            <a:chOff x="467544" y="4797152"/>
            <a:chExt cx="2718446" cy="1408398"/>
          </a:xfrm>
        </p:grpSpPr>
        <p:sp>
          <p:nvSpPr>
            <p:cNvPr id="8" name="7 Llamada rectangular redondeada"/>
            <p:cNvSpPr/>
            <p:nvPr/>
          </p:nvSpPr>
          <p:spPr>
            <a:xfrm flipV="1">
              <a:off x="467544" y="4797152"/>
              <a:ext cx="2718446" cy="1374102"/>
            </a:xfrm>
            <a:prstGeom prst="wedgeRoundRectCallout">
              <a:avLst>
                <a:gd name="adj1" fmla="val 32894"/>
                <a:gd name="adj2" fmla="val 81172"/>
                <a:gd name="adj3" fmla="val 16667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99610" y="4869160"/>
              <a:ext cx="2454314" cy="133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/>
                <a:t>Permite a otros programas interactuar con Asterisk , para dar instrucciones o recibir notificaciones sobre algún evento</a:t>
              </a:r>
              <a:endParaRPr lang="es-EC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01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2" name="20501 Grupo"/>
          <p:cNvGrpSpPr/>
          <p:nvPr/>
        </p:nvGrpSpPr>
        <p:grpSpPr>
          <a:xfrm>
            <a:off x="2597935" y="548680"/>
            <a:ext cx="2620507" cy="1996022"/>
            <a:chOff x="2885967" y="548680"/>
            <a:chExt cx="2620507" cy="1996022"/>
          </a:xfrm>
        </p:grpSpPr>
        <p:graphicFrame>
          <p:nvGraphicFramePr>
            <p:cNvPr id="25" name="24 Diagrama"/>
            <p:cNvGraphicFramePr/>
            <p:nvPr>
              <p:extLst>
                <p:ext uri="{D42A27DB-BD31-4B8C-83A1-F6EECF244321}">
                  <p14:modId xmlns:p14="http://schemas.microsoft.com/office/powerpoint/2010/main" val="1430667359"/>
                </p:ext>
              </p:extLst>
            </p:nvPr>
          </p:nvGraphicFramePr>
          <p:xfrm>
            <a:off x="3130210" y="548680"/>
            <a:ext cx="2376264" cy="12327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7" name="36 Diagrama"/>
            <p:cNvGraphicFramePr/>
            <p:nvPr>
              <p:extLst>
                <p:ext uri="{D42A27DB-BD31-4B8C-83A1-F6EECF244321}">
                  <p14:modId xmlns:p14="http://schemas.microsoft.com/office/powerpoint/2010/main" val="2152012840"/>
                </p:ext>
              </p:extLst>
            </p:nvPr>
          </p:nvGraphicFramePr>
          <p:xfrm>
            <a:off x="2885967" y="1556792"/>
            <a:ext cx="2376264" cy="987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0501" name="20500 Grupo"/>
          <p:cNvGrpSpPr/>
          <p:nvPr/>
        </p:nvGrpSpPr>
        <p:grpSpPr>
          <a:xfrm>
            <a:off x="251520" y="2323126"/>
            <a:ext cx="2121075" cy="2179803"/>
            <a:chOff x="539552" y="2323126"/>
            <a:chExt cx="2121075" cy="2179803"/>
          </a:xfrm>
        </p:grpSpPr>
        <p:graphicFrame>
          <p:nvGraphicFramePr>
            <p:cNvPr id="34" name="33 Diagrama"/>
            <p:cNvGraphicFramePr/>
            <p:nvPr>
              <p:extLst>
                <p:ext uri="{D42A27DB-BD31-4B8C-83A1-F6EECF244321}">
                  <p14:modId xmlns:p14="http://schemas.microsoft.com/office/powerpoint/2010/main" val="208769246"/>
                </p:ext>
              </p:extLst>
            </p:nvPr>
          </p:nvGraphicFramePr>
          <p:xfrm>
            <a:off x="539552" y="2323126"/>
            <a:ext cx="2121075" cy="1008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5" name="34 Diagrama"/>
            <p:cNvGraphicFramePr/>
            <p:nvPr>
              <p:extLst>
                <p:ext uri="{D42A27DB-BD31-4B8C-83A1-F6EECF244321}">
                  <p14:modId xmlns:p14="http://schemas.microsoft.com/office/powerpoint/2010/main" val="2141222134"/>
                </p:ext>
              </p:extLst>
            </p:nvPr>
          </p:nvGraphicFramePr>
          <p:xfrm>
            <a:off x="539552" y="3494073"/>
            <a:ext cx="2121075" cy="1008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0492" name="20491 Rectángulo"/>
            <p:cNvSpPr/>
            <p:nvPr/>
          </p:nvSpPr>
          <p:spPr>
            <a:xfrm>
              <a:off x="894910" y="3183359"/>
              <a:ext cx="12992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INCLUDE</a:t>
              </a: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525927" y="2819909"/>
            <a:ext cx="3115516" cy="1178964"/>
            <a:chOff x="2525927" y="2819909"/>
            <a:chExt cx="3115516" cy="1178964"/>
          </a:xfrm>
        </p:grpSpPr>
        <p:sp>
          <p:nvSpPr>
            <p:cNvPr id="8" name="7 Rectángulo redondeado"/>
            <p:cNvSpPr/>
            <p:nvPr/>
          </p:nvSpPr>
          <p:spPr>
            <a:xfrm>
              <a:off x="2525927" y="2819909"/>
              <a:ext cx="3115516" cy="11789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2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494" name="20493 Rectángulo"/>
            <p:cNvSpPr/>
            <p:nvPr/>
          </p:nvSpPr>
          <p:spPr>
            <a:xfrm>
              <a:off x="2563917" y="2917393"/>
              <a:ext cx="3062057" cy="9848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s-ES" sz="29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Script – AGI</a:t>
              </a:r>
            </a:p>
            <a:p>
              <a:pPr algn="ctr"/>
              <a:r>
                <a:rPr lang="es-ES" sz="29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c</a:t>
              </a:r>
              <a:r>
                <a:rPr lang="es-ES" sz="29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onsultarTiempo</a:t>
              </a:r>
              <a:endParaRPr lang="es-ES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50" name="49 Rectángulo"/>
          <p:cNvSpPr/>
          <p:nvPr/>
        </p:nvSpPr>
        <p:spPr>
          <a:xfrm>
            <a:off x="4473228" y="4479503"/>
            <a:ext cx="2422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PROCESAMIENTO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123728" y="3998873"/>
            <a:ext cx="3888432" cy="2166431"/>
            <a:chOff x="2123728" y="3998873"/>
            <a:chExt cx="3888432" cy="2166431"/>
          </a:xfrm>
        </p:grpSpPr>
        <p:grpSp>
          <p:nvGrpSpPr>
            <p:cNvPr id="20496" name="20495 Grupo"/>
            <p:cNvGrpSpPr/>
            <p:nvPr/>
          </p:nvGrpSpPr>
          <p:grpSpPr>
            <a:xfrm>
              <a:off x="2123728" y="5373216"/>
              <a:ext cx="3888432" cy="792088"/>
              <a:chOff x="2384089" y="5157192"/>
              <a:chExt cx="3888432" cy="79208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0" name="29 Rectángulo redondeado"/>
              <p:cNvSpPr/>
              <p:nvPr/>
            </p:nvSpPr>
            <p:spPr>
              <a:xfrm>
                <a:off x="2384089" y="5157192"/>
                <a:ext cx="3888432" cy="79208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2484316" y="5311946"/>
                <a:ext cx="3788205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$saldo = </a:t>
                </a:r>
                <a:r>
                  <a:rPr lang="es-EC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obtenerSaldo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($idUsuario</a:t>
                </a:r>
                <a:r>
                  <a:rPr lang="es-EC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);</a:t>
                </a:r>
              </a:p>
              <a:p>
                <a:pPr algn="ctr"/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$</a:t>
                </a:r>
                <a:r>
                  <a:rPr lang="es-EC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tiempoDisponible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 = ($saldo * 100 * 20 * 1000</a:t>
                </a:r>
                <a:r>
                  <a:rPr lang="es-EC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);</a:t>
                </a:r>
                <a:endParaRPr lang="es-EC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haroni" pitchFamily="2" charset="-79"/>
                </a:endParaRPr>
              </a:p>
            </p:txBody>
          </p:sp>
        </p:grpSp>
        <p:cxnSp>
          <p:nvCxnSpPr>
            <p:cNvPr id="20498" name="20497 Conector recto de flecha"/>
            <p:cNvCxnSpPr>
              <a:stCxn id="8" idx="2"/>
              <a:endCxn id="30" idx="0"/>
            </p:cNvCxnSpPr>
            <p:nvPr/>
          </p:nvCxnSpPr>
          <p:spPr>
            <a:xfrm flipH="1">
              <a:off x="4067944" y="3998873"/>
              <a:ext cx="15741" cy="137434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4 Grupo"/>
          <p:cNvGrpSpPr/>
          <p:nvPr/>
        </p:nvGrpSpPr>
        <p:grpSpPr>
          <a:xfrm>
            <a:off x="5650490" y="2377806"/>
            <a:ext cx="2763416" cy="1337842"/>
            <a:chOff x="5650490" y="2377806"/>
            <a:chExt cx="2763416" cy="1337842"/>
          </a:xfrm>
        </p:grpSpPr>
        <p:graphicFrame>
          <p:nvGraphicFramePr>
            <p:cNvPr id="29" name="28 Diagrama"/>
            <p:cNvGraphicFramePr/>
            <p:nvPr>
              <p:extLst>
                <p:ext uri="{D42A27DB-BD31-4B8C-83A1-F6EECF244321}">
                  <p14:modId xmlns:p14="http://schemas.microsoft.com/office/powerpoint/2010/main" val="2491864691"/>
                </p:ext>
              </p:extLst>
            </p:nvPr>
          </p:nvGraphicFramePr>
          <p:xfrm>
            <a:off x="5650490" y="3099505"/>
            <a:ext cx="2763416" cy="6161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60" name="59 Rectángulo"/>
            <p:cNvSpPr/>
            <p:nvPr/>
          </p:nvSpPr>
          <p:spPr>
            <a:xfrm>
              <a:off x="6422734" y="2377806"/>
              <a:ext cx="14574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 smtClean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DIALPLAN</a:t>
              </a:r>
              <a:endParaRPr lang="es-ES" sz="2400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878712" y="1196752"/>
            <a:ext cx="1915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PARÁMETROS</a:t>
            </a:r>
            <a:endParaRPr lang="es-ES" sz="24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00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46007" y="2794267"/>
            <a:ext cx="3115516" cy="1178964"/>
            <a:chOff x="3246007" y="2794267"/>
            <a:chExt cx="3115516" cy="1178964"/>
          </a:xfrm>
        </p:grpSpPr>
        <p:sp>
          <p:nvSpPr>
            <p:cNvPr id="8" name="7 Rectángulo redondeado"/>
            <p:cNvSpPr/>
            <p:nvPr/>
          </p:nvSpPr>
          <p:spPr>
            <a:xfrm>
              <a:off x="3246007" y="2794267"/>
              <a:ext cx="3115516" cy="11789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2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494" name="20493 Rectángulo"/>
            <p:cNvSpPr/>
            <p:nvPr/>
          </p:nvSpPr>
          <p:spPr>
            <a:xfrm>
              <a:off x="3647078" y="2891751"/>
              <a:ext cx="2335896" cy="9848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s-ES" sz="29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Script – AGI</a:t>
              </a:r>
            </a:p>
            <a:p>
              <a:pPr algn="ctr"/>
              <a:r>
                <a:rPr lang="es-ES" sz="29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s</a:t>
              </a:r>
              <a:r>
                <a:rPr lang="es-ES" sz="29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etearSaldo</a:t>
              </a:r>
              <a:endParaRPr lang="es-ES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339752" y="523038"/>
            <a:ext cx="4564723" cy="1996022"/>
            <a:chOff x="2339752" y="523038"/>
            <a:chExt cx="4564723" cy="1996022"/>
          </a:xfrm>
        </p:grpSpPr>
        <p:grpSp>
          <p:nvGrpSpPr>
            <p:cNvPr id="3" name="2 Grupo"/>
            <p:cNvGrpSpPr/>
            <p:nvPr/>
          </p:nvGrpSpPr>
          <p:grpSpPr>
            <a:xfrm>
              <a:off x="4283968" y="523038"/>
              <a:ext cx="2620507" cy="1996022"/>
              <a:chOff x="2885967" y="548680"/>
              <a:chExt cx="2620507" cy="1996022"/>
            </a:xfrm>
          </p:grpSpPr>
          <p:graphicFrame>
            <p:nvGraphicFramePr>
              <p:cNvPr id="25" name="24 Diagrama"/>
              <p:cNvGraphicFramePr/>
              <p:nvPr>
                <p:extLst>
                  <p:ext uri="{D42A27DB-BD31-4B8C-83A1-F6EECF244321}">
                    <p14:modId xmlns:p14="http://schemas.microsoft.com/office/powerpoint/2010/main" val="2182934466"/>
                  </p:ext>
                </p:extLst>
              </p:nvPr>
            </p:nvGraphicFramePr>
            <p:xfrm>
              <a:off x="3130210" y="548680"/>
              <a:ext cx="2376264" cy="1232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37" name="36 Diagrama"/>
              <p:cNvGraphicFramePr/>
              <p:nvPr>
                <p:extLst>
                  <p:ext uri="{D42A27DB-BD31-4B8C-83A1-F6EECF244321}">
                    <p14:modId xmlns:p14="http://schemas.microsoft.com/office/powerpoint/2010/main" val="2205690979"/>
                  </p:ext>
                </p:extLst>
              </p:nvPr>
            </p:nvGraphicFramePr>
            <p:xfrm>
              <a:off x="2885967" y="1556792"/>
              <a:ext cx="2376264" cy="9879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4" name="3 Grupo"/>
            <p:cNvGrpSpPr/>
            <p:nvPr/>
          </p:nvGrpSpPr>
          <p:grpSpPr>
            <a:xfrm>
              <a:off x="2339752" y="523038"/>
              <a:ext cx="2620507" cy="1996022"/>
              <a:chOff x="6120172" y="620688"/>
              <a:chExt cx="2620507" cy="1996022"/>
            </a:xfrm>
          </p:grpSpPr>
          <p:graphicFrame>
            <p:nvGraphicFramePr>
              <p:cNvPr id="16" name="15 Diagrama"/>
              <p:cNvGraphicFramePr/>
              <p:nvPr>
                <p:extLst>
                  <p:ext uri="{D42A27DB-BD31-4B8C-83A1-F6EECF244321}">
                    <p14:modId xmlns:p14="http://schemas.microsoft.com/office/powerpoint/2010/main" val="1844588080"/>
                  </p:ext>
                </p:extLst>
              </p:nvPr>
            </p:nvGraphicFramePr>
            <p:xfrm>
              <a:off x="6364415" y="620688"/>
              <a:ext cx="2376264" cy="1232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graphicFrame>
            <p:nvGraphicFramePr>
              <p:cNvPr id="17" name="16 Diagrama"/>
              <p:cNvGraphicFramePr/>
              <p:nvPr>
                <p:extLst>
                  <p:ext uri="{D42A27DB-BD31-4B8C-83A1-F6EECF244321}">
                    <p14:modId xmlns:p14="http://schemas.microsoft.com/office/powerpoint/2010/main" val="3429104411"/>
                  </p:ext>
                </p:extLst>
              </p:nvPr>
            </p:nvGraphicFramePr>
            <p:xfrm>
              <a:off x="6120172" y="1628800"/>
              <a:ext cx="2376264" cy="9879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p:grpSp>
      </p:grpSp>
      <p:grpSp>
        <p:nvGrpSpPr>
          <p:cNvPr id="6" name="5 Grupo"/>
          <p:cNvGrpSpPr/>
          <p:nvPr/>
        </p:nvGrpSpPr>
        <p:grpSpPr>
          <a:xfrm>
            <a:off x="971600" y="2297484"/>
            <a:ext cx="2121075" cy="2179803"/>
            <a:chOff x="971600" y="2297484"/>
            <a:chExt cx="2121075" cy="2179803"/>
          </a:xfrm>
        </p:grpSpPr>
        <p:grpSp>
          <p:nvGrpSpPr>
            <p:cNvPr id="2" name="1 Grupo"/>
            <p:cNvGrpSpPr/>
            <p:nvPr/>
          </p:nvGrpSpPr>
          <p:grpSpPr>
            <a:xfrm>
              <a:off x="971600" y="2297484"/>
              <a:ext cx="2121075" cy="2179803"/>
              <a:chOff x="539552" y="2323126"/>
              <a:chExt cx="2121075" cy="2179803"/>
            </a:xfrm>
          </p:grpSpPr>
          <p:graphicFrame>
            <p:nvGraphicFramePr>
              <p:cNvPr id="34" name="33 Diagrama"/>
              <p:cNvGraphicFramePr/>
              <p:nvPr>
                <p:extLst>
                  <p:ext uri="{D42A27DB-BD31-4B8C-83A1-F6EECF244321}">
                    <p14:modId xmlns:p14="http://schemas.microsoft.com/office/powerpoint/2010/main" val="1736697909"/>
                  </p:ext>
                </p:extLst>
              </p:nvPr>
            </p:nvGraphicFramePr>
            <p:xfrm>
              <a:off x="539552" y="2323126"/>
              <a:ext cx="2121075" cy="10088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2" r:lo="rId23" r:qs="rId24" r:cs="rId25"/>
              </a:graphicData>
            </a:graphic>
          </p:graphicFrame>
          <p:graphicFrame>
            <p:nvGraphicFramePr>
              <p:cNvPr id="35" name="34 Diagrama"/>
              <p:cNvGraphicFramePr/>
              <p:nvPr>
                <p:extLst>
                  <p:ext uri="{D42A27DB-BD31-4B8C-83A1-F6EECF244321}">
                    <p14:modId xmlns:p14="http://schemas.microsoft.com/office/powerpoint/2010/main" val="932925664"/>
                  </p:ext>
                </p:extLst>
              </p:nvPr>
            </p:nvGraphicFramePr>
            <p:xfrm>
              <a:off x="539552" y="3494073"/>
              <a:ext cx="2121075" cy="10088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7" r:lo="rId28" r:qs="rId29" r:cs="rId30"/>
              </a:graphicData>
            </a:graphic>
          </p:graphicFrame>
        </p:grpSp>
        <p:sp>
          <p:nvSpPr>
            <p:cNvPr id="19" name="18 Rectángulo"/>
            <p:cNvSpPr/>
            <p:nvPr/>
          </p:nvSpPr>
          <p:spPr>
            <a:xfrm>
              <a:off x="1256510" y="3183359"/>
              <a:ext cx="12992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INCLUDE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267744" y="3973231"/>
            <a:ext cx="5048239" cy="1976049"/>
            <a:chOff x="2267744" y="3973231"/>
            <a:chExt cx="5048239" cy="1976049"/>
          </a:xfrm>
        </p:grpSpPr>
        <p:grpSp>
          <p:nvGrpSpPr>
            <p:cNvPr id="20496" name="20495 Grupo"/>
            <p:cNvGrpSpPr/>
            <p:nvPr/>
          </p:nvGrpSpPr>
          <p:grpSpPr>
            <a:xfrm>
              <a:off x="2267744" y="5301208"/>
              <a:ext cx="5048239" cy="648072"/>
              <a:chOff x="2384089" y="5157192"/>
              <a:chExt cx="4506782" cy="648072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2384089" y="5157192"/>
                <a:ext cx="4506782" cy="648072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2413176" y="5353471"/>
                <a:ext cx="4406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$</a:t>
                </a:r>
                <a:r>
                  <a:rPr lang="es-EC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nuevoSaldo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 </a:t>
                </a:r>
                <a:r>
                  <a:rPr lang="es-EC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= </a:t>
                </a:r>
                <a:r>
                  <a:rPr lang="es-EC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reducirSaldo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($</a:t>
                </a:r>
                <a:r>
                  <a:rPr lang="es-EC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tiempoDisponbile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,$</a:t>
                </a:r>
                <a:r>
                  <a:rPr lang="es-EC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idUusuario</a:t>
                </a:r>
                <a:r>
                  <a:rPr lang="es-EC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haroni" pitchFamily="2" charset="-79"/>
                  </a:rPr>
                  <a:t>);</a:t>
                </a:r>
              </a:p>
            </p:txBody>
          </p:sp>
        </p:grpSp>
        <p:cxnSp>
          <p:nvCxnSpPr>
            <p:cNvPr id="20498" name="20497 Conector recto de flecha"/>
            <p:cNvCxnSpPr>
              <a:stCxn id="8" idx="2"/>
              <a:endCxn id="30" idx="0"/>
            </p:cNvCxnSpPr>
            <p:nvPr/>
          </p:nvCxnSpPr>
          <p:spPr>
            <a:xfrm flipH="1">
              <a:off x="4791864" y="3973231"/>
              <a:ext cx="11901" cy="1327977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19 Rectángulo"/>
            <p:cNvSpPr/>
            <p:nvPr/>
          </p:nvSpPr>
          <p:spPr>
            <a:xfrm>
              <a:off x="5279481" y="4263479"/>
              <a:ext cx="11804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 smtClean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UPDATE</a:t>
              </a:r>
              <a:endParaRPr lang="es-ES" sz="2400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1187624" y="1196752"/>
            <a:ext cx="1915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PARÁMETROS</a:t>
            </a:r>
            <a:endParaRPr lang="es-ES" sz="24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66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669943" y="3441595"/>
            <a:ext cx="3115516" cy="1178964"/>
            <a:chOff x="2669943" y="3107941"/>
            <a:chExt cx="3115516" cy="1178964"/>
          </a:xfrm>
        </p:grpSpPr>
        <p:sp>
          <p:nvSpPr>
            <p:cNvPr id="8" name="7 Rectángulo redondeado"/>
            <p:cNvSpPr/>
            <p:nvPr/>
          </p:nvSpPr>
          <p:spPr>
            <a:xfrm>
              <a:off x="2669943" y="3107941"/>
              <a:ext cx="3115516" cy="11789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2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494" name="20493 Rectángulo"/>
            <p:cNvSpPr/>
            <p:nvPr/>
          </p:nvSpPr>
          <p:spPr>
            <a:xfrm>
              <a:off x="2696714" y="3205425"/>
              <a:ext cx="3084499" cy="9848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s-ES" sz="29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Script – AMI</a:t>
              </a:r>
            </a:p>
            <a:p>
              <a:pPr algn="ctr"/>
              <a:r>
                <a:rPr lang="es-ES" sz="29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realizarLlamada</a:t>
              </a:r>
              <a:endParaRPr lang="es-ES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763688" y="1170366"/>
            <a:ext cx="4564723" cy="1996022"/>
            <a:chOff x="1763688" y="836712"/>
            <a:chExt cx="4564723" cy="1996022"/>
          </a:xfrm>
        </p:grpSpPr>
        <p:grpSp>
          <p:nvGrpSpPr>
            <p:cNvPr id="3" name="2 Grupo"/>
            <p:cNvGrpSpPr/>
            <p:nvPr/>
          </p:nvGrpSpPr>
          <p:grpSpPr>
            <a:xfrm>
              <a:off x="3707904" y="836712"/>
              <a:ext cx="2620507" cy="1996022"/>
              <a:chOff x="2885967" y="548680"/>
              <a:chExt cx="2620507" cy="1996022"/>
            </a:xfrm>
          </p:grpSpPr>
          <p:graphicFrame>
            <p:nvGraphicFramePr>
              <p:cNvPr id="25" name="24 Diagrama"/>
              <p:cNvGraphicFramePr/>
              <p:nvPr>
                <p:extLst>
                  <p:ext uri="{D42A27DB-BD31-4B8C-83A1-F6EECF244321}">
                    <p14:modId xmlns:p14="http://schemas.microsoft.com/office/powerpoint/2010/main" val="21023103"/>
                  </p:ext>
                </p:extLst>
              </p:nvPr>
            </p:nvGraphicFramePr>
            <p:xfrm>
              <a:off x="3130210" y="548680"/>
              <a:ext cx="2376264" cy="1232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37" name="36 Diagrama"/>
              <p:cNvGraphicFramePr/>
              <p:nvPr>
                <p:extLst>
                  <p:ext uri="{D42A27DB-BD31-4B8C-83A1-F6EECF244321}">
                    <p14:modId xmlns:p14="http://schemas.microsoft.com/office/powerpoint/2010/main" val="3275501920"/>
                  </p:ext>
                </p:extLst>
              </p:nvPr>
            </p:nvGraphicFramePr>
            <p:xfrm>
              <a:off x="2885967" y="1556792"/>
              <a:ext cx="2376264" cy="9879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aphicFrame>
          <p:nvGraphicFramePr>
            <p:cNvPr id="17" name="16 Diagrama"/>
            <p:cNvGraphicFramePr/>
            <p:nvPr>
              <p:extLst>
                <p:ext uri="{D42A27DB-BD31-4B8C-83A1-F6EECF244321}">
                  <p14:modId xmlns:p14="http://schemas.microsoft.com/office/powerpoint/2010/main" val="3173584145"/>
                </p:ext>
              </p:extLst>
            </p:nvPr>
          </p:nvGraphicFramePr>
          <p:xfrm>
            <a:off x="1763688" y="1844824"/>
            <a:ext cx="2376264" cy="987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grpSp>
        <p:nvGrpSpPr>
          <p:cNvPr id="6" name="5 Grupo"/>
          <p:cNvGrpSpPr/>
          <p:nvPr/>
        </p:nvGrpSpPr>
        <p:grpSpPr>
          <a:xfrm>
            <a:off x="6084168" y="2610526"/>
            <a:ext cx="2121075" cy="2690682"/>
            <a:chOff x="6084168" y="2276872"/>
            <a:chExt cx="2121075" cy="2690682"/>
          </a:xfrm>
        </p:grpSpPr>
        <p:graphicFrame>
          <p:nvGraphicFramePr>
            <p:cNvPr id="20" name="19 Diagrama"/>
            <p:cNvGraphicFramePr/>
            <p:nvPr>
              <p:extLst>
                <p:ext uri="{D42A27DB-BD31-4B8C-83A1-F6EECF244321}">
                  <p14:modId xmlns:p14="http://schemas.microsoft.com/office/powerpoint/2010/main" val="3536423468"/>
                </p:ext>
              </p:extLst>
            </p:nvPr>
          </p:nvGraphicFramePr>
          <p:xfrm>
            <a:off x="6084168" y="2856354"/>
            <a:ext cx="2121075" cy="1008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23" name="22 Diagrama"/>
            <p:cNvGraphicFramePr/>
            <p:nvPr>
              <p:extLst>
                <p:ext uri="{D42A27DB-BD31-4B8C-83A1-F6EECF244321}">
                  <p14:modId xmlns:p14="http://schemas.microsoft.com/office/powerpoint/2010/main" val="703708458"/>
                </p:ext>
              </p:extLst>
            </p:nvPr>
          </p:nvGraphicFramePr>
          <p:xfrm>
            <a:off x="6084168" y="3958698"/>
            <a:ext cx="2121075" cy="1008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5" name="14 Rectángulo"/>
            <p:cNvSpPr/>
            <p:nvPr/>
          </p:nvSpPr>
          <p:spPr>
            <a:xfrm>
              <a:off x="6333526" y="2276872"/>
              <a:ext cx="148919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 smtClean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PAQUETES</a:t>
              </a:r>
              <a:endParaRPr lang="es-ES" sz="2400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95536" y="3522946"/>
            <a:ext cx="2121075" cy="1421453"/>
            <a:chOff x="395536" y="3189292"/>
            <a:chExt cx="2121075" cy="1421453"/>
          </a:xfrm>
        </p:grpSpPr>
        <p:graphicFrame>
          <p:nvGraphicFramePr>
            <p:cNvPr id="35" name="34 Diagrama"/>
            <p:cNvGraphicFramePr/>
            <p:nvPr>
              <p:extLst>
                <p:ext uri="{D42A27DB-BD31-4B8C-83A1-F6EECF244321}">
                  <p14:modId xmlns:p14="http://schemas.microsoft.com/office/powerpoint/2010/main" val="2451749889"/>
                </p:ext>
              </p:extLst>
            </p:nvPr>
          </p:nvGraphicFramePr>
          <p:xfrm>
            <a:off x="395536" y="3189292"/>
            <a:ext cx="2121075" cy="1008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16" name="15 Rectángulo"/>
            <p:cNvSpPr/>
            <p:nvPr/>
          </p:nvSpPr>
          <p:spPr>
            <a:xfrm>
              <a:off x="775744" y="4149080"/>
              <a:ext cx="128413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dirty="0" smtClean="0">
                  <a:ln w="3155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INCLUDE</a:t>
              </a:r>
              <a:endParaRPr lang="es-ES" sz="2400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899592" y="1530406"/>
            <a:ext cx="1915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PARÁMETROS</a:t>
            </a:r>
            <a:endParaRPr lang="es-ES" sz="24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485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3</a:t>
            </a:r>
            <a:endParaRPr lang="es-ES_tradnl" sz="960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2</a:t>
            </a:r>
            <a:endParaRPr lang="es-ES_tradnl" sz="960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1</a:t>
            </a:r>
            <a:endParaRPr lang="es-ES_tradnl" sz="960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25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s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887537"/>
            <a:ext cx="8136904" cy="49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17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96224960"/>
              </p:ext>
            </p:extLst>
          </p:nvPr>
        </p:nvGraphicFramePr>
        <p:xfrm>
          <a:off x="1115616" y="2132856"/>
          <a:ext cx="6360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Justificación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644795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8" grpId="1" animBg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Conclusiones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47380450"/>
              </p:ext>
            </p:extLst>
          </p:nvPr>
        </p:nvGraphicFramePr>
        <p:xfrm>
          <a:off x="845123" y="1628800"/>
          <a:ext cx="660719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9200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/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39552" y="476672"/>
            <a:ext cx="4392488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43204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Recomendaciones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87347204"/>
              </p:ext>
            </p:extLst>
          </p:nvPr>
        </p:nvGraphicFramePr>
        <p:xfrm>
          <a:off x="1193856" y="1700808"/>
          <a:ext cx="60727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9909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39552" y="476672"/>
            <a:ext cx="4392488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43204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Trabajo a futuro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88139216"/>
              </p:ext>
            </p:extLst>
          </p:nvPr>
        </p:nvGraphicFramePr>
        <p:xfrm>
          <a:off x="1187624" y="2204864"/>
          <a:ext cx="95770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954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80728"/>
            <a:ext cx="66588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 </a:t>
            </a:r>
          </a:p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SU ATENCIÓN</a:t>
            </a:r>
            <a:endParaRPr lang="es-E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4" descr="http://eliasbrasa.files.wordpress.com/2011/03/tux_question.png?w=6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61" y="3651626"/>
            <a:ext cx="2880318" cy="2880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5948085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71078142"/>
              </p:ext>
            </p:extLst>
          </p:nvPr>
        </p:nvGraphicFramePr>
        <p:xfrm>
          <a:off x="467544" y="2204864"/>
          <a:ext cx="75608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455044566"/>
              </p:ext>
            </p:extLst>
          </p:nvPr>
        </p:nvGraphicFramePr>
        <p:xfrm>
          <a:off x="971600" y="2060848"/>
          <a:ext cx="6495615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Objetivos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0958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9" grpId="0">
        <p:bldAsOne/>
      </p:bldGraphic>
      <p:bldP spid="8" grpId="0" animBg="1"/>
      <p:bldP spid="8" grpId="1" animBg="1"/>
      <p:bldP spid="9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75776354"/>
              </p:ext>
            </p:extLst>
          </p:nvPr>
        </p:nvGraphicFramePr>
        <p:xfrm>
          <a:off x="791319" y="1829048"/>
          <a:ext cx="69364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imdoc.es/content/6/3/3/56339/20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229">
            <a:off x="5515719" y="1916434"/>
            <a:ext cx="2374429" cy="11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penmobilepr.com/Portals/Open/DataFiles/buzon_de_vo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414">
            <a:off x="379657" y="2528379"/>
            <a:ext cx="1374725" cy="13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imovil.es/wp-content/uploads/2010/07/ahorrando_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895">
            <a:off x="6450063" y="5031116"/>
            <a:ext cx="1283792" cy="11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_esT6O006QC0/SxRIZ4Q6OCI/AAAAAAAACGw/U4ggsPCpqiI/s320/asteris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040">
            <a:off x="669431" y="4620525"/>
            <a:ext cx="1085106" cy="1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/>
        </p:nvSpPr>
        <p:spPr>
          <a:xfrm rot="5400000">
            <a:off x="3366120" y="-3393504"/>
            <a:ext cx="1728192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39552" y="260648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11560" y="260648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Descripción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093568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1" grpId="1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63382948"/>
              </p:ext>
            </p:extLst>
          </p:nvPr>
        </p:nvGraphicFramePr>
        <p:xfrm>
          <a:off x="251520" y="1211808"/>
          <a:ext cx="7932712" cy="596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Metodología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557938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7" grpId="1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04800" y="3044280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_tradnl" sz="4400" b="0" i="0" dirty="0" smtClean="0">
                <a:latin typeface="Arial Black"/>
                <a:ea typeface="+mn-ea"/>
                <a:cs typeface="+mn-cs"/>
              </a:rPr>
              <a:t>••••••••••••••••••••••••••••••••••</a:t>
            </a:r>
            <a:endParaRPr lang="es-ES_tradnl" sz="4400" b="0" i="0" dirty="0">
              <a:latin typeface="Arial Black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475" y="2998113"/>
            <a:ext cx="4603056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es-ES_tradnl" sz="5000" b="1" dirty="0" smtClean="0">
                <a:ln/>
                <a:latin typeface="Cooper Black" pitchFamily="18" charset="0"/>
              </a:rPr>
              <a:t>Componentes</a:t>
            </a:r>
            <a:endParaRPr lang="es-ES_tradnl" sz="5000" b="1" dirty="0">
              <a:ln/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12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2.ipicture.ru/uploads/20111114/WxwJH7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973">
            <a:off x="5716435" y="2062497"/>
            <a:ext cx="1259279" cy="125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TsG-DEKdeQucLxjFF4WL_XBENvc6yrjJDOCogE-BGonz6E7ldmi-lcnOmw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350">
            <a:off x="1496077" y="2019343"/>
            <a:ext cx="1586100" cy="1345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554720"/>
              </p:ext>
            </p:extLst>
          </p:nvPr>
        </p:nvGraphicFramePr>
        <p:xfrm>
          <a:off x="467544" y="3326255"/>
          <a:ext cx="7596336" cy="312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Hardware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708346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9" grpId="1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 rot="5400000">
            <a:off x="3235796" y="-3235796"/>
            <a:ext cx="1988840" cy="8460432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45000"/>
                </a:schemeClr>
              </a:gs>
              <a:gs pos="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39552" y="476672"/>
            <a:ext cx="3744416" cy="1224136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35283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/>
              </a:rPr>
              <a:t>Software</a:t>
            </a:r>
            <a:endParaRPr lang="es-ES" sz="6600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18240018"/>
              </p:ext>
            </p:extLst>
          </p:nvPr>
        </p:nvGraphicFramePr>
        <p:xfrm>
          <a:off x="971600" y="2060848"/>
          <a:ext cx="67204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2134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2ECA97-3E68-421D-9EF2-F255CD8DF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4780</TotalTime>
  <Words>998</Words>
  <Application>Microsoft Office PowerPoint</Application>
  <PresentationFormat>Presentación en pantalla (4:3)</PresentationFormat>
  <Paragraphs>229</Paragraphs>
  <Slides>33</Slides>
  <Notes>26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Sori</dc:creator>
  <cp:lastModifiedBy>Sori</cp:lastModifiedBy>
  <cp:revision>360</cp:revision>
  <dcterms:created xsi:type="dcterms:W3CDTF">2012-04-22T16:36:06Z</dcterms:created>
  <dcterms:modified xsi:type="dcterms:W3CDTF">2012-06-29T16:59:09Z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