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0">
  <p:sldMasterIdLst>
    <p:sldMasterId id="2147484028" r:id="rId1"/>
  </p:sldMasterIdLst>
  <p:notesMasterIdLst>
    <p:notesMasterId r:id="rId39"/>
  </p:notesMasterIdLst>
  <p:sldIdLst>
    <p:sldId id="256" r:id="rId2"/>
    <p:sldId id="291" r:id="rId3"/>
    <p:sldId id="257" r:id="rId4"/>
    <p:sldId id="258" r:id="rId5"/>
    <p:sldId id="259" r:id="rId6"/>
    <p:sldId id="263" r:id="rId7"/>
    <p:sldId id="294" r:id="rId8"/>
    <p:sldId id="295" r:id="rId9"/>
    <p:sldId id="262" r:id="rId10"/>
    <p:sldId id="290" r:id="rId11"/>
    <p:sldId id="302" r:id="rId12"/>
    <p:sldId id="304" r:id="rId13"/>
    <p:sldId id="303" r:id="rId14"/>
    <p:sldId id="305" r:id="rId15"/>
    <p:sldId id="306" r:id="rId16"/>
    <p:sldId id="266" r:id="rId17"/>
    <p:sldId id="265" r:id="rId18"/>
    <p:sldId id="264" r:id="rId19"/>
    <p:sldId id="296" r:id="rId20"/>
    <p:sldId id="261" r:id="rId21"/>
    <p:sldId id="307" r:id="rId22"/>
    <p:sldId id="308" r:id="rId23"/>
    <p:sldId id="268" r:id="rId24"/>
    <p:sldId id="269" r:id="rId25"/>
    <p:sldId id="270" r:id="rId26"/>
    <p:sldId id="277" r:id="rId27"/>
    <p:sldId id="278" r:id="rId28"/>
    <p:sldId id="280" r:id="rId29"/>
    <p:sldId id="281" r:id="rId30"/>
    <p:sldId id="282" r:id="rId31"/>
    <p:sldId id="283" r:id="rId32"/>
    <p:sldId id="293" r:id="rId33"/>
    <p:sldId id="298" r:id="rId34"/>
    <p:sldId id="297" r:id="rId35"/>
    <p:sldId id="299" r:id="rId36"/>
    <p:sldId id="301" r:id="rId37"/>
    <p:sldId id="292" r:id="rId3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CE81"/>
    <a:srgbClr val="77777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68459" autoAdjust="0"/>
  </p:normalViewPr>
  <p:slideViewPr>
    <p:cSldViewPr>
      <p:cViewPr>
        <p:scale>
          <a:sx n="50" d="100"/>
          <a:sy n="50" d="100"/>
        </p:scale>
        <p:origin x="-1956" y="-66"/>
      </p:cViewPr>
      <p:guideLst>
        <p:guide orient="horz" pos="2160"/>
        <p:guide pos="2880"/>
      </p:guideLst>
    </p:cSldViewPr>
  </p:slideViewPr>
  <p:outlineViewPr>
    <p:cViewPr>
      <p:scale>
        <a:sx n="33" d="100"/>
        <a:sy n="33" d="100"/>
      </p:scale>
      <p:origin x="0" y="4938"/>
    </p:cViewPr>
  </p:outlineViewPr>
  <p:notesTextViewPr>
    <p:cViewPr>
      <p:scale>
        <a:sx n="100" d="100"/>
        <a:sy n="100" d="100"/>
      </p:scale>
      <p:origin x="0" y="0"/>
    </p:cViewPr>
  </p:notesTextViewPr>
  <p:sorterViewPr>
    <p:cViewPr>
      <p:scale>
        <a:sx n="66" d="100"/>
        <a:sy n="66" d="100"/>
      </p:scale>
      <p:origin x="0" y="54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5CBCA1-449E-4A8E-BD58-645C818C1BEA}" type="datetimeFigureOut">
              <a:rPr lang="es-MX" smtClean="0"/>
              <a:t>29/06/2012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A53637-EF4C-4A4A-BBF5-C00CF5B4706C}" type="slidenum">
              <a:rPr lang="es-MX" smtClean="0"/>
              <a:t>‹Nº›</a:t>
            </a:fld>
            <a:endParaRPr lang="es-MX"/>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33A53637-EF4C-4A4A-BBF5-C00CF5B4706C}" type="slidenum">
              <a:rPr lang="es-MX" smtClean="0"/>
              <a:t>1</a:t>
            </a:fld>
            <a:endParaRPr lang="es-MX"/>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algn="r"/>
            <a:endParaRPr lang="es-MX" sz="1200" kern="1200" dirty="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33A53637-EF4C-4A4A-BBF5-C00CF5B4706C}" type="slidenum">
              <a:rPr lang="es-MX" smtClean="0"/>
              <a:t>21</a:t>
            </a:fld>
            <a:endParaRPr 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MX"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33A53637-EF4C-4A4A-BBF5-C00CF5B4706C}" type="slidenum">
              <a:rPr lang="es-MX" smtClean="0"/>
              <a:t>22</a:t>
            </a:fld>
            <a:endParaRPr 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33A53637-EF4C-4A4A-BBF5-C00CF5B4706C}" type="slidenum">
              <a:rPr lang="es-MX" smtClean="0"/>
              <a:t>27</a:t>
            </a:fld>
            <a:endParaRPr lang="es-MX"/>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33A53637-EF4C-4A4A-BBF5-C00CF5B4706C}" type="slidenum">
              <a:rPr lang="es-MX" smtClean="0"/>
              <a:t>28</a:t>
            </a:fld>
            <a:endParaRPr 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33A53637-EF4C-4A4A-BBF5-C00CF5B4706C}" type="slidenum">
              <a:rPr lang="es-MX" smtClean="0"/>
              <a:t>5</a:t>
            </a:fld>
            <a:endParaRPr 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33A53637-EF4C-4A4A-BBF5-C00CF5B4706C}" type="slidenum">
              <a:rPr lang="es-MX" smtClean="0"/>
              <a:t>6</a:t>
            </a:fld>
            <a:endParaRPr 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MX" sz="1200" kern="1200" dirty="0" smtClean="0">
                <a:solidFill>
                  <a:schemeClr val="tx1"/>
                </a:solidFill>
                <a:latin typeface="+mn-lt"/>
                <a:ea typeface="+mn-ea"/>
                <a:cs typeface="+mn-cs"/>
              </a:rPr>
              <a:t> </a:t>
            </a:r>
          </a:p>
          <a:p>
            <a:r>
              <a:rPr lang="es-EC" sz="1200" kern="1200" dirty="0" smtClean="0">
                <a:solidFill>
                  <a:schemeClr val="tx1"/>
                </a:solidFill>
                <a:latin typeface="+mn-lt"/>
                <a:ea typeface="+mn-ea"/>
                <a:cs typeface="+mn-cs"/>
              </a:rPr>
              <a:t>Algoritmo Adaptativo Mínimo Cuadrado Recursivo RLS.- </a:t>
            </a:r>
            <a:r>
              <a:rPr lang="es-MX" sz="1200" kern="1200" dirty="0" smtClean="0">
                <a:solidFill>
                  <a:schemeClr val="tx1"/>
                </a:solidFill>
                <a:latin typeface="+mn-lt"/>
                <a:ea typeface="+mn-ea"/>
                <a:cs typeface="+mn-cs"/>
              </a:rPr>
              <a:t>Cuando el medio es altamente dinámico se requiere de algoritmos que se adapten rápidamente a los cambios</a:t>
            </a:r>
            <a:endParaRPr lang="es-MX" dirty="0"/>
          </a:p>
        </p:txBody>
      </p:sp>
      <p:sp>
        <p:nvSpPr>
          <p:cNvPr id="4" name="3 Marcador de número de diapositiva"/>
          <p:cNvSpPr>
            <a:spLocks noGrp="1"/>
          </p:cNvSpPr>
          <p:nvPr>
            <p:ph type="sldNum" sz="quarter" idx="10"/>
          </p:nvPr>
        </p:nvSpPr>
        <p:spPr/>
        <p:txBody>
          <a:bodyPr/>
          <a:lstStyle/>
          <a:p>
            <a:fld id="{33A53637-EF4C-4A4A-BBF5-C00CF5B4706C}" type="slidenum">
              <a:rPr lang="es-MX" smtClean="0"/>
              <a:t>7</a:t>
            </a:fld>
            <a:endParaRPr 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33A53637-EF4C-4A4A-BBF5-C00CF5B4706C}" type="slidenum">
              <a:rPr lang="es-MX" smtClean="0"/>
              <a:t>9</a:t>
            </a:fld>
            <a:endParaRPr lang="es-MX"/>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33A53637-EF4C-4A4A-BBF5-C00CF5B4706C}" type="slidenum">
              <a:rPr lang="es-MX" smtClean="0"/>
              <a:t>17</a:t>
            </a:fld>
            <a:endParaRPr 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33A53637-EF4C-4A4A-BBF5-C00CF5B4706C}" type="slidenum">
              <a:rPr lang="es-MX" smtClean="0"/>
              <a:t>18</a:t>
            </a:fld>
            <a:endParaRPr 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33A53637-EF4C-4A4A-BBF5-C00CF5B4706C}" type="slidenum">
              <a:rPr lang="es-MX" smtClean="0"/>
              <a:t>19</a:t>
            </a:fld>
            <a:endParaRPr 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sz="1200" kern="1200" dirty="0" smtClean="0">
              <a:solidFill>
                <a:schemeClr val="tx1"/>
              </a:solidFill>
              <a:latin typeface="+mn-lt"/>
              <a:ea typeface="+mn-ea"/>
              <a:cs typeface="+mn-cs"/>
            </a:endParaRPr>
          </a:p>
        </p:txBody>
      </p:sp>
      <p:sp>
        <p:nvSpPr>
          <p:cNvPr id="4" name="3 Marcador de número de diapositiva"/>
          <p:cNvSpPr>
            <a:spLocks noGrp="1"/>
          </p:cNvSpPr>
          <p:nvPr>
            <p:ph type="sldNum" sz="quarter" idx="10"/>
          </p:nvPr>
        </p:nvSpPr>
        <p:spPr/>
        <p:txBody>
          <a:bodyPr/>
          <a:lstStyle/>
          <a:p>
            <a:fld id="{33A53637-EF4C-4A4A-BBF5-C00CF5B4706C}" type="slidenum">
              <a:rPr lang="es-MX" smtClean="0"/>
              <a:t>20</a:t>
            </a:fld>
            <a:endParaRPr lang="es-MX"/>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pPr>
              <a:defRPr/>
            </a:pPr>
            <a:fld id="{5D03F28A-4B3C-4273-A21B-89A3547E1D00}" type="datetimeFigureOut">
              <a:rPr lang="en-US" smtClean="0"/>
              <a:pPr>
                <a:defRPr/>
              </a:pPr>
              <a:t>6/28/2012</a:t>
            </a:fld>
            <a:endParaRPr lang="en-US"/>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pPr>
              <a:defRPr/>
            </a:pPr>
            <a:fld id="{684CF419-C954-4385-8BB5-7A8E53C356B2}" type="slidenum">
              <a:rPr lang="es-EC" smtClean="0"/>
              <a:pPr>
                <a:defRPr/>
              </a:pPr>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fld id="{8AC3890D-16B7-4989-9AB6-75F4CF3C6243}" type="datetimeFigureOut">
              <a:rPr lang="en-US" smtClean="0"/>
              <a:pPr>
                <a:defRPr/>
              </a:pPr>
              <a:t>6/28/2012</a:t>
            </a:fld>
            <a:endParaRPr lang="en-US"/>
          </a:p>
        </p:txBody>
      </p:sp>
      <p:sp>
        <p:nvSpPr>
          <p:cNvPr id="5" name="4 Marcador de pie de página"/>
          <p:cNvSpPr>
            <a:spLocks noGrp="1"/>
          </p:cNvSpPr>
          <p:nvPr>
            <p:ph type="ftr" sz="quarter" idx="11"/>
          </p:nvPr>
        </p:nvSpPr>
        <p:spPr/>
        <p:txBody>
          <a:bodyPr/>
          <a:lstStyle>
            <a:extLst/>
          </a:lstStyle>
          <a:p>
            <a:pPr>
              <a:defRPr/>
            </a:pPr>
            <a:endParaRPr lang="en-US"/>
          </a:p>
        </p:txBody>
      </p:sp>
      <p:sp>
        <p:nvSpPr>
          <p:cNvPr id="6" name="5 Marcador de número de diapositiva"/>
          <p:cNvSpPr>
            <a:spLocks noGrp="1"/>
          </p:cNvSpPr>
          <p:nvPr>
            <p:ph type="sldNum" sz="quarter" idx="12"/>
          </p:nvPr>
        </p:nvSpPr>
        <p:spPr/>
        <p:txBody>
          <a:bodyPr/>
          <a:lstStyle>
            <a:extLst/>
          </a:lstStyle>
          <a:p>
            <a:pPr>
              <a:defRPr/>
            </a:pPr>
            <a:fld id="{92E17321-7403-4340-882B-142D33E86772}" type="slidenum">
              <a:rPr lang="es-EC" smtClean="0"/>
              <a:pPr>
                <a:defRPr/>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fld id="{699B92C2-6E48-4163-A8A9-8AC9DB1E3441}" type="datetimeFigureOut">
              <a:rPr lang="en-US" smtClean="0"/>
              <a:pPr>
                <a:defRPr/>
              </a:pPr>
              <a:t>6/28/2012</a:t>
            </a:fld>
            <a:endParaRPr lang="en-US"/>
          </a:p>
        </p:txBody>
      </p:sp>
      <p:sp>
        <p:nvSpPr>
          <p:cNvPr id="5" name="4 Marcador de pie de página"/>
          <p:cNvSpPr>
            <a:spLocks noGrp="1"/>
          </p:cNvSpPr>
          <p:nvPr>
            <p:ph type="ftr" sz="quarter" idx="11"/>
          </p:nvPr>
        </p:nvSpPr>
        <p:spPr/>
        <p:txBody>
          <a:bodyPr/>
          <a:lstStyle>
            <a:extLst/>
          </a:lstStyle>
          <a:p>
            <a:pPr>
              <a:defRPr/>
            </a:pPr>
            <a:endParaRPr lang="en-US"/>
          </a:p>
        </p:txBody>
      </p:sp>
      <p:sp>
        <p:nvSpPr>
          <p:cNvPr id="6" name="5 Marcador de número de diapositiva"/>
          <p:cNvSpPr>
            <a:spLocks noGrp="1"/>
          </p:cNvSpPr>
          <p:nvPr>
            <p:ph type="sldNum" sz="quarter" idx="12"/>
          </p:nvPr>
        </p:nvSpPr>
        <p:spPr/>
        <p:txBody>
          <a:bodyPr/>
          <a:lstStyle>
            <a:extLst/>
          </a:lstStyle>
          <a:p>
            <a:pPr>
              <a:defRPr/>
            </a:pPr>
            <a:fld id="{D48F81FD-E8D7-40DF-BD19-889EF385059E}" type="slidenum">
              <a:rPr lang="es-EC" smtClean="0"/>
              <a:pPr>
                <a:defRPr/>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pPr>
              <a:defRPr/>
            </a:pPr>
            <a:fld id="{97FBCF60-74C3-45EA-A1EA-42F7CCE64FA4}" type="datetimeFigureOut">
              <a:rPr lang="en-US" smtClean="0"/>
              <a:pPr>
                <a:defRPr/>
              </a:pPr>
              <a:t>6/28/2012</a:t>
            </a:fld>
            <a:endParaRPr lang="en-US"/>
          </a:p>
        </p:txBody>
      </p:sp>
      <p:sp>
        <p:nvSpPr>
          <p:cNvPr id="5" name="4 Marcador de pie de página"/>
          <p:cNvSpPr>
            <a:spLocks noGrp="1"/>
          </p:cNvSpPr>
          <p:nvPr>
            <p:ph type="ftr" sz="quarter" idx="11"/>
          </p:nvPr>
        </p:nvSpPr>
        <p:spPr/>
        <p:txBody>
          <a:bodyPr/>
          <a:lstStyle>
            <a:extLst/>
          </a:lstStyle>
          <a:p>
            <a:pPr>
              <a:defRPr/>
            </a:pPr>
            <a:endParaRPr lang="en-US"/>
          </a:p>
        </p:txBody>
      </p:sp>
      <p:sp>
        <p:nvSpPr>
          <p:cNvPr id="6" name="5 Marcador de número de diapositiva"/>
          <p:cNvSpPr>
            <a:spLocks noGrp="1"/>
          </p:cNvSpPr>
          <p:nvPr>
            <p:ph type="sldNum" sz="quarter" idx="12"/>
          </p:nvPr>
        </p:nvSpPr>
        <p:spPr/>
        <p:txBody>
          <a:bodyPr/>
          <a:lstStyle>
            <a:extLst/>
          </a:lstStyle>
          <a:p>
            <a:pPr>
              <a:defRPr/>
            </a:pPr>
            <a:fld id="{E85675D8-46DA-4E30-9F81-EF5FF9B5A5C1}" type="slidenum">
              <a:rPr lang="es-EC" smtClean="0"/>
              <a:pPr>
                <a:defRPr/>
              </a:pPr>
              <a:t>‹Nº›</a:t>
            </a:fld>
            <a:endParaRPr lang="es-EC"/>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pPr>
              <a:defRPr/>
            </a:pPr>
            <a:fld id="{F728C2D1-3EC7-4BC0-8D9B-FADDE1CAC57A}" type="datetimeFigureOut">
              <a:rPr lang="en-US" smtClean="0"/>
              <a:pPr>
                <a:defRPr/>
              </a:pPr>
              <a:t>6/28/2012</a:t>
            </a:fld>
            <a:endParaRPr lang="en-US"/>
          </a:p>
        </p:txBody>
      </p:sp>
      <p:sp>
        <p:nvSpPr>
          <p:cNvPr id="5" name="4 Marcador de pie de página"/>
          <p:cNvSpPr>
            <a:spLocks noGrp="1"/>
          </p:cNvSpPr>
          <p:nvPr>
            <p:ph type="ftr" sz="quarter" idx="11"/>
          </p:nvPr>
        </p:nvSpPr>
        <p:spPr/>
        <p:txBody>
          <a:bodyPr/>
          <a:lstStyle>
            <a:extLst/>
          </a:lstStyle>
          <a:p>
            <a:pPr>
              <a:defRPr/>
            </a:pPr>
            <a:endParaRPr lang="en-US"/>
          </a:p>
        </p:txBody>
      </p:sp>
      <p:sp>
        <p:nvSpPr>
          <p:cNvPr id="6" name="5 Marcador de número de diapositiva"/>
          <p:cNvSpPr>
            <a:spLocks noGrp="1"/>
          </p:cNvSpPr>
          <p:nvPr>
            <p:ph type="sldNum" sz="quarter" idx="12"/>
          </p:nvPr>
        </p:nvSpPr>
        <p:spPr/>
        <p:txBody>
          <a:bodyPr/>
          <a:lstStyle>
            <a:extLst/>
          </a:lstStyle>
          <a:p>
            <a:pPr>
              <a:defRPr/>
            </a:pPr>
            <a:fld id="{89E9A64B-844F-4B7A-B194-86958932C10E}" type="slidenum">
              <a:rPr lang="es-EC" smtClean="0"/>
              <a:pPr>
                <a:defRPr/>
              </a:pPr>
              <a:t>‹Nº›</a:t>
            </a:fld>
            <a:endParaRPr lang="es-EC"/>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pPr>
              <a:defRPr/>
            </a:pPr>
            <a:fld id="{8E8C776C-8F82-4DB5-9A77-ACFD1758E974}" type="datetimeFigureOut">
              <a:rPr lang="en-US" smtClean="0"/>
              <a:pPr>
                <a:defRPr/>
              </a:pPr>
              <a:t>6/28/2012</a:t>
            </a:fld>
            <a:endParaRPr lang="en-US"/>
          </a:p>
        </p:txBody>
      </p:sp>
      <p:sp>
        <p:nvSpPr>
          <p:cNvPr id="6" name="5 Marcador de pie de página"/>
          <p:cNvSpPr>
            <a:spLocks noGrp="1"/>
          </p:cNvSpPr>
          <p:nvPr>
            <p:ph type="ftr" sz="quarter" idx="11"/>
          </p:nvPr>
        </p:nvSpPr>
        <p:spPr/>
        <p:txBody>
          <a:bodyPr/>
          <a:lstStyle>
            <a:extLst/>
          </a:lstStyle>
          <a:p>
            <a:pPr>
              <a:defRPr/>
            </a:pPr>
            <a:endParaRPr lang="en-US"/>
          </a:p>
        </p:txBody>
      </p:sp>
      <p:sp>
        <p:nvSpPr>
          <p:cNvPr id="7" name="6 Marcador de número de diapositiva"/>
          <p:cNvSpPr>
            <a:spLocks noGrp="1"/>
          </p:cNvSpPr>
          <p:nvPr>
            <p:ph type="sldNum" sz="quarter" idx="12"/>
          </p:nvPr>
        </p:nvSpPr>
        <p:spPr/>
        <p:txBody>
          <a:bodyPr/>
          <a:lstStyle>
            <a:extLst/>
          </a:lstStyle>
          <a:p>
            <a:pPr>
              <a:defRPr/>
            </a:pPr>
            <a:fld id="{7A558FA8-E20D-4265-B956-1B1FAF155535}" type="slidenum">
              <a:rPr lang="es-EC" smtClean="0"/>
              <a:pPr>
                <a:defRPr/>
              </a:pPr>
              <a:t>‹Nº›</a:t>
            </a:fld>
            <a:endParaRPr lang="es-EC"/>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pPr>
              <a:defRPr/>
            </a:pPr>
            <a:fld id="{2E224007-C66D-42D6-8BD5-7998D0893AA4}" type="datetimeFigureOut">
              <a:rPr lang="en-US" smtClean="0"/>
              <a:pPr>
                <a:defRPr/>
              </a:pPr>
              <a:t>6/28/2012</a:t>
            </a:fld>
            <a:endParaRPr lang="en-US"/>
          </a:p>
        </p:txBody>
      </p:sp>
      <p:sp>
        <p:nvSpPr>
          <p:cNvPr id="8" name="7 Marcador de pie de página"/>
          <p:cNvSpPr>
            <a:spLocks noGrp="1"/>
          </p:cNvSpPr>
          <p:nvPr>
            <p:ph type="ftr" sz="quarter" idx="11"/>
          </p:nvPr>
        </p:nvSpPr>
        <p:spPr/>
        <p:txBody>
          <a:bodyPr/>
          <a:lstStyle>
            <a:extLst/>
          </a:lstStyle>
          <a:p>
            <a:pPr>
              <a:defRPr/>
            </a:pPr>
            <a:endParaRPr lang="en-US"/>
          </a:p>
        </p:txBody>
      </p:sp>
      <p:sp>
        <p:nvSpPr>
          <p:cNvPr id="9" name="8 Marcador de número de diapositiva"/>
          <p:cNvSpPr>
            <a:spLocks noGrp="1"/>
          </p:cNvSpPr>
          <p:nvPr>
            <p:ph type="sldNum" sz="quarter" idx="12"/>
          </p:nvPr>
        </p:nvSpPr>
        <p:spPr/>
        <p:txBody>
          <a:bodyPr/>
          <a:lstStyle>
            <a:extLst/>
          </a:lstStyle>
          <a:p>
            <a:pPr>
              <a:defRPr/>
            </a:pPr>
            <a:fld id="{69D9A11A-E5E6-44F4-8BBF-623D2BCD4A6A}" type="slidenum">
              <a:rPr lang="es-EC" smtClean="0"/>
              <a:pPr>
                <a:defRPr/>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pPr>
              <a:defRPr/>
            </a:pPr>
            <a:fld id="{C45D9607-35A3-49E2-B696-7D4F600C6EE1}" type="datetimeFigureOut">
              <a:rPr lang="en-US" smtClean="0"/>
              <a:pPr>
                <a:defRPr/>
              </a:pPr>
              <a:t>6/28/2012</a:t>
            </a:fld>
            <a:endParaRPr lang="en-US"/>
          </a:p>
        </p:txBody>
      </p:sp>
      <p:sp>
        <p:nvSpPr>
          <p:cNvPr id="4" name="3 Marcador de pie de página"/>
          <p:cNvSpPr>
            <a:spLocks noGrp="1"/>
          </p:cNvSpPr>
          <p:nvPr>
            <p:ph type="ftr" sz="quarter" idx="11"/>
          </p:nvPr>
        </p:nvSpPr>
        <p:spPr/>
        <p:txBody>
          <a:bodyPr/>
          <a:lstStyle>
            <a:extLst/>
          </a:lstStyle>
          <a:p>
            <a:pPr>
              <a:defRPr/>
            </a:pPr>
            <a:endParaRPr lang="en-US"/>
          </a:p>
        </p:txBody>
      </p:sp>
      <p:sp>
        <p:nvSpPr>
          <p:cNvPr id="5" name="4 Marcador de número de diapositiva"/>
          <p:cNvSpPr>
            <a:spLocks noGrp="1"/>
          </p:cNvSpPr>
          <p:nvPr>
            <p:ph type="sldNum" sz="quarter" idx="12"/>
          </p:nvPr>
        </p:nvSpPr>
        <p:spPr/>
        <p:txBody>
          <a:bodyPr/>
          <a:lstStyle>
            <a:extLst/>
          </a:lstStyle>
          <a:p>
            <a:pPr>
              <a:defRPr/>
            </a:pPr>
            <a:fld id="{752B0136-6CF1-4E16-AC6A-EBF0B39C4975}" type="slidenum">
              <a:rPr lang="es-EC" smtClean="0"/>
              <a:pPr>
                <a:defRPr/>
              </a:pPr>
              <a:t>‹Nº›</a:t>
            </a:fld>
            <a:endParaRPr lang="es-EC"/>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pPr>
              <a:defRPr/>
            </a:pPr>
            <a:fld id="{72F054A7-6AEA-4988-A325-9DA01B42C65D}" type="datetimeFigureOut">
              <a:rPr lang="en-US" smtClean="0"/>
              <a:pPr>
                <a:defRPr/>
              </a:pPr>
              <a:t>6/28/2012</a:t>
            </a:fld>
            <a:endParaRPr lang="en-US"/>
          </a:p>
        </p:txBody>
      </p:sp>
      <p:sp>
        <p:nvSpPr>
          <p:cNvPr id="3" name="2 Marcador de pie de página"/>
          <p:cNvSpPr>
            <a:spLocks noGrp="1"/>
          </p:cNvSpPr>
          <p:nvPr>
            <p:ph type="ftr" sz="quarter" idx="11"/>
          </p:nvPr>
        </p:nvSpPr>
        <p:spPr/>
        <p:txBody>
          <a:bodyPr/>
          <a:lstStyle>
            <a:extLst/>
          </a:lstStyle>
          <a:p>
            <a:pPr>
              <a:defRPr/>
            </a:pPr>
            <a:endParaRPr lang="en-US"/>
          </a:p>
        </p:txBody>
      </p:sp>
      <p:sp>
        <p:nvSpPr>
          <p:cNvPr id="4" name="3 Marcador de número de diapositiva"/>
          <p:cNvSpPr>
            <a:spLocks noGrp="1"/>
          </p:cNvSpPr>
          <p:nvPr>
            <p:ph type="sldNum" sz="quarter" idx="12"/>
          </p:nvPr>
        </p:nvSpPr>
        <p:spPr/>
        <p:txBody>
          <a:bodyPr/>
          <a:lstStyle>
            <a:extLst/>
          </a:lstStyle>
          <a:p>
            <a:pPr>
              <a:defRPr/>
            </a:pPr>
            <a:fld id="{808C5635-8D8E-48A9-BF7C-40EF2C327AB7}" type="slidenum">
              <a:rPr lang="es-EC" smtClean="0"/>
              <a:pPr>
                <a:defRPr/>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pPr>
              <a:defRPr/>
            </a:pPr>
            <a:fld id="{B3D00401-9310-4F38-B93A-A9E243F739EC}" type="datetimeFigureOut">
              <a:rPr lang="en-US" smtClean="0"/>
              <a:pPr>
                <a:defRPr/>
              </a:pPr>
              <a:t>6/28/2012</a:t>
            </a:fld>
            <a:endParaRPr lang="en-US"/>
          </a:p>
        </p:txBody>
      </p:sp>
      <p:sp>
        <p:nvSpPr>
          <p:cNvPr id="6" name="5 Marcador de pie de página"/>
          <p:cNvSpPr>
            <a:spLocks noGrp="1"/>
          </p:cNvSpPr>
          <p:nvPr>
            <p:ph type="ftr" sz="quarter" idx="11"/>
          </p:nvPr>
        </p:nvSpPr>
        <p:spPr/>
        <p:txBody>
          <a:bodyPr/>
          <a:lstStyle>
            <a:extLst/>
          </a:lstStyle>
          <a:p>
            <a:pPr>
              <a:defRPr/>
            </a:pPr>
            <a:endParaRPr lang="en-US"/>
          </a:p>
        </p:txBody>
      </p:sp>
      <p:sp>
        <p:nvSpPr>
          <p:cNvPr id="7" name="6 Marcador de número de diapositiva"/>
          <p:cNvSpPr>
            <a:spLocks noGrp="1"/>
          </p:cNvSpPr>
          <p:nvPr>
            <p:ph type="sldNum" sz="quarter" idx="12"/>
          </p:nvPr>
        </p:nvSpPr>
        <p:spPr/>
        <p:txBody>
          <a:bodyPr/>
          <a:lstStyle>
            <a:extLst/>
          </a:lstStyle>
          <a:p>
            <a:pPr>
              <a:defRPr/>
            </a:pPr>
            <a:fld id="{8CFEFDCE-6117-46C7-A16B-E8F28C638E68}" type="slidenum">
              <a:rPr lang="es-EC" smtClean="0"/>
              <a:pPr>
                <a:defRPr/>
              </a:pPr>
              <a:t>‹Nº›</a:t>
            </a:fld>
            <a:endParaRPr lang="es-EC"/>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pPr>
              <a:defRPr/>
            </a:pPr>
            <a:fld id="{15C367BB-A63C-47D0-8D8D-907960605BE1}" type="datetimeFigureOut">
              <a:rPr lang="en-US" smtClean="0"/>
              <a:pPr>
                <a:defRPr/>
              </a:pPr>
              <a:t>6/28/2012</a:t>
            </a:fld>
            <a:endParaRPr lang="en-US"/>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en-US"/>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pPr>
              <a:defRPr/>
            </a:pPr>
            <a:fld id="{3D3449D4-3500-45CD-93A0-4F943424DA4A}" type="slidenum">
              <a:rPr lang="es-EC" smtClean="0"/>
              <a:pPr>
                <a:defRPr/>
              </a:pPr>
              <a:t>‹Nº›</a:t>
            </a:fld>
            <a:endParaRPr lang="es-EC"/>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E3EA32E6-1465-4856-BE10-9E62248D38BA}" type="datetimeFigureOut">
              <a:rPr lang="en-US" smtClean="0"/>
              <a:pPr>
                <a:defRPr/>
              </a:pPr>
              <a:t>6/28/2012</a:t>
            </a:fld>
            <a:endParaRPr lang="en-US"/>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en-US"/>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22E01C7C-5EA5-4C12-BDC4-29247BC43DB6}" type="slidenum">
              <a:rPr lang="es-EC" smtClean="0"/>
              <a:pPr>
                <a:defRPr/>
              </a:pPr>
              <a:t>‹Nº›</a:t>
            </a:fld>
            <a:endParaRPr lang="es-EC"/>
          </a:p>
        </p:txBody>
      </p:sp>
    </p:spTree>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1 Título"/>
          <p:cNvSpPr txBox="1">
            <a:spLocks/>
          </p:cNvSpPr>
          <p:nvPr/>
        </p:nvSpPr>
        <p:spPr>
          <a:xfrm>
            <a:off x="990600" y="304800"/>
            <a:ext cx="7344816" cy="504055"/>
          </a:xfrm>
          <a:prstGeom prst="rect">
            <a:avLst/>
          </a:prstGeom>
        </p:spPr>
        <p:txBody>
          <a:bodyPr vert="horz" anchor="b">
            <a:normAutofit fontScale="92500"/>
            <a:scene3d>
              <a:camera prst="orthographicFront"/>
              <a:lightRig rig="soft" dir="t"/>
            </a:scene3d>
            <a:sp3d prstMaterial="softEdge">
              <a:bevelT w="25400" h="25400"/>
            </a:sp3d>
          </a:bodyPr>
          <a:lstStyle/>
          <a:p>
            <a:pPr marL="0" marR="0" lvl="0" indent="0" algn="r" defTabSz="914400" rtl="0" eaLnBrk="1" fontAlgn="base" latinLnBrk="0" hangingPunct="1">
              <a:lnSpc>
                <a:spcPct val="90000"/>
              </a:lnSpc>
              <a:spcBef>
                <a:spcPct val="0"/>
              </a:spcBef>
              <a:spcAft>
                <a:spcPct val="0"/>
              </a:spcAft>
              <a:buClrTx/>
              <a:buSzTx/>
              <a:buFontTx/>
              <a:buNone/>
              <a:tabLst/>
              <a:defRPr/>
            </a:pPr>
            <a:r>
              <a:rPr kumimoji="0" lang="es-AR" sz="2600" b="1" i="0" u="none" strike="noStrike" kern="1200" cap="none" spc="0" normalizeH="0" baseline="0" noProof="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ESCUELA SUPERIOR POLITÉCNICA DEL LITORAL </a:t>
            </a:r>
            <a:endParaRPr kumimoji="0" lang="de-DE" sz="26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7" name="6 Título"/>
          <p:cNvSpPr>
            <a:spLocks noGrp="1"/>
          </p:cNvSpPr>
          <p:nvPr>
            <p:ph type="title"/>
          </p:nvPr>
        </p:nvSpPr>
        <p:spPr/>
        <p:txBody>
          <a:bodyPr/>
          <a:lstStyle/>
          <a:p>
            <a:endParaRPr lang="es-MX"/>
          </a:p>
        </p:txBody>
      </p:sp>
      <p:pic>
        <p:nvPicPr>
          <p:cNvPr id="9" name="8 Marcador de contenido" descr="http://www.espol.edu.ec/espol/images/index_r34_c2.gif"/>
          <p:cNvPicPr>
            <a:picLocks noGrp="1"/>
          </p:cNvPicPr>
          <p:nvPr>
            <p:ph idx="1"/>
          </p:nvPr>
        </p:nvPicPr>
        <p:blipFill>
          <a:blip r:embed="rId3" cstate="print"/>
          <a:srcRect r="5556"/>
          <a:stretch>
            <a:fillRect/>
          </a:stretch>
        </p:blipFill>
        <p:spPr bwMode="auto">
          <a:xfrm>
            <a:off x="3886200" y="838200"/>
            <a:ext cx="1313385" cy="1333500"/>
          </a:xfrm>
          <a:prstGeom prst="rect">
            <a:avLst/>
          </a:prstGeom>
          <a:noFill/>
        </p:spPr>
      </p:pic>
      <p:sp>
        <p:nvSpPr>
          <p:cNvPr id="10" name="1 Título"/>
          <p:cNvSpPr txBox="1">
            <a:spLocks/>
          </p:cNvSpPr>
          <p:nvPr/>
        </p:nvSpPr>
        <p:spPr>
          <a:xfrm>
            <a:off x="838200" y="2162945"/>
            <a:ext cx="7344816" cy="504055"/>
          </a:xfrm>
          <a:prstGeom prst="rect">
            <a:avLst/>
          </a:prstGeom>
        </p:spPr>
        <p:txBody>
          <a:bodyPr anchor="b">
            <a:normAutofit fontScale="82500" lnSpcReduction="10000"/>
          </a:bodyPr>
          <a:lstStyle/>
          <a:p>
            <a:pPr marL="0" marR="0" lvl="0" indent="0" algn="ctr" defTabSz="914400" fontAlgn="base">
              <a:lnSpc>
                <a:spcPct val="90000"/>
              </a:lnSpc>
              <a:spcBef>
                <a:spcPct val="0"/>
              </a:spcBef>
              <a:spcAft>
                <a:spcPct val="0"/>
              </a:spcAft>
              <a:buClrTx/>
              <a:buSzTx/>
              <a:tabLst/>
              <a:defRPr/>
            </a:pPr>
            <a:r>
              <a:rPr lang="es-AR" sz="25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Facultad de Ingeniería en Electricidad y Computación</a:t>
            </a:r>
            <a:endParaRPr lang="de-DE" sz="2500" dirty="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
        <p:nvSpPr>
          <p:cNvPr id="12" name="11 Rectángulo"/>
          <p:cNvSpPr/>
          <p:nvPr/>
        </p:nvSpPr>
        <p:spPr>
          <a:xfrm>
            <a:off x="1447800" y="2828836"/>
            <a:ext cx="6629400" cy="923330"/>
          </a:xfrm>
          <a:prstGeom prst="rect">
            <a:avLst/>
          </a:prstGeom>
        </p:spPr>
        <p:txBody>
          <a:bodyPr wrap="square">
            <a:spAutoFit/>
          </a:bodyPr>
          <a:lstStyle/>
          <a:p>
            <a:pPr algn="ctr"/>
            <a:r>
              <a:rPr lang="es-ES" dirty="0" smtClean="0">
                <a:solidFill>
                  <a:schemeClr val="tx2">
                    <a:satMod val="130000"/>
                  </a:schemeClr>
                </a:solidFill>
                <a:latin typeface="Verdana" pitchFamily="34" charset="0"/>
                <a:ea typeface="Verdana" pitchFamily="34" charset="0"/>
                <a:cs typeface="Verdana" pitchFamily="34" charset="0"/>
              </a:rPr>
              <a:t>“Identificación y diseño de un controlador para un sistema de antenas inteligentes basado en el algoritmo adaptativo RLS</a:t>
            </a:r>
            <a:r>
              <a:rPr lang="es-AR" dirty="0" smtClean="0">
                <a:latin typeface="Verdana" pitchFamily="34" charset="0"/>
                <a:ea typeface="Verdana" pitchFamily="34" charset="0"/>
                <a:cs typeface="Verdana" pitchFamily="34" charset="0"/>
              </a:rPr>
              <a:t>”</a:t>
            </a:r>
            <a:endParaRPr lang="es-MX" dirty="0"/>
          </a:p>
        </p:txBody>
      </p:sp>
      <p:sp>
        <p:nvSpPr>
          <p:cNvPr id="13" name="1 Título"/>
          <p:cNvSpPr txBox="1">
            <a:spLocks/>
          </p:cNvSpPr>
          <p:nvPr/>
        </p:nvSpPr>
        <p:spPr>
          <a:xfrm>
            <a:off x="1143000" y="3886200"/>
            <a:ext cx="7344816" cy="504056"/>
          </a:xfrm>
          <a:prstGeom prst="rect">
            <a:avLst/>
          </a:prstGeom>
        </p:spPr>
        <p:txBody>
          <a:bodyPr anchor="b">
            <a:normAutofit fontScale="97500"/>
          </a:bodyPr>
          <a:lstStyle/>
          <a:p>
            <a:pPr algn="ctr" fontAlgn="base">
              <a:lnSpc>
                <a:spcPct val="90000"/>
              </a:lnSpc>
              <a:spcBef>
                <a:spcPct val="0"/>
              </a:spcBef>
              <a:spcAft>
                <a:spcPct val="0"/>
              </a:spcAft>
            </a:pPr>
            <a:r>
              <a:rPr lang="es-AR" sz="24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Sustentación de </a:t>
            </a:r>
            <a:r>
              <a:rPr lang="es-AR" sz="25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Tesina</a:t>
            </a:r>
            <a:r>
              <a:rPr lang="es-AR" sz="24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 de seminario</a:t>
            </a:r>
          </a:p>
        </p:txBody>
      </p:sp>
      <p:sp>
        <p:nvSpPr>
          <p:cNvPr id="15" name="2 Subtítulo"/>
          <p:cNvSpPr txBox="1">
            <a:spLocks/>
          </p:cNvSpPr>
          <p:nvPr/>
        </p:nvSpPr>
        <p:spPr>
          <a:xfrm>
            <a:off x="914400" y="4841776"/>
            <a:ext cx="7416824" cy="1254224"/>
          </a:xfrm>
          <a:prstGeom prst="rect">
            <a:avLst/>
          </a:prstGeom>
        </p:spPr>
        <p:txBody>
          <a:bodyPr vert="horz">
            <a:normAutofit fontScale="85000" lnSpcReduction="20000"/>
          </a:bodyPr>
          <a:lstStyle/>
          <a:p>
            <a:pPr marL="365760" marR="0" lvl="0" indent="-256032" algn="ctr" defTabSz="914400" rtl="0" eaLnBrk="1" fontAlgn="base" latinLnBrk="0" hangingPunct="1">
              <a:lnSpc>
                <a:spcPct val="90000"/>
              </a:lnSpc>
              <a:spcBef>
                <a:spcPts val="400"/>
              </a:spcBef>
              <a:spcAft>
                <a:spcPct val="0"/>
              </a:spcAft>
              <a:buClr>
                <a:schemeClr val="accent1"/>
              </a:buClr>
              <a:buSzPct val="68000"/>
              <a:tabLst/>
              <a:defRPr/>
            </a:pPr>
            <a:r>
              <a:rPr lang="es-AR" sz="3100" dirty="0">
                <a:solidFill>
                  <a:schemeClr val="tx2">
                    <a:satMod val="130000"/>
                  </a:schemeClr>
                </a:solidFill>
                <a:effectLst>
                  <a:outerShdw blurRad="50000" dist="30000" dir="5400000" algn="tl" rotWithShape="0">
                    <a:srgbClr val="000000">
                      <a:alpha val="30000"/>
                    </a:srgbClr>
                  </a:outerShdw>
                </a:effectLst>
                <a:latin typeface="+mj-lt"/>
                <a:ea typeface="+mj-ea"/>
                <a:cs typeface="+mj-cs"/>
              </a:rPr>
              <a:t>Previo a la obtención del Título de:</a:t>
            </a:r>
          </a:p>
          <a:p>
            <a:pPr marL="365760" marR="0" lvl="0" indent="-256032" algn="ctr" defTabSz="914400" rtl="0" eaLnBrk="1" fontAlgn="base" latinLnBrk="0" hangingPunct="1">
              <a:lnSpc>
                <a:spcPct val="90000"/>
              </a:lnSpc>
              <a:spcBef>
                <a:spcPts val="400"/>
              </a:spcBef>
              <a:spcAft>
                <a:spcPct val="0"/>
              </a:spcAft>
              <a:buClr>
                <a:schemeClr val="accent1"/>
              </a:buClr>
              <a:buSzPct val="68000"/>
              <a:buFont typeface="Wingdings 3"/>
              <a:buChar char=""/>
              <a:tabLst/>
              <a:defRPr/>
            </a:pPr>
            <a:endParaRPr kumimoji="0" lang="es-EC" sz="2800" b="0" i="0" u="none" strike="noStrike" kern="1200" cap="none" spc="0" normalizeH="0" baseline="0" noProof="0" dirty="0" smtClean="0">
              <a:ln>
                <a:noFill/>
              </a:ln>
              <a:solidFill>
                <a:schemeClr val="tx1"/>
              </a:solidFill>
              <a:effectLst/>
              <a:uLnTx/>
              <a:uFillTx/>
              <a:latin typeface="+mn-lt"/>
              <a:ea typeface="+mn-ea"/>
              <a:cs typeface="+mn-cs"/>
            </a:endParaRPr>
          </a:p>
          <a:p>
            <a:pPr algn="ctr">
              <a:lnSpc>
                <a:spcPct val="90000"/>
              </a:lnSpc>
            </a:pPr>
            <a:r>
              <a:rPr lang="es-EC" sz="2800" dirty="0" smtClean="0">
                <a:latin typeface="Verdana" pitchFamily="34" charset="0"/>
                <a:ea typeface="Verdana" pitchFamily="34" charset="0"/>
                <a:cs typeface="Verdana" pitchFamily="34" charset="0"/>
              </a:rPr>
              <a:t>INGENIERO EN ELECTRÓNICA Y TELECOMUNICACIONES</a:t>
            </a:r>
          </a:p>
          <a:p>
            <a:pPr marL="365760" marR="0" lvl="0" indent="-256032" algn="ctr" defTabSz="914400" rtl="0" eaLnBrk="1" fontAlgn="base" latinLnBrk="0" hangingPunct="1">
              <a:lnSpc>
                <a:spcPct val="90000"/>
              </a:lnSpc>
              <a:spcBef>
                <a:spcPts val="400"/>
              </a:spcBef>
              <a:spcAft>
                <a:spcPct val="0"/>
              </a:spcAft>
              <a:buClr>
                <a:schemeClr val="accent1"/>
              </a:buClr>
              <a:buSzPct val="68000"/>
              <a:buFont typeface="Wingdings 3"/>
              <a:buChar char=""/>
              <a:tabLst/>
              <a:defRPr/>
            </a:pPr>
            <a:endParaRPr kumimoji="0" lang="es-EC" sz="31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81000"/>
            <a:ext cx="7497763" cy="990600"/>
          </a:xfrm>
        </p:spPr>
        <p:txBody>
          <a:bodyPr/>
          <a:lstStyle/>
          <a:p>
            <a:pPr eaLnBrk="1" fontAlgn="auto" hangingPunct="1">
              <a:spcAft>
                <a:spcPts val="0"/>
              </a:spcAft>
              <a:defRPr/>
            </a:pPr>
            <a:r>
              <a:rPr lang="es-EC" sz="4000" dirty="0" smtClean="0">
                <a:solidFill>
                  <a:schemeClr val="tx2">
                    <a:satMod val="130000"/>
                  </a:schemeClr>
                </a:solidFill>
              </a:rPr>
              <a:t>Diagrama de Bloque</a:t>
            </a:r>
            <a:endParaRPr lang="es-EC" sz="4000" dirty="0">
              <a:solidFill>
                <a:schemeClr val="tx2">
                  <a:satMod val="130000"/>
                </a:schemeClr>
              </a:solidFill>
            </a:endParaRPr>
          </a:p>
        </p:txBody>
      </p:sp>
      <p:pic>
        <p:nvPicPr>
          <p:cNvPr id="5" name="4 Imagen"/>
          <p:cNvPicPr/>
          <p:nvPr/>
        </p:nvPicPr>
        <p:blipFill>
          <a:blip r:embed="rId2" cstate="print"/>
          <a:srcRect l="16985" t="17217" r="14676" b="31132"/>
          <a:stretch>
            <a:fillRect/>
          </a:stretch>
        </p:blipFill>
        <p:spPr bwMode="auto">
          <a:xfrm>
            <a:off x="1066800" y="1447800"/>
            <a:ext cx="7162800" cy="4528628"/>
          </a:xfrm>
          <a:prstGeom prst="rect">
            <a:avLst/>
          </a:prstGeom>
          <a:ln w="19050">
            <a:solidFill>
              <a:schemeClr val="tx1"/>
            </a:solidFill>
            <a:prstDash val="solid"/>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Señal de entrada</a:t>
            </a:r>
            <a:endParaRPr lang="es-MX" dirty="0"/>
          </a:p>
        </p:txBody>
      </p:sp>
      <p:pic>
        <p:nvPicPr>
          <p:cNvPr id="6" name="5 Marcador de contenido"/>
          <p:cNvPicPr>
            <a:picLocks noGrp="1"/>
          </p:cNvPicPr>
          <p:nvPr>
            <p:ph idx="1"/>
          </p:nvPr>
        </p:nvPicPr>
        <p:blipFill>
          <a:blip r:embed="rId2" cstate="print"/>
          <a:srcRect l="2105" t="11726" r="5263" b="4235"/>
          <a:stretch>
            <a:fillRect/>
          </a:stretch>
        </p:blipFill>
        <p:spPr bwMode="auto">
          <a:xfrm>
            <a:off x="685800" y="1371600"/>
            <a:ext cx="4633361" cy="4525962"/>
          </a:xfrm>
          <a:prstGeom prst="rect">
            <a:avLst/>
          </a:prstGeom>
          <a:ln w="19050">
            <a:solidFill>
              <a:schemeClr val="tx1"/>
            </a:solidFill>
            <a:prstDash val="solid"/>
          </a:ln>
          <a:effectLst>
            <a:outerShdw blurRad="190500" algn="tl" rotWithShape="0">
              <a:srgbClr val="000000">
                <a:alpha val="70000"/>
              </a:srgbClr>
            </a:outerShdw>
          </a:effectLst>
        </p:spPr>
      </p:pic>
      <p:pic>
        <p:nvPicPr>
          <p:cNvPr id="7" name="6 Imagen"/>
          <p:cNvPicPr/>
          <p:nvPr/>
        </p:nvPicPr>
        <p:blipFill>
          <a:blip r:embed="rId3" cstate="print"/>
          <a:srcRect l="18070" t="20907" r="17193" b="9467"/>
          <a:stretch>
            <a:fillRect/>
          </a:stretch>
        </p:blipFill>
        <p:spPr bwMode="auto">
          <a:xfrm>
            <a:off x="5562600" y="2514600"/>
            <a:ext cx="2795807" cy="2486025"/>
          </a:xfrm>
          <a:prstGeom prst="rect">
            <a:avLst/>
          </a:prstGeom>
          <a:ln w="19050">
            <a:solidFill>
              <a:schemeClr val="tx1"/>
            </a:solidFill>
            <a:prstDash val="solid"/>
          </a:ln>
          <a:effectLst>
            <a:outerShdw blurRad="190500" algn="tl" rotWithShape="0">
              <a:srgbClr val="000000">
                <a:alpha val="70000"/>
              </a:srgbClr>
            </a:outerShdw>
          </a:effec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smtClean="0"/>
              <a:t>Señal deseada</a:t>
            </a:r>
            <a:endParaRPr lang="es-MX" dirty="0"/>
          </a:p>
        </p:txBody>
      </p:sp>
      <p:pic>
        <p:nvPicPr>
          <p:cNvPr id="4" name="3 Marcador de contenido"/>
          <p:cNvPicPr>
            <a:picLocks noGrp="1"/>
          </p:cNvPicPr>
          <p:nvPr>
            <p:ph idx="1"/>
          </p:nvPr>
        </p:nvPicPr>
        <p:blipFill>
          <a:blip r:embed="rId2" cstate="print"/>
          <a:srcRect l="17680" t="35785" r="67622" b="51900"/>
          <a:stretch>
            <a:fillRect/>
          </a:stretch>
        </p:blipFill>
        <p:spPr bwMode="auto">
          <a:xfrm>
            <a:off x="3733800" y="1981200"/>
            <a:ext cx="1419584" cy="612308"/>
          </a:xfrm>
          <a:prstGeom prst="rect">
            <a:avLst/>
          </a:prstGeom>
          <a:ln w="19050">
            <a:solidFill>
              <a:schemeClr val="tx1"/>
            </a:solidFill>
            <a:prstDash val="solid"/>
          </a:ln>
          <a:effectLst>
            <a:outerShdw blurRad="190500" algn="tl" rotWithShape="0">
              <a:srgbClr val="000000">
                <a:alpha val="70000"/>
              </a:srgbClr>
            </a:outerShdw>
          </a:effectLst>
        </p:spPr>
      </p:pic>
      <p:pic>
        <p:nvPicPr>
          <p:cNvPr id="5" name="4 Imagen"/>
          <p:cNvPicPr/>
          <p:nvPr/>
        </p:nvPicPr>
        <p:blipFill>
          <a:blip r:embed="rId3" cstate="print"/>
          <a:srcRect l="17011" t="21482" r="13660" b="11041"/>
          <a:stretch>
            <a:fillRect/>
          </a:stretch>
        </p:blipFill>
        <p:spPr bwMode="auto">
          <a:xfrm>
            <a:off x="3048000" y="3200400"/>
            <a:ext cx="2869775" cy="2486025"/>
          </a:xfrm>
          <a:prstGeom prst="rect">
            <a:avLst/>
          </a:prstGeom>
          <a:ln w="19050">
            <a:solidFill>
              <a:schemeClr val="tx1"/>
            </a:solidFill>
            <a:prstDash val="solid"/>
          </a:ln>
          <a:effectLst>
            <a:outerShdw blurRad="190500" algn="tl" rotWithShape="0">
              <a:srgbClr val="000000">
                <a:alpha val="70000"/>
              </a:srgbClr>
            </a:outerShdw>
          </a:effec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smtClean="0"/>
              <a:t>Bloque de pesos</a:t>
            </a:r>
            <a:endParaRPr lang="es-MX" dirty="0"/>
          </a:p>
        </p:txBody>
      </p:sp>
      <p:pic>
        <p:nvPicPr>
          <p:cNvPr id="4" name="3 Marcador de contenido"/>
          <p:cNvPicPr>
            <a:picLocks noGrp="1"/>
          </p:cNvPicPr>
          <p:nvPr>
            <p:ph idx="1"/>
          </p:nvPr>
        </p:nvPicPr>
        <p:blipFill>
          <a:blip r:embed="rId2" cstate="print"/>
          <a:srcRect l="64702" t="37668" r="4947" b="33350"/>
          <a:stretch>
            <a:fillRect/>
          </a:stretch>
        </p:blipFill>
        <p:spPr bwMode="auto">
          <a:xfrm>
            <a:off x="3048000" y="1524000"/>
            <a:ext cx="2931406" cy="1441000"/>
          </a:xfrm>
          <a:prstGeom prst="rect">
            <a:avLst/>
          </a:prstGeom>
          <a:ln w="19050">
            <a:solidFill>
              <a:schemeClr val="tx1"/>
            </a:solidFill>
            <a:prstDash val="solid"/>
          </a:ln>
          <a:effectLst>
            <a:outerShdw blurRad="190500" algn="tl" rotWithShape="0">
              <a:srgbClr val="000000">
                <a:alpha val="70000"/>
              </a:srgbClr>
            </a:outerShdw>
          </a:effectLst>
        </p:spPr>
      </p:pic>
      <p:pic>
        <p:nvPicPr>
          <p:cNvPr id="5" name="4 Imagen"/>
          <p:cNvPicPr/>
          <p:nvPr/>
        </p:nvPicPr>
        <p:blipFill>
          <a:blip r:embed="rId3" cstate="print"/>
          <a:srcRect l="35439" t="43925" r="37368" b="21807"/>
          <a:stretch>
            <a:fillRect/>
          </a:stretch>
        </p:blipFill>
        <p:spPr bwMode="auto">
          <a:xfrm>
            <a:off x="990600" y="3200400"/>
            <a:ext cx="3048000" cy="2590800"/>
          </a:xfrm>
          <a:prstGeom prst="rect">
            <a:avLst/>
          </a:prstGeom>
          <a:ln w="19050">
            <a:solidFill>
              <a:schemeClr val="tx1"/>
            </a:solidFill>
            <a:prstDash val="solid"/>
          </a:ln>
          <a:effectLst>
            <a:outerShdw blurRad="190500" algn="tl" rotWithShape="0">
              <a:srgbClr val="000000">
                <a:alpha val="70000"/>
              </a:srgbClr>
            </a:outerShdw>
          </a:effectLst>
        </p:spPr>
      </p:pic>
      <p:pic>
        <p:nvPicPr>
          <p:cNvPr id="6" name="5 Imagen"/>
          <p:cNvPicPr/>
          <p:nvPr/>
        </p:nvPicPr>
        <p:blipFill>
          <a:blip r:embed="rId3" cstate="print"/>
          <a:srcRect l="9832" t="43736" r="66991" b="21821"/>
          <a:stretch>
            <a:fillRect/>
          </a:stretch>
        </p:blipFill>
        <p:spPr bwMode="auto">
          <a:xfrm>
            <a:off x="4648200" y="3200400"/>
            <a:ext cx="3124200" cy="2590800"/>
          </a:xfrm>
          <a:prstGeom prst="rect">
            <a:avLst/>
          </a:prstGeom>
          <a:ln w="19050">
            <a:solidFill>
              <a:schemeClr val="tx1"/>
            </a:solidFill>
            <a:prstDash val="solid"/>
          </a:ln>
          <a:effectLst>
            <a:outerShdw blurRad="190500" algn="tl" rotWithShape="0">
              <a:srgbClr val="000000">
                <a:alpha val="70000"/>
              </a:srgbClr>
            </a:outerShdw>
          </a:effec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smtClean="0"/>
              <a:t>Señal de salida</a:t>
            </a:r>
            <a:endParaRPr lang="es-MX" dirty="0"/>
          </a:p>
        </p:txBody>
      </p:sp>
      <p:pic>
        <p:nvPicPr>
          <p:cNvPr id="4" name="3 Marcador de contenido"/>
          <p:cNvPicPr>
            <a:picLocks noGrp="1"/>
          </p:cNvPicPr>
          <p:nvPr>
            <p:ph idx="1"/>
          </p:nvPr>
        </p:nvPicPr>
        <p:blipFill>
          <a:blip r:embed="rId2" cstate="print"/>
          <a:srcRect l="974" t="11615" r="62560" b="10177"/>
          <a:stretch>
            <a:fillRect/>
          </a:stretch>
        </p:blipFill>
        <p:spPr bwMode="auto">
          <a:xfrm>
            <a:off x="1219200" y="1295400"/>
            <a:ext cx="4191000" cy="4800600"/>
          </a:xfrm>
          <a:prstGeom prst="rect">
            <a:avLst/>
          </a:prstGeom>
          <a:ln w="19050">
            <a:solidFill>
              <a:schemeClr val="tx1"/>
            </a:solidFill>
            <a:prstDash val="solid"/>
          </a:ln>
          <a:effectLst>
            <a:outerShdw blurRad="190500" algn="tl" rotWithShape="0">
              <a:srgbClr val="000000">
                <a:alpha val="70000"/>
              </a:srgbClr>
            </a:outerShdw>
          </a:effectLst>
        </p:spPr>
      </p:pic>
      <p:pic>
        <p:nvPicPr>
          <p:cNvPr id="5" name="4 Imagen"/>
          <p:cNvPicPr/>
          <p:nvPr/>
        </p:nvPicPr>
        <p:blipFill>
          <a:blip r:embed="rId3" cstate="print"/>
          <a:srcRect l="18670" t="20639" r="15426" b="9091"/>
          <a:stretch>
            <a:fillRect/>
          </a:stretch>
        </p:blipFill>
        <p:spPr bwMode="auto">
          <a:xfrm>
            <a:off x="5791200" y="2286000"/>
            <a:ext cx="2369192" cy="2246415"/>
          </a:xfrm>
          <a:prstGeom prst="rect">
            <a:avLst/>
          </a:prstGeom>
          <a:ln w="19050">
            <a:solidFill>
              <a:schemeClr val="tx1"/>
            </a:solidFill>
            <a:prstDash val="solid"/>
          </a:ln>
          <a:effectLst>
            <a:outerShdw blurRad="190500" algn="tl" rotWithShape="0">
              <a:srgbClr val="000000">
                <a:alpha val="70000"/>
              </a:srgbClr>
            </a:outerShdw>
          </a:effec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MX" dirty="0" smtClean="0"/>
              <a:t>Bloque de Fase</a:t>
            </a:r>
            <a:endParaRPr lang="es-MX" dirty="0"/>
          </a:p>
        </p:txBody>
      </p:sp>
      <p:pic>
        <p:nvPicPr>
          <p:cNvPr id="141314" name="Picture 2"/>
          <p:cNvPicPr>
            <a:picLocks noGrp="1" noChangeAspect="1" noChangeArrowheads="1"/>
          </p:cNvPicPr>
          <p:nvPr>
            <p:ph idx="1"/>
          </p:nvPr>
        </p:nvPicPr>
        <p:blipFill>
          <a:blip r:embed="rId2"/>
          <a:srcRect l="34855" t="11049" r="36748" b="4770"/>
          <a:stretch>
            <a:fillRect/>
          </a:stretch>
        </p:blipFill>
        <p:spPr bwMode="auto">
          <a:xfrm>
            <a:off x="3124200" y="1092200"/>
            <a:ext cx="3276600" cy="5461000"/>
          </a:xfrm>
          <a:prstGeom prst="rect">
            <a:avLst/>
          </a:prstGeom>
          <a:noFill/>
          <a:ln w="9525">
            <a:noFill/>
            <a:miter lim="800000"/>
            <a:headEnd/>
            <a:tailEnd/>
          </a:ln>
          <a:effec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2 Subtítulo"/>
          <p:cNvSpPr>
            <a:spLocks noGrp="1"/>
          </p:cNvSpPr>
          <p:nvPr>
            <p:ph idx="1"/>
          </p:nvPr>
        </p:nvSpPr>
        <p:spPr>
          <a:xfrm>
            <a:off x="1447800" y="5105400"/>
            <a:ext cx="7497763" cy="1447800"/>
          </a:xfrm>
        </p:spPr>
        <p:txBody>
          <a:bodyPr/>
          <a:lstStyle/>
          <a:p>
            <a:pPr eaLnBrk="1" hangingPunct="1"/>
            <a:r>
              <a:rPr lang="es-EC" sz="2000" b="1" dirty="0" smtClean="0"/>
              <a:t>Tao: 	      </a:t>
            </a:r>
            <a:r>
              <a:rPr lang="es-EC" sz="2000" dirty="0" smtClean="0"/>
              <a:t>0.102 </a:t>
            </a:r>
            <a:r>
              <a:rPr lang="es-EC" sz="2000" dirty="0" smtClean="0"/>
              <a:t>segundos</a:t>
            </a:r>
          </a:p>
          <a:p>
            <a:pPr eaLnBrk="1" hangingPunct="1"/>
            <a:r>
              <a:rPr lang="es-EC" sz="2000" b="1" dirty="0" smtClean="0"/>
              <a:t>Ganancia última: 	</a:t>
            </a:r>
            <a:r>
              <a:rPr lang="es-EC" sz="2000" dirty="0" smtClean="0"/>
              <a:t>135</a:t>
            </a:r>
            <a:endParaRPr lang="es-EC" sz="2000" dirty="0" smtClean="0"/>
          </a:p>
          <a:p>
            <a:pPr eaLnBrk="1" hangingPunct="1"/>
            <a:r>
              <a:rPr lang="es-EC" sz="2000" b="1" dirty="0" smtClean="0"/>
              <a:t>Tiempo de estabilización: 	</a:t>
            </a:r>
            <a:r>
              <a:rPr lang="es-EC" sz="2000" dirty="0" smtClean="0"/>
              <a:t>0.408 </a:t>
            </a:r>
            <a:r>
              <a:rPr lang="es-EC" sz="2000" dirty="0" smtClean="0"/>
              <a:t>segundos </a:t>
            </a:r>
          </a:p>
        </p:txBody>
      </p:sp>
      <p:sp>
        <p:nvSpPr>
          <p:cNvPr id="2" name="1 Título"/>
          <p:cNvSpPr>
            <a:spLocks noGrp="1"/>
          </p:cNvSpPr>
          <p:nvPr>
            <p:ph type="title"/>
          </p:nvPr>
        </p:nvSpPr>
        <p:spPr>
          <a:xfrm>
            <a:off x="609600" y="304800"/>
            <a:ext cx="7497763" cy="990600"/>
          </a:xfrm>
        </p:spPr>
        <p:txBody>
          <a:bodyPr/>
          <a:lstStyle/>
          <a:p>
            <a:pPr eaLnBrk="1" fontAlgn="auto" hangingPunct="1">
              <a:spcAft>
                <a:spcPts val="0"/>
              </a:spcAft>
              <a:defRPr/>
            </a:pPr>
            <a:r>
              <a:rPr lang="es-EC" sz="4000" dirty="0" smtClean="0">
                <a:solidFill>
                  <a:schemeClr val="tx2">
                    <a:satMod val="130000"/>
                  </a:schemeClr>
                </a:solidFill>
              </a:rPr>
              <a:t>Respuesta al escalón</a:t>
            </a:r>
            <a:endParaRPr lang="es-EC" sz="4000" dirty="0">
              <a:solidFill>
                <a:schemeClr val="tx2">
                  <a:satMod val="130000"/>
                </a:schemeClr>
              </a:solidFill>
            </a:endParaRPr>
          </a:p>
        </p:txBody>
      </p:sp>
      <p:pic>
        <p:nvPicPr>
          <p:cNvPr id="5" name="Picture 4"/>
          <p:cNvPicPr/>
          <p:nvPr/>
        </p:nvPicPr>
        <p:blipFill>
          <a:blip r:embed="rId2" cstate="print"/>
          <a:srcRect l="8979" t="20717" r="7218" b="5976"/>
          <a:stretch>
            <a:fillRect/>
          </a:stretch>
        </p:blipFill>
        <p:spPr bwMode="auto">
          <a:xfrm>
            <a:off x="2133600" y="1447800"/>
            <a:ext cx="4764029" cy="3352702"/>
          </a:xfrm>
          <a:prstGeom prst="rect">
            <a:avLst/>
          </a:prstGeom>
          <a:ln w="19050">
            <a:solidFill>
              <a:schemeClr val="tx1"/>
            </a:solidFill>
            <a:prstDash val="solid"/>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Marcador de contenido"/>
          <p:cNvSpPr>
            <a:spLocks noGrp="1"/>
          </p:cNvSpPr>
          <p:nvPr>
            <p:ph idx="1"/>
          </p:nvPr>
        </p:nvSpPr>
        <p:spPr>
          <a:xfrm>
            <a:off x="457200" y="1722437"/>
            <a:ext cx="8229600" cy="4525963"/>
          </a:xfrm>
        </p:spPr>
        <p:txBody>
          <a:bodyPr/>
          <a:lstStyle/>
          <a:p>
            <a:endParaRPr lang="es-MX" dirty="0"/>
          </a:p>
        </p:txBody>
      </p:sp>
      <p:sp>
        <p:nvSpPr>
          <p:cNvPr id="2" name="1 Título"/>
          <p:cNvSpPr>
            <a:spLocks noGrp="1"/>
          </p:cNvSpPr>
          <p:nvPr>
            <p:ph type="title"/>
          </p:nvPr>
        </p:nvSpPr>
        <p:spPr/>
        <p:txBody>
          <a:bodyPr/>
          <a:lstStyle/>
          <a:p>
            <a:pPr algn="l" eaLnBrk="1" fontAlgn="auto" hangingPunct="1">
              <a:spcAft>
                <a:spcPts val="0"/>
              </a:spcAft>
              <a:defRPr/>
            </a:pPr>
            <a:r>
              <a:rPr lang="es-EC" sz="4000" dirty="0" smtClean="0">
                <a:solidFill>
                  <a:schemeClr val="tx2">
                    <a:satMod val="130000"/>
                  </a:schemeClr>
                </a:solidFill>
              </a:rPr>
              <a:t>Frecuencia de muestreo</a:t>
            </a:r>
            <a:endParaRPr lang="es-EC" sz="4000" dirty="0">
              <a:solidFill>
                <a:schemeClr val="tx2">
                  <a:satMod val="130000"/>
                </a:schemeClr>
              </a:solidFill>
            </a:endParaRPr>
          </a:p>
        </p:txBody>
      </p:sp>
      <p:pic>
        <p:nvPicPr>
          <p:cNvPr id="4" name="3 Imagen"/>
          <p:cNvPicPr/>
          <p:nvPr/>
        </p:nvPicPr>
        <p:blipFill>
          <a:blip r:embed="rId3" cstate="print"/>
          <a:srcRect l="32618" t="30137" r="30602" b="21742"/>
          <a:stretch>
            <a:fillRect/>
          </a:stretch>
        </p:blipFill>
        <p:spPr bwMode="auto">
          <a:xfrm>
            <a:off x="2819400" y="1524000"/>
            <a:ext cx="3655949" cy="3100387"/>
          </a:xfrm>
          <a:prstGeom prst="rect">
            <a:avLst/>
          </a:prstGeom>
          <a:ln w="88900" cap="sq" cmpd="thickThin">
            <a:solidFill>
              <a:srgbClr val="000000"/>
            </a:solidFill>
            <a:prstDash val="solid"/>
            <a:miter lim="800000"/>
          </a:ln>
          <a:effectLst>
            <a:innerShdw blurRad="76200">
              <a:srgbClr val="000000"/>
            </a:innerShdw>
          </a:effectLst>
        </p:spPr>
      </p:pic>
      <p:sp>
        <p:nvSpPr>
          <p:cNvPr id="7" name="2 Subtítulo"/>
          <p:cNvSpPr txBox="1">
            <a:spLocks/>
          </p:cNvSpPr>
          <p:nvPr/>
        </p:nvSpPr>
        <p:spPr>
          <a:xfrm>
            <a:off x="1447800" y="5410200"/>
            <a:ext cx="6400800" cy="838200"/>
          </a:xfrm>
          <a:prstGeom prst="rect">
            <a:avLst/>
          </a:prstGeom>
        </p:spPr>
        <p:txBody>
          <a:bodyPr>
            <a:normAutofit/>
          </a:bodyPr>
          <a:lstStyle/>
          <a:p>
            <a:pPr marL="342900" indent="-342900" fontAlgn="auto">
              <a:spcBef>
                <a:spcPct val="20000"/>
              </a:spcBef>
              <a:spcAft>
                <a:spcPts val="0"/>
              </a:spcAft>
              <a:defRPr/>
            </a:pPr>
            <a:endParaRPr lang="es-EC" sz="2000" dirty="0">
              <a:latin typeface="+mn-lt"/>
              <a:cs typeface="+mn-cs"/>
            </a:endParaRPr>
          </a:p>
        </p:txBody>
      </p:sp>
      <p:sp>
        <p:nvSpPr>
          <p:cNvPr id="17416"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pic>
        <p:nvPicPr>
          <p:cNvPr id="17415" name="Picture 7"/>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3810001" y="5041106"/>
            <a:ext cx="1854198" cy="521494"/>
          </a:xfrm>
          <a:prstGeom prst="rect">
            <a:avLst/>
          </a:prstGeom>
          <a:ln w="88900" cap="sq" cmpd="thickThin">
            <a:solidFill>
              <a:srgbClr val="000000"/>
            </a:solidFill>
            <a:prstDash val="solid"/>
            <a:miter lim="800000"/>
          </a:ln>
          <a:effectLst>
            <a:innerShdw blurRad="76200">
              <a:srgbClr val="000000"/>
            </a:innerShdw>
          </a:effectLst>
        </p:spPr>
      </p:pic>
      <p:sp>
        <p:nvSpPr>
          <p:cNvPr id="17417" name="Rectangle 9"/>
          <p:cNvSpPr>
            <a:spLocks noChangeArrowheads="1"/>
          </p:cNvSpPr>
          <p:nvPr/>
        </p:nvSpPr>
        <p:spPr bwMode="auto">
          <a:xfrm>
            <a:off x="630238" y="800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17419"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s-MX"/>
          </a:p>
        </p:txBody>
      </p:sp>
      <p:sp>
        <p:nvSpPr>
          <p:cNvPr id="17421"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s-MX"/>
          </a:p>
        </p:txBody>
      </p:sp>
      <p:sp>
        <p:nvSpPr>
          <p:cNvPr id="17423"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s-MX"/>
          </a:p>
        </p:txBody>
      </p:sp>
      <p:pic>
        <p:nvPicPr>
          <p:cNvPr id="17422" name="Picture 1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038600" y="5867400"/>
            <a:ext cx="1565564" cy="3048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Marcador de contenido"/>
          <p:cNvSpPr>
            <a:spLocks noGrp="1"/>
          </p:cNvSpPr>
          <p:nvPr>
            <p:ph idx="1"/>
          </p:nvPr>
        </p:nvSpPr>
        <p:spPr/>
        <p:txBody>
          <a:bodyPr/>
          <a:lstStyle/>
          <a:p>
            <a:endParaRPr lang="es-MX"/>
          </a:p>
        </p:txBody>
      </p:sp>
      <p:sp>
        <p:nvSpPr>
          <p:cNvPr id="2" name="1 Título"/>
          <p:cNvSpPr>
            <a:spLocks noGrp="1"/>
          </p:cNvSpPr>
          <p:nvPr>
            <p:ph type="title"/>
          </p:nvPr>
        </p:nvSpPr>
        <p:spPr/>
        <p:txBody>
          <a:bodyPr/>
          <a:lstStyle/>
          <a:p>
            <a:pPr algn="l" eaLnBrk="1" fontAlgn="auto" hangingPunct="1">
              <a:spcAft>
                <a:spcPts val="0"/>
              </a:spcAft>
              <a:defRPr/>
            </a:pPr>
            <a:r>
              <a:rPr lang="es-EC" sz="4000" dirty="0" smtClean="0">
                <a:solidFill>
                  <a:schemeClr val="tx2">
                    <a:satMod val="130000"/>
                  </a:schemeClr>
                </a:solidFill>
              </a:rPr>
              <a:t>Señal de Entrada</a:t>
            </a:r>
            <a:endParaRPr lang="es-EC" sz="4000" dirty="0">
              <a:solidFill>
                <a:schemeClr val="tx2">
                  <a:satMod val="130000"/>
                </a:schemeClr>
              </a:solidFill>
            </a:endParaRPr>
          </a:p>
        </p:txBody>
      </p:sp>
      <p:sp>
        <p:nvSpPr>
          <p:cNvPr id="8" name="7 Rectángulo"/>
          <p:cNvSpPr/>
          <p:nvPr/>
        </p:nvSpPr>
        <p:spPr>
          <a:xfrm>
            <a:off x="838200" y="1371600"/>
            <a:ext cx="7467600" cy="646331"/>
          </a:xfrm>
          <a:prstGeom prst="rect">
            <a:avLst/>
          </a:prstGeom>
        </p:spPr>
        <p:txBody>
          <a:bodyPr wrap="square">
            <a:spAutoFit/>
          </a:bodyPr>
          <a:lstStyle/>
          <a:p>
            <a:r>
              <a:rPr lang="es-ES" dirty="0" smtClean="0"/>
              <a:t>Para diseñar la señal de entrada PRBS, se utiliza la aplicación </a:t>
            </a:r>
            <a:r>
              <a:rPr lang="es-ES" i="1" dirty="0" smtClean="0"/>
              <a:t>Input </a:t>
            </a:r>
            <a:r>
              <a:rPr lang="es-ES" i="1" dirty="0" err="1" smtClean="0"/>
              <a:t>Design</a:t>
            </a:r>
            <a:r>
              <a:rPr lang="es-ES" i="1" dirty="0" smtClean="0"/>
              <a:t> </a:t>
            </a:r>
            <a:r>
              <a:rPr lang="es-ES" i="1" dirty="0" err="1" smtClean="0"/>
              <a:t>Gui</a:t>
            </a:r>
            <a:endParaRPr lang="es-MX" dirty="0"/>
          </a:p>
        </p:txBody>
      </p:sp>
      <p:pic>
        <p:nvPicPr>
          <p:cNvPr id="9" name="8 Imagen"/>
          <p:cNvPicPr/>
          <p:nvPr/>
        </p:nvPicPr>
        <p:blipFill>
          <a:blip r:embed="rId3" cstate="print"/>
          <a:srcRect/>
          <a:stretch>
            <a:fillRect/>
          </a:stretch>
        </p:blipFill>
        <p:spPr bwMode="auto">
          <a:xfrm>
            <a:off x="2057400" y="2133600"/>
            <a:ext cx="5029200" cy="4038600"/>
          </a:xfrm>
          <a:prstGeom prst="rect">
            <a:avLst/>
          </a:prstGeom>
          <a:ln w="19050">
            <a:solidFill>
              <a:schemeClr val="tx1"/>
            </a:solidFill>
            <a:prstDash val="solid"/>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29 Título"/>
          <p:cNvSpPr>
            <a:spLocks noGrp="1"/>
          </p:cNvSpPr>
          <p:nvPr>
            <p:ph type="title"/>
          </p:nvPr>
        </p:nvSpPr>
        <p:spPr/>
        <p:txBody>
          <a:bodyPr/>
          <a:lstStyle/>
          <a:p>
            <a:endParaRPr lang="es-MX"/>
          </a:p>
        </p:txBody>
      </p:sp>
      <p:pic>
        <p:nvPicPr>
          <p:cNvPr id="132102" name="Picture 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90600" y="4800600"/>
            <a:ext cx="2078181" cy="381000"/>
          </a:xfrm>
          <a:prstGeom prst="rect">
            <a:avLst/>
          </a:prstGeom>
          <a:ln w="88900" cap="sq" cmpd="thickThin">
            <a:solidFill>
              <a:srgbClr val="000000"/>
            </a:solidFill>
            <a:prstDash val="solid"/>
            <a:miter lim="800000"/>
          </a:ln>
          <a:effectLst>
            <a:innerShdw blurRad="76200">
              <a:srgbClr val="000000"/>
            </a:innerShdw>
          </a:effectLst>
        </p:spPr>
      </p:pic>
      <p:pic>
        <p:nvPicPr>
          <p:cNvPr id="132101" name="Picture 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990600" y="5562600"/>
            <a:ext cx="1752600" cy="347362"/>
          </a:xfrm>
          <a:prstGeom prst="rect">
            <a:avLst/>
          </a:prstGeom>
          <a:ln w="88900" cap="sq" cmpd="thickThin">
            <a:solidFill>
              <a:srgbClr val="000000"/>
            </a:solidFill>
            <a:prstDash val="solid"/>
            <a:miter lim="800000"/>
          </a:ln>
          <a:effectLst>
            <a:innerShdw blurRad="76200">
              <a:srgbClr val="000000"/>
            </a:innerShdw>
          </a:effectLst>
        </p:spPr>
      </p:pic>
      <p:pic>
        <p:nvPicPr>
          <p:cNvPr id="132100"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114800" y="4800600"/>
            <a:ext cx="914400" cy="319314"/>
          </a:xfrm>
          <a:prstGeom prst="rect">
            <a:avLst/>
          </a:prstGeom>
          <a:ln w="88900" cap="sq" cmpd="thickThin">
            <a:solidFill>
              <a:srgbClr val="000000"/>
            </a:solidFill>
            <a:prstDash val="solid"/>
            <a:miter lim="800000"/>
          </a:ln>
          <a:effectLst>
            <a:innerShdw blurRad="76200">
              <a:srgbClr val="000000"/>
            </a:innerShdw>
          </a:effectLst>
        </p:spPr>
      </p:pic>
      <p:sp>
        <p:nvSpPr>
          <p:cNvPr id="132104"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32105" name="Rectangle 9"/>
          <p:cNvSpPr>
            <a:spLocks noChangeArrowheads="1"/>
          </p:cNvSpPr>
          <p:nvPr/>
        </p:nvSpPr>
        <p:spPr bwMode="auto">
          <a:xfrm>
            <a:off x="990600" y="666750"/>
            <a:ext cx="22794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2106" name="Rectangle 10"/>
          <p:cNvSpPr>
            <a:spLocks noChangeArrowheads="1"/>
          </p:cNvSpPr>
          <p:nvPr/>
        </p:nvSpPr>
        <p:spPr bwMode="auto">
          <a:xfrm>
            <a:off x="990600" y="876300"/>
            <a:ext cx="22794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sz="1200" b="0" i="1" u="none" strike="noStrike" cap="none" normalizeH="0" baseline="0" dirty="0" smtClean="0" bmk="OLE_LINK101">
                <a:ln>
                  <a:noFill/>
                </a:ln>
                <a:solidFill>
                  <a:schemeClr val="tx1"/>
                </a:solidFill>
                <a:effectLst/>
                <a:latin typeface="Arial" pitchFamily="34" charset="0"/>
                <a:ea typeface="Times New Roman" pitchFamily="18" charset="0"/>
                <a:cs typeface="Arial" pitchFamily="34" charset="0"/>
              </a:rPr>
              <a:t> </a:t>
            </a:r>
            <a:endParaRPr kumimoji="0" lang="es-EC"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2109" name="Rectangle 13"/>
          <p:cNvSpPr>
            <a:spLocks noChangeArrowheads="1"/>
          </p:cNvSpPr>
          <p:nvPr/>
        </p:nvSpPr>
        <p:spPr bwMode="auto">
          <a:xfrm>
            <a:off x="990600" y="19621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
        <p:nvSpPr>
          <p:cNvPr id="13211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32113"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pic>
        <p:nvPicPr>
          <p:cNvPr id="132112" name="Picture 16"/>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114800" y="5410200"/>
            <a:ext cx="1052945" cy="361950"/>
          </a:xfrm>
          <a:prstGeom prst="rect">
            <a:avLst/>
          </a:prstGeom>
          <a:ln w="88900" cap="sq" cmpd="thickThin">
            <a:solidFill>
              <a:srgbClr val="000000"/>
            </a:solidFill>
            <a:prstDash val="solid"/>
            <a:miter lim="800000"/>
          </a:ln>
          <a:effectLst>
            <a:innerShdw blurRad="76200">
              <a:srgbClr val="000000"/>
            </a:innerShdw>
          </a:effectLst>
        </p:spPr>
      </p:pic>
      <p:sp>
        <p:nvSpPr>
          <p:cNvPr id="132115"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32117"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132119"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pic>
        <p:nvPicPr>
          <p:cNvPr id="132118" name="Picture 22"/>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172200" y="4800600"/>
            <a:ext cx="1143000" cy="326571"/>
          </a:xfrm>
          <a:prstGeom prst="rect">
            <a:avLst/>
          </a:prstGeom>
          <a:ln w="88900" cap="sq" cmpd="thickThin">
            <a:solidFill>
              <a:srgbClr val="000000"/>
            </a:solidFill>
            <a:prstDash val="solid"/>
            <a:miter lim="800000"/>
          </a:ln>
          <a:effectLst>
            <a:innerShdw blurRad="76200">
              <a:srgbClr val="000000"/>
            </a:innerShdw>
          </a:effectLst>
        </p:spPr>
      </p:pic>
      <p:pic>
        <p:nvPicPr>
          <p:cNvPr id="32" name="4 Marcador de contenido"/>
          <p:cNvPicPr>
            <a:picLocks/>
          </p:cNvPicPr>
          <p:nvPr/>
        </p:nvPicPr>
        <p:blipFill>
          <a:blip r:embed="rId8"/>
          <a:srcRect l="30494" t="3715" r="27641" b="67172"/>
          <a:stretch>
            <a:fillRect/>
          </a:stretch>
        </p:blipFill>
        <p:spPr bwMode="auto">
          <a:xfrm>
            <a:off x="2362200" y="685800"/>
            <a:ext cx="4114800" cy="33528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Autofit/>
          </a:bodyPr>
          <a:lstStyle/>
          <a:p>
            <a:pPr fontAlgn="auto">
              <a:spcAft>
                <a:spcPts val="0"/>
              </a:spcAft>
              <a:defRPr/>
            </a:pPr>
            <a:r>
              <a:rPr lang="es-ES" sz="4300" dirty="0" smtClean="0">
                <a:solidFill>
                  <a:schemeClr val="tx2">
                    <a:satMod val="130000"/>
                  </a:schemeClr>
                </a:solidFill>
                <a:effectLst>
                  <a:outerShdw blurRad="50000" dist="30000" dir="5400000" algn="tl" rotWithShape="0">
                    <a:srgbClr val="000000">
                      <a:alpha val="30000"/>
                    </a:srgbClr>
                  </a:outerShdw>
                </a:effectLst>
              </a:rPr>
              <a:t>Integrantes:</a:t>
            </a:r>
            <a:endParaRPr lang="es-EC" sz="4300" dirty="0" smtClean="0">
              <a:solidFill>
                <a:schemeClr val="tx2">
                  <a:satMod val="130000"/>
                </a:schemeClr>
              </a:solidFill>
              <a:effectLst>
                <a:outerShdw blurRad="50000" dist="30000" dir="5400000" algn="tl" rotWithShape="0">
                  <a:srgbClr val="000000">
                    <a:alpha val="30000"/>
                  </a:srgbClr>
                </a:outerShdw>
              </a:effectLst>
            </a:endParaRPr>
          </a:p>
        </p:txBody>
      </p:sp>
      <p:sp>
        <p:nvSpPr>
          <p:cNvPr id="9219" name="2 Marcador de contenido"/>
          <p:cNvSpPr>
            <a:spLocks noGrp="1"/>
          </p:cNvSpPr>
          <p:nvPr>
            <p:ph type="subTitle" idx="1"/>
          </p:nvPr>
        </p:nvSpPr>
        <p:spPr/>
        <p:txBody>
          <a:bodyPr>
            <a:normAutofit/>
          </a:bodyPr>
          <a:lstStyle/>
          <a:p>
            <a:pPr eaLnBrk="1" hangingPunct="1">
              <a:buFont typeface="Wingdings" pitchFamily="2" charset="2"/>
              <a:buChar char="q"/>
            </a:pPr>
            <a:r>
              <a:rPr lang="es-EC" sz="2800" dirty="0" smtClean="0"/>
              <a:t>  Joel </a:t>
            </a:r>
            <a:r>
              <a:rPr lang="es-EC" sz="2800" dirty="0" smtClean="0"/>
              <a:t>Alejandro Camba </a:t>
            </a:r>
            <a:r>
              <a:rPr lang="es-EC" sz="2800" dirty="0" err="1" smtClean="0"/>
              <a:t>Verzola</a:t>
            </a:r>
            <a:endParaRPr lang="es-EC" sz="2800" dirty="0" smtClean="0"/>
          </a:p>
          <a:p>
            <a:pPr eaLnBrk="1" hangingPunct="1">
              <a:buFont typeface="Wingdings" pitchFamily="2" charset="2"/>
              <a:buChar char="q"/>
            </a:pPr>
            <a:r>
              <a:rPr lang="es-EC" sz="2800" dirty="0" smtClean="0"/>
              <a:t>  Sara </a:t>
            </a:r>
            <a:r>
              <a:rPr lang="es-EC" sz="2800" dirty="0" err="1" smtClean="0"/>
              <a:t>Andreina</a:t>
            </a:r>
            <a:r>
              <a:rPr lang="es-EC" sz="2800" dirty="0" smtClean="0"/>
              <a:t> </a:t>
            </a:r>
            <a:r>
              <a:rPr lang="es-EC" sz="2800" dirty="0" err="1" smtClean="0"/>
              <a:t>Villagómez</a:t>
            </a:r>
            <a:r>
              <a:rPr lang="es-EC" sz="2800" dirty="0" smtClean="0"/>
              <a:t> </a:t>
            </a:r>
            <a:r>
              <a:rPr lang="es-EC" sz="2800" dirty="0" smtClean="0"/>
              <a:t>Navarrete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eaLnBrk="1" fontAlgn="auto" hangingPunct="1">
              <a:spcAft>
                <a:spcPts val="0"/>
              </a:spcAft>
              <a:defRPr/>
            </a:pPr>
            <a:r>
              <a:rPr lang="es-EC" sz="3600" dirty="0" smtClean="0">
                <a:solidFill>
                  <a:schemeClr val="tx2">
                    <a:satMod val="130000"/>
                  </a:schemeClr>
                </a:solidFill>
              </a:rPr>
              <a:t>ANALISIS NO PARÁMETRICO</a:t>
            </a:r>
            <a:endParaRPr lang="es-EC" sz="3600" dirty="0">
              <a:solidFill>
                <a:schemeClr val="tx2">
                  <a:satMod val="130000"/>
                </a:schemeClr>
              </a:solidFill>
            </a:endParaRPr>
          </a:p>
        </p:txBody>
      </p:sp>
      <p:sp>
        <p:nvSpPr>
          <p:cNvPr id="1946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pic>
        <p:nvPicPr>
          <p:cNvPr id="12" name="11 Marcador de contenido"/>
          <p:cNvPicPr>
            <a:picLocks noGrp="1"/>
          </p:cNvPicPr>
          <p:nvPr>
            <p:ph idx="1"/>
          </p:nvPr>
        </p:nvPicPr>
        <p:blipFill>
          <a:blip r:embed="rId3" cstate="print"/>
          <a:srcRect l="6953" t="17173" r="7307" b="5367"/>
          <a:stretch>
            <a:fillRect/>
          </a:stretch>
        </p:blipFill>
        <p:spPr bwMode="auto">
          <a:xfrm>
            <a:off x="1676400" y="1371600"/>
            <a:ext cx="5867400" cy="44958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l" eaLnBrk="1" fontAlgn="auto" hangingPunct="1">
              <a:spcAft>
                <a:spcPts val="0"/>
              </a:spcAft>
              <a:defRPr/>
            </a:pPr>
            <a:endParaRPr lang="es-EC" sz="3600" dirty="0">
              <a:solidFill>
                <a:schemeClr val="tx2">
                  <a:satMod val="130000"/>
                </a:schemeClr>
              </a:solidFill>
            </a:endParaRPr>
          </a:p>
        </p:txBody>
      </p:sp>
      <p:sp>
        <p:nvSpPr>
          <p:cNvPr id="19461"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pic>
        <p:nvPicPr>
          <p:cNvPr id="6" name="5 Imagen"/>
          <p:cNvPicPr/>
          <p:nvPr/>
        </p:nvPicPr>
        <p:blipFill>
          <a:blip r:embed="rId3" cstate="print"/>
          <a:srcRect l="8440" t="17564" r="7767" b="40586"/>
          <a:stretch>
            <a:fillRect/>
          </a:stretch>
        </p:blipFill>
        <p:spPr bwMode="auto">
          <a:xfrm>
            <a:off x="2133600" y="685800"/>
            <a:ext cx="4876800" cy="2286000"/>
          </a:xfrm>
          <a:prstGeom prst="rect">
            <a:avLst/>
          </a:prstGeom>
          <a:ln w="228600" cap="sq" cmpd="thickThin">
            <a:solidFill>
              <a:srgbClr val="000000"/>
            </a:solidFill>
            <a:prstDash val="solid"/>
            <a:miter lim="800000"/>
          </a:ln>
          <a:effectLst>
            <a:innerShdw blurRad="76200">
              <a:srgbClr val="000000"/>
            </a:innerShdw>
          </a:effectLst>
        </p:spPr>
      </p:pic>
      <p:pic>
        <p:nvPicPr>
          <p:cNvPr id="7" name="6 Marcador de contenido"/>
          <p:cNvPicPr>
            <a:picLocks noGrp="1"/>
          </p:cNvPicPr>
          <p:nvPr>
            <p:ph idx="1"/>
          </p:nvPr>
        </p:nvPicPr>
        <p:blipFill>
          <a:blip r:embed="rId3" cstate="print"/>
          <a:srcRect l="8440" t="57946" r="7767" b="6232"/>
          <a:stretch>
            <a:fillRect/>
          </a:stretch>
        </p:blipFill>
        <p:spPr bwMode="auto">
          <a:xfrm>
            <a:off x="2133600" y="3505200"/>
            <a:ext cx="4876800" cy="2356567"/>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183880" cy="1051560"/>
          </a:xfrm>
        </p:spPr>
        <p:txBody>
          <a:bodyPr/>
          <a:lstStyle/>
          <a:p>
            <a:pPr eaLnBrk="1" fontAlgn="auto" hangingPunct="1">
              <a:spcAft>
                <a:spcPts val="0"/>
              </a:spcAft>
              <a:defRPr/>
            </a:pPr>
            <a:r>
              <a:rPr lang="es-EC" sz="4000" dirty="0" smtClean="0">
                <a:solidFill>
                  <a:schemeClr val="tx2">
                    <a:satMod val="130000"/>
                  </a:schemeClr>
                </a:solidFill>
              </a:rPr>
              <a:t>Respuesta de la frecuencia</a:t>
            </a:r>
            <a:endParaRPr lang="es-EC" sz="4000" dirty="0">
              <a:solidFill>
                <a:schemeClr val="tx2">
                  <a:satMod val="130000"/>
                </a:schemeClr>
              </a:solidFill>
            </a:endParaRPr>
          </a:p>
        </p:txBody>
      </p:sp>
      <p:pic>
        <p:nvPicPr>
          <p:cNvPr id="4" name="3 Imagen"/>
          <p:cNvPicPr/>
          <p:nvPr/>
        </p:nvPicPr>
        <p:blipFill>
          <a:blip r:embed="rId3" cstate="print"/>
          <a:srcRect l="2975" t="18062" r="7387" b="2858"/>
          <a:stretch>
            <a:fillRect/>
          </a:stretch>
        </p:blipFill>
        <p:spPr bwMode="auto">
          <a:xfrm>
            <a:off x="1981200" y="1676400"/>
            <a:ext cx="5486400" cy="3423079"/>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cstate="print"/>
          <a:stretch>
            <a:fillRect/>
          </a:stretch>
        </p:blipFill>
        <p:spPr>
          <a:xfrm>
            <a:off x="1066800" y="2133600"/>
            <a:ext cx="6952699" cy="4144962"/>
          </a:xfrm>
          <a:prstGeom prst="rect">
            <a:avLst/>
          </a:prstGeom>
          <a:ln w="228600" cap="sq" cmpd="thickThin">
            <a:solidFill>
              <a:srgbClr val="000000"/>
            </a:solidFill>
            <a:prstDash val="solid"/>
            <a:miter lim="800000"/>
          </a:ln>
          <a:effectLst>
            <a:innerShdw blurRad="76200">
              <a:srgbClr val="000000"/>
            </a:innerShdw>
          </a:effectLst>
        </p:spPr>
      </p:pic>
      <p:sp>
        <p:nvSpPr>
          <p:cNvPr id="2" name="1 Título"/>
          <p:cNvSpPr>
            <a:spLocks noGrp="1"/>
          </p:cNvSpPr>
          <p:nvPr>
            <p:ph type="title"/>
          </p:nvPr>
        </p:nvSpPr>
        <p:spPr/>
        <p:txBody>
          <a:bodyPr>
            <a:normAutofit/>
          </a:bodyPr>
          <a:lstStyle/>
          <a:p>
            <a:pPr eaLnBrk="1" fontAlgn="auto" hangingPunct="1">
              <a:spcAft>
                <a:spcPts val="0"/>
              </a:spcAft>
              <a:defRPr/>
            </a:pPr>
            <a:r>
              <a:rPr lang="es-EC" sz="4000" dirty="0" smtClean="0">
                <a:solidFill>
                  <a:schemeClr val="tx2">
                    <a:satMod val="130000"/>
                  </a:schemeClr>
                </a:solidFill>
              </a:rPr>
              <a:t>ANÁLISIS PARAMÉTRICO</a:t>
            </a:r>
            <a:endParaRPr lang="es-EC" sz="4000" dirty="0">
              <a:solidFill>
                <a:schemeClr val="tx2">
                  <a:satMod val="130000"/>
                </a:schemeClr>
              </a:solidFill>
            </a:endParaRPr>
          </a:p>
        </p:txBody>
      </p:sp>
      <p:pic>
        <p:nvPicPr>
          <p:cNvPr id="21508"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43200" y="1143000"/>
            <a:ext cx="3733800" cy="8707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381000"/>
            <a:ext cx="8183880" cy="1051560"/>
          </a:xfrm>
        </p:spPr>
        <p:txBody>
          <a:bodyPr>
            <a:normAutofit/>
          </a:bodyPr>
          <a:lstStyle/>
          <a:p>
            <a:pPr eaLnBrk="1" fontAlgn="auto" hangingPunct="1">
              <a:spcAft>
                <a:spcPts val="0"/>
              </a:spcAft>
              <a:defRPr/>
            </a:pPr>
            <a:r>
              <a:rPr lang="es-EC" sz="4400" dirty="0" smtClean="0">
                <a:solidFill>
                  <a:schemeClr val="tx2">
                    <a:satMod val="130000"/>
                  </a:schemeClr>
                </a:solidFill>
              </a:rPr>
              <a:t>Modelo BJ</a:t>
            </a:r>
            <a:endParaRPr lang="es-EC" sz="4400" dirty="0">
              <a:solidFill>
                <a:schemeClr val="tx2">
                  <a:satMod val="130000"/>
                </a:schemeClr>
              </a:solidFill>
            </a:endParaRPr>
          </a:p>
        </p:txBody>
      </p:sp>
      <p:pic>
        <p:nvPicPr>
          <p:cNvPr id="5" name="4 Imagen"/>
          <p:cNvPicPr/>
          <p:nvPr/>
        </p:nvPicPr>
        <p:blipFill>
          <a:blip r:embed="rId2" cstate="print"/>
          <a:srcRect r="52676"/>
          <a:stretch>
            <a:fillRect/>
          </a:stretch>
        </p:blipFill>
        <p:spPr bwMode="auto">
          <a:xfrm>
            <a:off x="2286000" y="1905000"/>
            <a:ext cx="4222233" cy="40386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609600"/>
            <a:ext cx="8183880" cy="1051560"/>
          </a:xfrm>
        </p:spPr>
        <p:txBody>
          <a:bodyPr>
            <a:normAutofit fontScale="90000"/>
          </a:bodyPr>
          <a:lstStyle/>
          <a:p>
            <a:pPr>
              <a:defRPr/>
            </a:pPr>
            <a:r>
              <a:rPr lang="es-EC" sz="4000" dirty="0" smtClean="0">
                <a:solidFill>
                  <a:schemeClr val="tx2">
                    <a:satMod val="130000"/>
                  </a:schemeClr>
                </a:solidFill>
              </a:rPr>
              <a:t>Análisis de Auto correlación y correlación cruzada</a:t>
            </a:r>
            <a:endParaRPr lang="es-EC" sz="4000" dirty="0">
              <a:solidFill>
                <a:schemeClr val="tx2">
                  <a:satMod val="130000"/>
                </a:schemeClr>
              </a:solidFill>
            </a:endParaRPr>
          </a:p>
        </p:txBody>
      </p:sp>
      <p:pic>
        <p:nvPicPr>
          <p:cNvPr id="5" name="4 Imagen"/>
          <p:cNvPicPr/>
          <p:nvPr/>
        </p:nvPicPr>
        <p:blipFill>
          <a:blip r:embed="rId2" cstate="print"/>
          <a:srcRect l="46616" t="3620" r="5041" b="5892"/>
          <a:stretch>
            <a:fillRect/>
          </a:stretch>
        </p:blipFill>
        <p:spPr bwMode="auto">
          <a:xfrm>
            <a:off x="2286000" y="2057400"/>
            <a:ext cx="4419600" cy="3810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21 Marcador de texto"/>
          <p:cNvSpPr>
            <a:spLocks noGrp="1"/>
          </p:cNvSpPr>
          <p:nvPr>
            <p:ph idx="1"/>
          </p:nvPr>
        </p:nvSpPr>
        <p:spPr>
          <a:xfrm>
            <a:off x="990600" y="2971801"/>
            <a:ext cx="7696200" cy="1524000"/>
          </a:xfrm>
        </p:spPr>
        <p:txBody>
          <a:bodyPr>
            <a:normAutofit fontScale="85000" lnSpcReduction="20000"/>
          </a:bodyPr>
          <a:lstStyle/>
          <a:p>
            <a:pPr marR="0" lvl="0" indent="133350" algn="just" eaLnBrk="0" fontAlgn="base" hangingPunct="0">
              <a:spcBef>
                <a:spcPct val="0"/>
              </a:spcBef>
              <a:spcAft>
                <a:spcPct val="0"/>
              </a:spcAft>
              <a:buClrTx/>
              <a:buSzTx/>
            </a:pPr>
            <a:r>
              <a:rPr lang="es-EC" dirty="0" smtClean="0">
                <a:solidFill>
                  <a:schemeClr val="tx1"/>
                </a:solidFill>
                <a:latin typeface="Courier New" pitchFamily="49" charset="0"/>
                <a:ea typeface="Calibri" pitchFamily="34" charset="0"/>
                <a:cs typeface="Arial" pitchFamily="34" charset="0"/>
              </a:rPr>
              <a:t>y(t) = [B(s)/F(s)]u(t) + [C(s)/D(s)]e(t)    </a:t>
            </a:r>
            <a:endParaRPr lang="es-MX" sz="1400" dirty="0" smtClean="0">
              <a:solidFill>
                <a:schemeClr val="tx1"/>
              </a:solidFill>
              <a:latin typeface="Arial" pitchFamily="34" charset="0"/>
              <a:cs typeface="Arial" pitchFamily="34" charset="0"/>
            </a:endParaRPr>
          </a:p>
          <a:p>
            <a:pPr marR="0" lvl="0" indent="133350" algn="just" eaLnBrk="0" fontAlgn="base" hangingPunct="0">
              <a:spcBef>
                <a:spcPct val="0"/>
              </a:spcBef>
              <a:spcAft>
                <a:spcPct val="0"/>
              </a:spcAft>
              <a:buClrTx/>
              <a:buSzTx/>
            </a:pPr>
            <a:r>
              <a:rPr lang="en-US" dirty="0" smtClean="0">
                <a:solidFill>
                  <a:schemeClr val="tx1"/>
                </a:solidFill>
                <a:latin typeface="Courier New" pitchFamily="49" charset="0"/>
                <a:ea typeface="Calibri" pitchFamily="34" charset="0"/>
                <a:cs typeface="Arial" pitchFamily="34" charset="0"/>
              </a:rPr>
              <a:t>B(s) = 341.7 s + 3e004                                                                                                                          </a:t>
            </a:r>
            <a:endParaRPr lang="es-MX" sz="1400" dirty="0" smtClean="0">
              <a:solidFill>
                <a:schemeClr val="tx1"/>
              </a:solidFill>
              <a:latin typeface="Arial" pitchFamily="34" charset="0"/>
              <a:cs typeface="Arial" pitchFamily="34" charset="0"/>
            </a:endParaRPr>
          </a:p>
          <a:p>
            <a:pPr marR="0" lvl="0" indent="133350" algn="just" eaLnBrk="0" fontAlgn="base" hangingPunct="0">
              <a:spcBef>
                <a:spcPct val="0"/>
              </a:spcBef>
              <a:spcAft>
                <a:spcPct val="0"/>
              </a:spcAft>
              <a:buClrTx/>
              <a:buSzTx/>
            </a:pPr>
            <a:r>
              <a:rPr lang="en-US" dirty="0" smtClean="0">
                <a:solidFill>
                  <a:schemeClr val="tx1"/>
                </a:solidFill>
                <a:latin typeface="Courier New" pitchFamily="49" charset="0"/>
                <a:ea typeface="Calibri" pitchFamily="34" charset="0"/>
                <a:cs typeface="Arial" pitchFamily="34" charset="0"/>
              </a:rPr>
              <a:t>C(s) = s^2 + 194.4 s + 3775                                                                                                                        </a:t>
            </a:r>
            <a:endParaRPr lang="es-MX" sz="1400" dirty="0" smtClean="0">
              <a:solidFill>
                <a:schemeClr val="tx1"/>
              </a:solidFill>
              <a:latin typeface="Arial" pitchFamily="34" charset="0"/>
              <a:cs typeface="Arial" pitchFamily="34" charset="0"/>
            </a:endParaRPr>
          </a:p>
          <a:p>
            <a:pPr marR="0" lvl="0" indent="133350" algn="just" eaLnBrk="0" fontAlgn="base" hangingPunct="0">
              <a:spcBef>
                <a:spcPct val="0"/>
              </a:spcBef>
              <a:spcAft>
                <a:spcPct val="0"/>
              </a:spcAft>
              <a:buClrTx/>
              <a:buSzTx/>
            </a:pPr>
            <a:r>
              <a:rPr lang="en-US" dirty="0" smtClean="0">
                <a:solidFill>
                  <a:schemeClr val="tx1"/>
                </a:solidFill>
                <a:latin typeface="Courier New" pitchFamily="49" charset="0"/>
                <a:ea typeface="Calibri" pitchFamily="34" charset="0"/>
                <a:cs typeface="Arial" pitchFamily="34" charset="0"/>
              </a:rPr>
              <a:t>D(s) = s^2 + 178.4 s - 3.686                                           </a:t>
            </a:r>
            <a:endParaRPr lang="es-MX" sz="1400" dirty="0" smtClean="0">
              <a:solidFill>
                <a:schemeClr val="tx1"/>
              </a:solidFill>
              <a:latin typeface="Arial" pitchFamily="34" charset="0"/>
              <a:cs typeface="Arial" pitchFamily="34" charset="0"/>
            </a:endParaRPr>
          </a:p>
          <a:p>
            <a:pPr marR="0" lvl="0" indent="133350" algn="just" eaLnBrk="0" fontAlgn="base" hangingPunct="0">
              <a:spcBef>
                <a:spcPct val="0"/>
              </a:spcBef>
              <a:spcAft>
                <a:spcPct val="0"/>
              </a:spcAft>
              <a:buClrTx/>
              <a:buSzTx/>
            </a:pPr>
            <a:r>
              <a:rPr lang="en-US" dirty="0" smtClean="0">
                <a:solidFill>
                  <a:schemeClr val="tx1"/>
                </a:solidFill>
                <a:latin typeface="Courier New" pitchFamily="49" charset="0"/>
                <a:ea typeface="Calibri" pitchFamily="34" charset="0"/>
                <a:cs typeface="Arial" pitchFamily="34" charset="0"/>
              </a:rPr>
              <a:t>F(s) = s^2 + 297.8 s + 301.3</a:t>
            </a:r>
            <a:endParaRPr lang="en-US" sz="4000" dirty="0" smtClean="0">
              <a:solidFill>
                <a:schemeClr val="tx1"/>
              </a:solidFill>
              <a:latin typeface="Arial" pitchFamily="34" charset="0"/>
              <a:cs typeface="Arial" pitchFamily="34" charset="0"/>
            </a:endParaRPr>
          </a:p>
          <a:p>
            <a:endParaRPr lang="es-MX" dirty="0"/>
          </a:p>
        </p:txBody>
      </p:sp>
      <p:sp>
        <p:nvSpPr>
          <p:cNvPr id="2" name="1 Título"/>
          <p:cNvSpPr>
            <a:spLocks noGrp="1"/>
          </p:cNvSpPr>
          <p:nvPr>
            <p:ph type="title"/>
          </p:nvPr>
        </p:nvSpPr>
        <p:spPr/>
        <p:txBody>
          <a:bodyPr>
            <a:normAutofit/>
          </a:bodyPr>
          <a:lstStyle/>
          <a:p>
            <a:pPr eaLnBrk="1" fontAlgn="auto" hangingPunct="1">
              <a:spcAft>
                <a:spcPts val="0"/>
              </a:spcAft>
              <a:defRPr/>
            </a:pPr>
            <a:r>
              <a:rPr lang="es-EC" b="1" dirty="0" smtClean="0">
                <a:solidFill>
                  <a:schemeClr val="tx2">
                    <a:satMod val="130000"/>
                  </a:schemeClr>
                </a:solidFill>
                <a:effectLst>
                  <a:outerShdw blurRad="53975" dist="22860" dir="5400000" algn="tl" rotWithShape="0">
                    <a:srgbClr val="000000">
                      <a:alpha val="55000"/>
                    </a:srgbClr>
                  </a:outerShdw>
                </a:effectLst>
              </a:rPr>
              <a:t>Función de Transferencia</a:t>
            </a:r>
            <a:endParaRPr lang="es-EC" b="1" dirty="0" smtClean="0">
              <a:solidFill>
                <a:schemeClr val="tx2">
                  <a:satMod val="130000"/>
                </a:schemeClr>
              </a:solidFill>
              <a:effectLst>
                <a:outerShdw blurRad="53975" dist="22860" dir="5400000" algn="tl" rotWithShape="0">
                  <a:srgbClr val="000000">
                    <a:alpha val="55000"/>
                  </a:srgbClr>
                </a:outerShdw>
              </a:effectLst>
            </a:endParaRPr>
          </a:p>
        </p:txBody>
      </p:sp>
      <p:sp>
        <p:nvSpPr>
          <p:cNvPr id="30723"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30725"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just" eaLnBrk="0" hangingPunct="0"/>
            <a:endParaRPr lang="es-EC"/>
          </a:p>
        </p:txBody>
      </p:sp>
      <p:sp>
        <p:nvSpPr>
          <p:cNvPr id="30727" name="Rectangle 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just" eaLnBrk="0" hangingPunct="0"/>
            <a:endParaRPr lang="es-EC"/>
          </a:p>
        </p:txBody>
      </p:sp>
      <p:sp>
        <p:nvSpPr>
          <p:cNvPr id="30729"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just" eaLnBrk="0" hangingPunct="0"/>
            <a:endParaRPr lang="es-EC"/>
          </a:p>
        </p:txBody>
      </p:sp>
      <p:sp>
        <p:nvSpPr>
          <p:cNvPr id="30731" name="Rectangle 1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just" eaLnBrk="0" hangingPunct="0"/>
            <a:endParaRPr lang="es-EC"/>
          </a:p>
        </p:txBody>
      </p:sp>
      <p:sp>
        <p:nvSpPr>
          <p:cNvPr id="30733"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s-EC"/>
          </a:p>
        </p:txBody>
      </p:sp>
      <p:sp>
        <p:nvSpPr>
          <p:cNvPr id="30735" name="Rectangle 1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s-EC"/>
          </a:p>
        </p:txBody>
      </p:sp>
      <p:sp>
        <p:nvSpPr>
          <p:cNvPr id="3074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pic>
        <p:nvPicPr>
          <p:cNvPr id="30740" name="Picture 20"/>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438399" y="1752600"/>
            <a:ext cx="4282065" cy="685800"/>
          </a:xfrm>
          <a:prstGeom prst="rect">
            <a:avLst/>
          </a:prstGeom>
          <a:noFill/>
        </p:spPr>
      </p:pic>
      <p:sp>
        <p:nvSpPr>
          <p:cNvPr id="30743" name="Rectangle 2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
        <p:nvSpPr>
          <p:cNvPr id="30745" name="Rectangle 2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pic>
        <p:nvPicPr>
          <p:cNvPr id="30744" name="Picture 2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286000" y="4876800"/>
            <a:ext cx="5029200" cy="609600"/>
          </a:xfrm>
          <a:prstGeom prst="rect">
            <a:avLst/>
          </a:prstGeom>
          <a:noFill/>
        </p:spPr>
      </p:pic>
      <p:sp>
        <p:nvSpPr>
          <p:cNvPr id="30746" name="Rectangle 26"/>
          <p:cNvSpPr>
            <a:spLocks noChangeArrowheads="1"/>
          </p:cNvSpPr>
          <p:nvPr/>
        </p:nvSpPr>
        <p:spPr bwMode="auto">
          <a:xfrm>
            <a:off x="0" y="304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Arial" pitchFamily="34" charset="0"/>
              </a:rPr>
              <a:t> </a:t>
            </a:r>
            <a:r>
              <a:rPr kumimoji="0" lang="es-MX" sz="800" b="0" i="0" u="none" strike="noStrike" cap="none" normalizeH="0" baseline="0" smtClean="0">
                <a:ln>
                  <a:noFill/>
                </a:ln>
                <a:solidFill>
                  <a:schemeClr val="tx1"/>
                </a:solidFill>
                <a:effectLst/>
                <a:latin typeface="Arial" pitchFamily="34" charset="0"/>
                <a:cs typeface="Arial" pitchFamily="34" charset="0"/>
              </a:rPr>
              <a:t> </a:t>
            </a:r>
            <a:endParaRPr kumimoji="0" lang="es-MX"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arcador de contenido"/>
          <p:cNvSpPr>
            <a:spLocks noGrp="1"/>
          </p:cNvSpPr>
          <p:nvPr>
            <p:ph idx="1"/>
          </p:nvPr>
        </p:nvSpPr>
        <p:spPr/>
        <p:txBody>
          <a:bodyPr/>
          <a:lstStyle/>
          <a:p>
            <a:endParaRPr lang="es-MX"/>
          </a:p>
        </p:txBody>
      </p:sp>
      <p:sp>
        <p:nvSpPr>
          <p:cNvPr id="2" name="1 Título"/>
          <p:cNvSpPr>
            <a:spLocks noGrp="1"/>
          </p:cNvSpPr>
          <p:nvPr>
            <p:ph type="title"/>
          </p:nvPr>
        </p:nvSpPr>
        <p:spPr/>
        <p:txBody>
          <a:bodyPr/>
          <a:lstStyle/>
          <a:p>
            <a:pPr algn="l" eaLnBrk="1" fontAlgn="auto" hangingPunct="1">
              <a:spcAft>
                <a:spcPts val="0"/>
              </a:spcAft>
              <a:defRPr/>
            </a:pPr>
            <a:r>
              <a:rPr lang="es-EC" sz="4000" dirty="0" smtClean="0">
                <a:solidFill>
                  <a:schemeClr val="tx2">
                    <a:satMod val="130000"/>
                  </a:schemeClr>
                </a:solidFill>
              </a:rPr>
              <a:t>Diseño del </a:t>
            </a:r>
            <a:r>
              <a:rPr lang="es-EC" sz="4000" dirty="0" smtClean="0">
                <a:solidFill>
                  <a:schemeClr val="tx2">
                    <a:satMod val="130000"/>
                  </a:schemeClr>
                </a:solidFill>
              </a:rPr>
              <a:t>Controlador</a:t>
            </a:r>
            <a:endParaRPr lang="es-EC" sz="4000" dirty="0">
              <a:solidFill>
                <a:schemeClr val="tx2">
                  <a:satMod val="130000"/>
                </a:schemeClr>
              </a:solidFill>
            </a:endParaRPr>
          </a:p>
        </p:txBody>
      </p:sp>
      <p:pic>
        <p:nvPicPr>
          <p:cNvPr id="5" name="Picture 1"/>
          <p:cNvPicPr/>
          <p:nvPr/>
        </p:nvPicPr>
        <p:blipFill>
          <a:blip r:embed="rId3" cstate="print"/>
          <a:srcRect/>
          <a:stretch>
            <a:fillRect/>
          </a:stretch>
        </p:blipFill>
        <p:spPr bwMode="auto">
          <a:xfrm>
            <a:off x="1828800" y="1447800"/>
            <a:ext cx="5257800" cy="4572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57200"/>
            <a:ext cx="8183880" cy="1051560"/>
          </a:xfrm>
        </p:spPr>
        <p:txBody>
          <a:bodyPr/>
          <a:lstStyle/>
          <a:p>
            <a:pPr eaLnBrk="1" fontAlgn="auto" hangingPunct="1">
              <a:spcAft>
                <a:spcPts val="0"/>
              </a:spcAft>
              <a:defRPr/>
            </a:pPr>
            <a:r>
              <a:rPr lang="es-EC" dirty="0" smtClean="0">
                <a:solidFill>
                  <a:schemeClr val="tx2">
                    <a:satMod val="130000"/>
                  </a:schemeClr>
                </a:solidFill>
              </a:rPr>
              <a:t>Lugar Geométrico de las raíces</a:t>
            </a:r>
            <a:endParaRPr lang="es-EC" dirty="0">
              <a:solidFill>
                <a:schemeClr val="tx2">
                  <a:satMod val="130000"/>
                </a:schemeClr>
              </a:solidFill>
            </a:endParaRPr>
          </a:p>
        </p:txBody>
      </p:sp>
      <p:pic>
        <p:nvPicPr>
          <p:cNvPr id="6" name="Picture 1"/>
          <p:cNvPicPr/>
          <p:nvPr/>
        </p:nvPicPr>
        <p:blipFill>
          <a:blip r:embed="rId3" cstate="print"/>
          <a:srcRect/>
          <a:stretch>
            <a:fillRect/>
          </a:stretch>
        </p:blipFill>
        <p:spPr bwMode="auto">
          <a:xfrm>
            <a:off x="2286000" y="838200"/>
            <a:ext cx="4876800" cy="489077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457200"/>
            <a:ext cx="8183880" cy="1051560"/>
          </a:xfrm>
        </p:spPr>
        <p:txBody>
          <a:bodyPr/>
          <a:lstStyle/>
          <a:p>
            <a:pPr eaLnBrk="1" fontAlgn="auto" hangingPunct="1">
              <a:spcAft>
                <a:spcPts val="0"/>
              </a:spcAft>
              <a:defRPr/>
            </a:pPr>
            <a:r>
              <a:rPr lang="es-EC" sz="4000" dirty="0" smtClean="0">
                <a:solidFill>
                  <a:schemeClr val="tx2">
                    <a:satMod val="130000"/>
                  </a:schemeClr>
                </a:solidFill>
              </a:rPr>
              <a:t>Resultados de </a:t>
            </a:r>
            <a:r>
              <a:rPr lang="es-EC" sz="4000" dirty="0" err="1" smtClean="0">
                <a:solidFill>
                  <a:schemeClr val="tx2">
                    <a:satMod val="130000"/>
                  </a:schemeClr>
                </a:solidFill>
              </a:rPr>
              <a:t>Sisotool</a:t>
            </a:r>
            <a:endParaRPr lang="es-EC" sz="4000" dirty="0">
              <a:solidFill>
                <a:schemeClr val="tx2">
                  <a:satMod val="130000"/>
                </a:schemeClr>
              </a:solidFill>
            </a:endParaRPr>
          </a:p>
        </p:txBody>
      </p:sp>
      <p:sp>
        <p:nvSpPr>
          <p:cNvPr id="34821" name="5 CuadroTexto"/>
          <p:cNvSpPr txBox="1">
            <a:spLocks noChangeArrowheads="1"/>
          </p:cNvSpPr>
          <p:nvPr/>
        </p:nvSpPr>
        <p:spPr bwMode="auto">
          <a:xfrm>
            <a:off x="1600200" y="1752600"/>
            <a:ext cx="2031325" cy="369332"/>
          </a:xfrm>
          <a:prstGeom prst="rect">
            <a:avLst/>
          </a:prstGeom>
          <a:noFill/>
          <a:ln w="9525">
            <a:noFill/>
            <a:miter lim="800000"/>
            <a:headEnd/>
            <a:tailEnd/>
          </a:ln>
        </p:spPr>
        <p:txBody>
          <a:bodyPr wrap="none">
            <a:spAutoFit/>
          </a:bodyPr>
          <a:lstStyle/>
          <a:p>
            <a:r>
              <a:rPr lang="es-EC" dirty="0"/>
              <a:t>Sin </a:t>
            </a:r>
            <a:r>
              <a:rPr lang="es-EC" dirty="0" smtClean="0"/>
              <a:t>Compensador</a:t>
            </a:r>
            <a:endParaRPr lang="es-EC" dirty="0"/>
          </a:p>
        </p:txBody>
      </p:sp>
      <p:sp>
        <p:nvSpPr>
          <p:cNvPr id="34822" name="6 CuadroTexto"/>
          <p:cNvSpPr txBox="1">
            <a:spLocks noChangeArrowheads="1"/>
          </p:cNvSpPr>
          <p:nvPr/>
        </p:nvSpPr>
        <p:spPr bwMode="auto">
          <a:xfrm>
            <a:off x="5638800" y="1828800"/>
            <a:ext cx="2121093" cy="369332"/>
          </a:xfrm>
          <a:prstGeom prst="rect">
            <a:avLst/>
          </a:prstGeom>
          <a:noFill/>
          <a:ln w="9525">
            <a:noFill/>
            <a:miter lim="800000"/>
            <a:headEnd/>
            <a:tailEnd/>
          </a:ln>
        </p:spPr>
        <p:txBody>
          <a:bodyPr wrap="none">
            <a:spAutoFit/>
          </a:bodyPr>
          <a:lstStyle/>
          <a:p>
            <a:r>
              <a:rPr lang="es-EC" dirty="0" smtClean="0"/>
              <a:t>Con Compensador</a:t>
            </a:r>
            <a:endParaRPr lang="es-EC" dirty="0"/>
          </a:p>
        </p:txBody>
      </p:sp>
      <p:pic>
        <p:nvPicPr>
          <p:cNvPr id="7" name="Picture 7"/>
          <p:cNvPicPr/>
          <p:nvPr/>
        </p:nvPicPr>
        <p:blipFill>
          <a:blip r:embed="rId2" cstate="print"/>
          <a:srcRect l="5004" t="16952" r="1298" b="7837"/>
          <a:stretch>
            <a:fillRect/>
          </a:stretch>
        </p:blipFill>
        <p:spPr bwMode="auto">
          <a:xfrm>
            <a:off x="685800" y="2590800"/>
            <a:ext cx="3581400" cy="3200400"/>
          </a:xfrm>
          <a:prstGeom prst="rect">
            <a:avLst/>
          </a:prstGeom>
          <a:ln w="228600" cap="sq" cmpd="thickThin">
            <a:solidFill>
              <a:srgbClr val="000000"/>
            </a:solidFill>
            <a:prstDash val="solid"/>
            <a:miter lim="800000"/>
          </a:ln>
          <a:effectLst>
            <a:innerShdw blurRad="76200">
              <a:srgbClr val="000000"/>
            </a:innerShdw>
          </a:effectLst>
        </p:spPr>
      </p:pic>
      <p:pic>
        <p:nvPicPr>
          <p:cNvPr id="9" name="Picture 4"/>
          <p:cNvPicPr/>
          <p:nvPr/>
        </p:nvPicPr>
        <p:blipFill>
          <a:blip r:embed="rId3" cstate="print"/>
          <a:srcRect l="4914" t="14940" r="2096" b="6972"/>
          <a:stretch>
            <a:fillRect/>
          </a:stretch>
        </p:blipFill>
        <p:spPr bwMode="auto">
          <a:xfrm>
            <a:off x="4800600" y="2590800"/>
            <a:ext cx="3886200" cy="32004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38200" y="685800"/>
            <a:ext cx="7772400" cy="838200"/>
          </a:xfrm>
        </p:spPr>
        <p:txBody>
          <a:bodyPr>
            <a:normAutofit/>
          </a:bodyPr>
          <a:lstStyle/>
          <a:p>
            <a:pPr algn="l" eaLnBrk="1" fontAlgn="auto" hangingPunct="1">
              <a:spcAft>
                <a:spcPts val="0"/>
              </a:spcAft>
              <a:defRPr/>
            </a:pPr>
            <a:r>
              <a:rPr lang="es-EC" dirty="0" smtClean="0">
                <a:solidFill>
                  <a:schemeClr val="tx2">
                    <a:satMod val="130000"/>
                  </a:schemeClr>
                </a:solidFill>
              </a:rPr>
              <a:t>Objetivos</a:t>
            </a:r>
            <a:endParaRPr lang="es-EC" dirty="0">
              <a:solidFill>
                <a:schemeClr val="tx2">
                  <a:satMod val="130000"/>
                </a:schemeClr>
              </a:solidFill>
            </a:endParaRPr>
          </a:p>
        </p:txBody>
      </p:sp>
      <p:sp>
        <p:nvSpPr>
          <p:cNvPr id="3" name="2 Subtítulo"/>
          <p:cNvSpPr>
            <a:spLocks noGrp="1"/>
          </p:cNvSpPr>
          <p:nvPr>
            <p:ph type="subTitle" idx="1"/>
          </p:nvPr>
        </p:nvSpPr>
        <p:spPr>
          <a:xfrm>
            <a:off x="1295400" y="1981200"/>
            <a:ext cx="6400800" cy="3200400"/>
          </a:xfrm>
        </p:spPr>
        <p:txBody>
          <a:bodyPr>
            <a:normAutofit fontScale="92500" lnSpcReduction="20000"/>
          </a:bodyPr>
          <a:lstStyle/>
          <a:p>
            <a:pPr algn="just" eaLnBrk="1" fontAlgn="auto" hangingPunct="1">
              <a:spcAft>
                <a:spcPts val="0"/>
              </a:spcAft>
              <a:buFont typeface="Arial" pitchFamily="34" charset="0"/>
              <a:buChar char="•"/>
              <a:defRPr/>
            </a:pPr>
            <a:r>
              <a:rPr lang="es-ES" dirty="0" smtClean="0">
                <a:solidFill>
                  <a:schemeClr val="tx1"/>
                </a:solidFill>
              </a:rPr>
              <a:t>   Realizar </a:t>
            </a:r>
            <a:r>
              <a:rPr lang="es-ES" dirty="0" smtClean="0">
                <a:solidFill>
                  <a:schemeClr val="tx1"/>
                </a:solidFill>
              </a:rPr>
              <a:t>un modelo virtual que simule un sistema de Antenas Inteligentes.</a:t>
            </a:r>
            <a:endParaRPr lang="es-EC" dirty="0" smtClean="0">
              <a:solidFill>
                <a:schemeClr val="tx1"/>
              </a:solidFill>
            </a:endParaRPr>
          </a:p>
          <a:p>
            <a:pPr algn="just" eaLnBrk="1" fontAlgn="auto" hangingPunct="1">
              <a:spcAft>
                <a:spcPts val="0"/>
              </a:spcAft>
              <a:buFont typeface="Wingdings 2"/>
              <a:buNone/>
              <a:defRPr/>
            </a:pPr>
            <a:endParaRPr lang="es-EC" dirty="0" smtClean="0">
              <a:solidFill>
                <a:schemeClr val="tx1"/>
              </a:solidFill>
            </a:endParaRPr>
          </a:p>
          <a:p>
            <a:pPr algn="just" eaLnBrk="1" fontAlgn="auto" hangingPunct="1">
              <a:spcAft>
                <a:spcPts val="0"/>
              </a:spcAft>
              <a:buFont typeface="Arial" pitchFamily="34" charset="0"/>
              <a:buChar char="•"/>
              <a:defRPr/>
            </a:pPr>
            <a:r>
              <a:rPr lang="es-EC" dirty="0" smtClean="0">
                <a:solidFill>
                  <a:schemeClr val="tx1"/>
                </a:solidFill>
              </a:rPr>
              <a:t>   Estudiar </a:t>
            </a:r>
            <a:r>
              <a:rPr lang="es-EC" dirty="0" smtClean="0">
                <a:solidFill>
                  <a:schemeClr val="tx1"/>
                </a:solidFill>
              </a:rPr>
              <a:t>el algoritmo adaptativo RLS como base para la construcción de </a:t>
            </a:r>
            <a:r>
              <a:rPr lang="es-EC" dirty="0" smtClean="0">
                <a:solidFill>
                  <a:schemeClr val="tx1"/>
                </a:solidFill>
              </a:rPr>
              <a:t>la planta virtual.</a:t>
            </a:r>
            <a:endParaRPr lang="es-EC" dirty="0" smtClean="0">
              <a:solidFill>
                <a:schemeClr val="tx1"/>
              </a:solidFill>
            </a:endParaRPr>
          </a:p>
          <a:p>
            <a:pPr algn="just" eaLnBrk="1" fontAlgn="auto" hangingPunct="1">
              <a:spcAft>
                <a:spcPts val="0"/>
              </a:spcAft>
              <a:defRPr/>
            </a:pPr>
            <a:endParaRPr lang="es-EC" dirty="0" smtClean="0">
              <a:solidFill>
                <a:schemeClr val="tx1"/>
              </a:solidFill>
            </a:endParaRPr>
          </a:p>
          <a:p>
            <a:pPr algn="just" eaLnBrk="1" fontAlgn="auto" hangingPunct="1">
              <a:spcAft>
                <a:spcPts val="0"/>
              </a:spcAft>
              <a:buFont typeface="Arial" pitchFamily="34" charset="0"/>
              <a:buChar char="•"/>
              <a:defRPr/>
            </a:pPr>
            <a:r>
              <a:rPr lang="es-ES" dirty="0" smtClean="0">
                <a:solidFill>
                  <a:schemeClr val="tx1"/>
                </a:solidFill>
              </a:rPr>
              <a:t>   Demostrar </a:t>
            </a:r>
            <a:r>
              <a:rPr lang="es-ES" dirty="0" smtClean="0">
                <a:solidFill>
                  <a:schemeClr val="tx1"/>
                </a:solidFill>
              </a:rPr>
              <a:t>que la Identificación del Sistema sea válido.</a:t>
            </a:r>
            <a:endParaRPr lang="es-MX" dirty="0" smtClean="0">
              <a:solidFill>
                <a:schemeClr val="tx1"/>
              </a:solidFill>
            </a:endParaRPr>
          </a:p>
          <a:p>
            <a:pPr eaLnBrk="1" fontAlgn="auto" hangingPunct="1">
              <a:spcAft>
                <a:spcPts val="0"/>
              </a:spcAft>
              <a:buFont typeface="Wingdings 2"/>
              <a:buNone/>
              <a:defRPr/>
            </a:pPr>
            <a:endParaRPr lang="es-EC" dirty="0" smtClean="0"/>
          </a:p>
          <a:p>
            <a:pPr eaLnBrk="1" fontAlgn="auto" hangingPunct="1">
              <a:spcAft>
                <a:spcPts val="0"/>
              </a:spcAft>
              <a:buFont typeface="Wingdings 2"/>
              <a:buNone/>
              <a:defRPr/>
            </a:pPr>
            <a:endParaRPr lang="es-EC" dirty="0" smtClean="0"/>
          </a:p>
          <a:p>
            <a:pPr eaLnBrk="1" fontAlgn="auto" hangingPunct="1">
              <a:spcAft>
                <a:spcPts val="0"/>
              </a:spcAft>
              <a:buFont typeface="Wingdings 2"/>
              <a:buNone/>
              <a:defRPr/>
            </a:pPr>
            <a:endParaRPr lang="es-EC" dirty="0" smtClean="0"/>
          </a:p>
          <a:p>
            <a:pPr eaLnBrk="1" fontAlgn="auto" hangingPunct="1">
              <a:spcAft>
                <a:spcPts val="0"/>
              </a:spcAft>
              <a:buFont typeface="Wingdings 2"/>
              <a:buNone/>
              <a:defRPr/>
            </a:pPr>
            <a:endParaRPr lang="es-EC" dirty="0"/>
          </a:p>
          <a:p>
            <a:pPr eaLnBrk="1" fontAlgn="auto" hangingPunct="1">
              <a:spcAft>
                <a:spcPts val="0"/>
              </a:spcAft>
              <a:buFont typeface="Wingdings 2"/>
              <a:buNone/>
              <a:defRPr/>
            </a:pPr>
            <a:endParaRPr lang="es-EC"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33400"/>
            <a:ext cx="8183880" cy="1051560"/>
          </a:xfrm>
        </p:spPr>
        <p:txBody>
          <a:bodyPr/>
          <a:lstStyle/>
          <a:p>
            <a:pPr eaLnBrk="1" fontAlgn="auto" hangingPunct="1">
              <a:spcAft>
                <a:spcPts val="0"/>
              </a:spcAft>
              <a:defRPr/>
            </a:pPr>
            <a:r>
              <a:rPr lang="es-EC" sz="4000" dirty="0" smtClean="0">
                <a:solidFill>
                  <a:schemeClr val="tx2">
                    <a:satMod val="130000"/>
                  </a:schemeClr>
                </a:solidFill>
              </a:rPr>
              <a:t>Pruebas del Compensador</a:t>
            </a:r>
            <a:endParaRPr lang="es-EC" sz="4000" dirty="0">
              <a:solidFill>
                <a:schemeClr val="tx2">
                  <a:satMod val="130000"/>
                </a:schemeClr>
              </a:solidFill>
            </a:endParaRPr>
          </a:p>
        </p:txBody>
      </p:sp>
      <p:pic>
        <p:nvPicPr>
          <p:cNvPr id="5" name="Picture 16"/>
          <p:cNvPicPr/>
          <p:nvPr/>
        </p:nvPicPr>
        <p:blipFill>
          <a:blip r:embed="rId2" cstate="print"/>
          <a:srcRect l="3585" t="28470" r="19927" b="14982"/>
          <a:stretch>
            <a:fillRect/>
          </a:stretch>
        </p:blipFill>
        <p:spPr bwMode="auto">
          <a:xfrm>
            <a:off x="1752600" y="3048000"/>
            <a:ext cx="5715000" cy="2620925"/>
          </a:xfrm>
          <a:prstGeom prst="rect">
            <a:avLst/>
          </a:prstGeom>
          <a:ln w="228600" cap="sq" cmpd="thickThin">
            <a:solidFill>
              <a:srgbClr val="000000"/>
            </a:solidFill>
            <a:prstDash val="solid"/>
            <a:miter lim="800000"/>
          </a:ln>
          <a:effectLst>
            <a:innerShdw blurRad="76200">
              <a:srgbClr val="000000"/>
            </a:innerShdw>
          </a:effectLst>
        </p:spPr>
      </p:pic>
      <p:pic>
        <p:nvPicPr>
          <p:cNvPr id="6" name="Picture 6"/>
          <p:cNvPicPr>
            <a:picLocks noChangeAspect="1" noChangeArrowheads="1"/>
          </p:cNvPicPr>
          <p:nvPr/>
        </p:nvPicPr>
        <p:blipFill>
          <a:blip r:embed="rId3"/>
          <a:srcRect b="54252"/>
          <a:stretch>
            <a:fillRect/>
          </a:stretch>
        </p:blipFill>
        <p:spPr bwMode="auto">
          <a:xfrm>
            <a:off x="2590800" y="1447800"/>
            <a:ext cx="3771900" cy="91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9"/>
          <p:cNvPicPr/>
          <p:nvPr/>
        </p:nvPicPr>
        <p:blipFill>
          <a:blip r:embed="rId2" cstate="print"/>
          <a:srcRect l="3713" t="18966" r="2163" b="5784"/>
          <a:stretch>
            <a:fillRect/>
          </a:stretch>
        </p:blipFill>
        <p:spPr bwMode="auto">
          <a:xfrm>
            <a:off x="1676400" y="1295400"/>
            <a:ext cx="5867400" cy="3657600"/>
          </a:xfrm>
          <a:prstGeom prst="rect">
            <a:avLst/>
          </a:prstGeom>
          <a:ln w="228600" cap="sq" cmpd="thickThin">
            <a:solidFill>
              <a:srgbClr val="000000"/>
            </a:solidFill>
            <a:prstDash val="solid"/>
            <a:miter lim="800000"/>
          </a:ln>
          <a:effectLst>
            <a:innerShdw blurRad="76200">
              <a:srgbClr val="000000"/>
            </a:innerShdw>
          </a:effectLst>
        </p:spPr>
      </p:pic>
      <p:sp>
        <p:nvSpPr>
          <p:cNvPr id="6" name="5 Título"/>
          <p:cNvSpPr>
            <a:spLocks noGrp="1"/>
          </p:cNvSpPr>
          <p:nvPr>
            <p:ph type="title"/>
          </p:nvPr>
        </p:nvSpPr>
        <p:spPr/>
        <p:txBody>
          <a:bodyPr/>
          <a:lstStyle/>
          <a:p>
            <a:endParaRPr lang="es-MX"/>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533400"/>
            <a:ext cx="7407275" cy="993775"/>
          </a:xfrm>
        </p:spPr>
        <p:txBody>
          <a:bodyPr/>
          <a:lstStyle/>
          <a:p>
            <a:pPr algn="l" eaLnBrk="1" fontAlgn="auto" hangingPunct="1">
              <a:spcAft>
                <a:spcPts val="0"/>
              </a:spcAft>
              <a:defRPr/>
            </a:pPr>
            <a:r>
              <a:rPr lang="es-EC" dirty="0" smtClean="0">
                <a:solidFill>
                  <a:schemeClr val="tx2">
                    <a:satMod val="130000"/>
                  </a:schemeClr>
                </a:solidFill>
              </a:rPr>
              <a:t>Conclusiones</a:t>
            </a:r>
            <a:endParaRPr lang="es-EC" dirty="0">
              <a:solidFill>
                <a:schemeClr val="tx2">
                  <a:satMod val="130000"/>
                </a:schemeClr>
              </a:solidFill>
            </a:endParaRPr>
          </a:p>
        </p:txBody>
      </p:sp>
      <p:sp>
        <p:nvSpPr>
          <p:cNvPr id="4" name="3 Subtítulo"/>
          <p:cNvSpPr>
            <a:spLocks noGrp="1"/>
          </p:cNvSpPr>
          <p:nvPr>
            <p:ph type="subTitle" idx="1"/>
          </p:nvPr>
        </p:nvSpPr>
        <p:spPr>
          <a:xfrm>
            <a:off x="1143000" y="1905000"/>
            <a:ext cx="6873875" cy="3200400"/>
          </a:xfrm>
        </p:spPr>
        <p:txBody>
          <a:bodyPr>
            <a:normAutofit fontScale="85000" lnSpcReduction="20000"/>
          </a:bodyPr>
          <a:lstStyle/>
          <a:p>
            <a:pPr lvl="0" algn="just">
              <a:buFont typeface="Arial" pitchFamily="34" charset="0"/>
              <a:buChar char="•"/>
            </a:pPr>
            <a:r>
              <a:rPr lang="es-EC" dirty="0" smtClean="0">
                <a:solidFill>
                  <a:schemeClr val="tx1"/>
                </a:solidFill>
              </a:rPr>
              <a:t>   El </a:t>
            </a:r>
            <a:r>
              <a:rPr lang="es-EC" dirty="0" smtClean="0">
                <a:solidFill>
                  <a:schemeClr val="tx1"/>
                </a:solidFill>
              </a:rPr>
              <a:t>programa MATLAB es una herramienta muy exacta en cuanto a  modelación matemática, su eficacia en el uso de matrices para poder estudiar y desarrollar hipótesis, durante todo este proyecto fueron puntos decisivos para alcanzar nuestros objetivos de la mejor manera por lo cual el uso de esta herramienta es altamente recomendable ya que nos significó una esplendida ayuda y es más una fuente de conocimiento para nuestros propósitos. </a:t>
            </a:r>
            <a:endParaRPr lang="es-MX" dirty="0" smtClean="0">
              <a:solidFill>
                <a:schemeClr val="tx1"/>
              </a:solidFill>
            </a:endParaRPr>
          </a:p>
          <a:p>
            <a:pPr algn="just" eaLnBrk="1" fontAlgn="auto" hangingPunct="1">
              <a:spcAft>
                <a:spcPts val="0"/>
              </a:spcAft>
              <a:buFont typeface="Arial" pitchFamily="34" charset="0"/>
              <a:buChar char="•"/>
              <a:defRPr/>
            </a:pPr>
            <a:endParaRPr lang="es-EC" dirty="0" smtClean="0"/>
          </a:p>
          <a:p>
            <a:pPr algn="just" eaLnBrk="1" fontAlgn="auto" hangingPunct="1">
              <a:spcAft>
                <a:spcPts val="0"/>
              </a:spcAft>
              <a:defRPr/>
            </a:pPr>
            <a:endParaRPr lang="es-EC" dirty="0" smtClean="0"/>
          </a:p>
          <a:p>
            <a:pPr eaLnBrk="1" fontAlgn="auto" hangingPunct="1">
              <a:spcAft>
                <a:spcPts val="0"/>
              </a:spcAft>
              <a:buFont typeface="Wingdings 2"/>
              <a:buNone/>
              <a:defRPr/>
            </a:pPr>
            <a:endParaRPr lang="es-EC"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533400"/>
            <a:ext cx="7407275" cy="993775"/>
          </a:xfrm>
        </p:spPr>
        <p:txBody>
          <a:bodyPr/>
          <a:lstStyle/>
          <a:p>
            <a:pPr algn="l" eaLnBrk="1" fontAlgn="auto" hangingPunct="1">
              <a:spcAft>
                <a:spcPts val="0"/>
              </a:spcAft>
              <a:defRPr/>
            </a:pPr>
            <a:r>
              <a:rPr lang="es-EC" dirty="0" smtClean="0">
                <a:solidFill>
                  <a:schemeClr val="tx2">
                    <a:satMod val="130000"/>
                  </a:schemeClr>
                </a:solidFill>
              </a:rPr>
              <a:t>Conclusiones</a:t>
            </a:r>
            <a:endParaRPr lang="es-EC" dirty="0">
              <a:solidFill>
                <a:schemeClr val="tx2">
                  <a:satMod val="130000"/>
                </a:schemeClr>
              </a:solidFill>
            </a:endParaRPr>
          </a:p>
        </p:txBody>
      </p:sp>
      <p:sp>
        <p:nvSpPr>
          <p:cNvPr id="4" name="3 Subtítulo"/>
          <p:cNvSpPr>
            <a:spLocks noGrp="1"/>
          </p:cNvSpPr>
          <p:nvPr>
            <p:ph type="subTitle" idx="1"/>
          </p:nvPr>
        </p:nvSpPr>
        <p:spPr>
          <a:xfrm>
            <a:off x="1143000" y="1905000"/>
            <a:ext cx="6873875" cy="3200400"/>
          </a:xfrm>
        </p:spPr>
        <p:txBody>
          <a:bodyPr>
            <a:normAutofit fontScale="85000" lnSpcReduction="20000"/>
          </a:bodyPr>
          <a:lstStyle/>
          <a:p>
            <a:pPr algn="just">
              <a:buFont typeface="Arial" pitchFamily="34" charset="0"/>
              <a:buChar char="•"/>
            </a:pPr>
            <a:r>
              <a:rPr lang="es-EC" dirty="0" smtClean="0">
                <a:solidFill>
                  <a:schemeClr val="tx1"/>
                </a:solidFill>
              </a:rPr>
              <a:t>     En </a:t>
            </a:r>
            <a:r>
              <a:rPr lang="es-EC" dirty="0" smtClean="0">
                <a:solidFill>
                  <a:schemeClr val="tx1"/>
                </a:solidFill>
              </a:rPr>
              <a:t>la identificación paramétrica usando los diferentes modelos, sean estos, ARIMA, BOX JENKINS, OUTPUT ERROR, ARX se puede concluir que el modelo de BOB JENKINS da la mejor aproximación a la planta que presenta la función de transferencia más sencilla en su respuesta,  tanto al impulso como al escalón, fue la más cercana a la que obtuvimos de la identificación no paramétrica anteriormente realizada.</a:t>
            </a:r>
            <a:endParaRPr lang="es-MX" dirty="0" smtClean="0">
              <a:solidFill>
                <a:schemeClr val="tx1"/>
              </a:solidFill>
            </a:endParaRPr>
          </a:p>
          <a:p>
            <a:pPr lvl="0" algn="just">
              <a:buFont typeface="Arial" pitchFamily="34" charset="0"/>
              <a:buChar char="•"/>
            </a:pPr>
            <a:endParaRPr lang="es-MX" dirty="0" smtClean="0">
              <a:solidFill>
                <a:schemeClr val="tx1"/>
              </a:solidFill>
            </a:endParaRPr>
          </a:p>
          <a:p>
            <a:pPr algn="just" eaLnBrk="1" fontAlgn="auto" hangingPunct="1">
              <a:spcAft>
                <a:spcPts val="0"/>
              </a:spcAft>
              <a:buFont typeface="Arial" pitchFamily="34" charset="0"/>
              <a:buChar char="•"/>
              <a:defRPr/>
            </a:pPr>
            <a:endParaRPr lang="es-EC" dirty="0" smtClean="0"/>
          </a:p>
          <a:p>
            <a:pPr algn="just" eaLnBrk="1" fontAlgn="auto" hangingPunct="1">
              <a:spcAft>
                <a:spcPts val="0"/>
              </a:spcAft>
              <a:defRPr/>
            </a:pPr>
            <a:endParaRPr lang="es-EC" dirty="0" smtClean="0"/>
          </a:p>
          <a:p>
            <a:pPr eaLnBrk="1" fontAlgn="auto" hangingPunct="1">
              <a:spcAft>
                <a:spcPts val="0"/>
              </a:spcAft>
              <a:buFont typeface="Wingdings 2"/>
              <a:buNone/>
              <a:defRPr/>
            </a:pPr>
            <a:endParaRPr lang="es-EC"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533400"/>
            <a:ext cx="7407275" cy="993775"/>
          </a:xfrm>
        </p:spPr>
        <p:txBody>
          <a:bodyPr/>
          <a:lstStyle/>
          <a:p>
            <a:pPr algn="l" eaLnBrk="1" fontAlgn="auto" hangingPunct="1">
              <a:spcAft>
                <a:spcPts val="0"/>
              </a:spcAft>
              <a:defRPr/>
            </a:pPr>
            <a:r>
              <a:rPr lang="es-EC" dirty="0" smtClean="0">
                <a:solidFill>
                  <a:schemeClr val="tx2">
                    <a:satMod val="130000"/>
                  </a:schemeClr>
                </a:solidFill>
              </a:rPr>
              <a:t>Conclusiones</a:t>
            </a:r>
            <a:endParaRPr lang="es-EC" dirty="0">
              <a:solidFill>
                <a:schemeClr val="tx2">
                  <a:satMod val="130000"/>
                </a:schemeClr>
              </a:solidFill>
            </a:endParaRPr>
          </a:p>
        </p:txBody>
      </p:sp>
      <p:sp>
        <p:nvSpPr>
          <p:cNvPr id="4" name="3 Subtítulo"/>
          <p:cNvSpPr>
            <a:spLocks noGrp="1"/>
          </p:cNvSpPr>
          <p:nvPr>
            <p:ph type="subTitle" idx="1"/>
          </p:nvPr>
        </p:nvSpPr>
        <p:spPr>
          <a:xfrm>
            <a:off x="1143000" y="2057400"/>
            <a:ext cx="6873875" cy="3124200"/>
          </a:xfrm>
        </p:spPr>
        <p:txBody>
          <a:bodyPr>
            <a:normAutofit fontScale="85000" lnSpcReduction="10000"/>
          </a:bodyPr>
          <a:lstStyle/>
          <a:p>
            <a:pPr algn="just">
              <a:buFont typeface="Arial" pitchFamily="34" charset="0"/>
              <a:buChar char="•"/>
            </a:pPr>
            <a:r>
              <a:rPr lang="es-EC" dirty="0" smtClean="0">
                <a:solidFill>
                  <a:schemeClr val="tx1"/>
                </a:solidFill>
              </a:rPr>
              <a:t>    La </a:t>
            </a:r>
            <a:r>
              <a:rPr lang="es-EC" dirty="0" smtClean="0">
                <a:solidFill>
                  <a:schemeClr val="tx1"/>
                </a:solidFill>
              </a:rPr>
              <a:t>implementación de nuestro controlador final para la planta fue suficiente con la colocación de un compensador ya que la planta responde como un sistema de primer orden en el cual la única variable significativa a mejorar es su tiempo de estabilización, lo cual nos representa el tiempo de convergencia mucho más rápido en la planta.</a:t>
            </a:r>
            <a:endParaRPr lang="es-MX" dirty="0" smtClean="0">
              <a:solidFill>
                <a:schemeClr val="tx1"/>
              </a:solidFill>
            </a:endParaRPr>
          </a:p>
          <a:p>
            <a:pPr lvl="0" algn="just">
              <a:buFont typeface="Arial" pitchFamily="34" charset="0"/>
              <a:buChar char="•"/>
            </a:pPr>
            <a:endParaRPr lang="es-MX" dirty="0" smtClean="0">
              <a:solidFill>
                <a:schemeClr val="tx1"/>
              </a:solidFill>
            </a:endParaRPr>
          </a:p>
          <a:p>
            <a:pPr algn="just" eaLnBrk="1" fontAlgn="auto" hangingPunct="1">
              <a:spcAft>
                <a:spcPts val="0"/>
              </a:spcAft>
              <a:buFont typeface="Arial" pitchFamily="34" charset="0"/>
              <a:buChar char="•"/>
              <a:defRPr/>
            </a:pPr>
            <a:endParaRPr lang="es-EC" dirty="0" smtClean="0"/>
          </a:p>
          <a:p>
            <a:pPr algn="just" eaLnBrk="1" fontAlgn="auto" hangingPunct="1">
              <a:spcAft>
                <a:spcPts val="0"/>
              </a:spcAft>
              <a:defRPr/>
            </a:pPr>
            <a:endParaRPr lang="es-EC" dirty="0" smtClean="0"/>
          </a:p>
          <a:p>
            <a:pPr eaLnBrk="1" fontAlgn="auto" hangingPunct="1">
              <a:spcAft>
                <a:spcPts val="0"/>
              </a:spcAft>
              <a:buFont typeface="Wingdings 2"/>
              <a:buNone/>
              <a:defRPr/>
            </a:pPr>
            <a:endParaRPr lang="es-EC"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533400"/>
            <a:ext cx="7407275" cy="993775"/>
          </a:xfrm>
        </p:spPr>
        <p:txBody>
          <a:bodyPr/>
          <a:lstStyle/>
          <a:p>
            <a:pPr algn="l" eaLnBrk="1" fontAlgn="auto" hangingPunct="1">
              <a:spcAft>
                <a:spcPts val="0"/>
              </a:spcAft>
              <a:defRPr/>
            </a:pPr>
            <a:r>
              <a:rPr lang="es-EC" dirty="0" smtClean="0">
                <a:solidFill>
                  <a:schemeClr val="tx2">
                    <a:satMod val="130000"/>
                  </a:schemeClr>
                </a:solidFill>
              </a:rPr>
              <a:t>Recomendaciones</a:t>
            </a:r>
            <a:endParaRPr lang="es-EC" dirty="0">
              <a:solidFill>
                <a:schemeClr val="tx2">
                  <a:satMod val="130000"/>
                </a:schemeClr>
              </a:solidFill>
            </a:endParaRPr>
          </a:p>
        </p:txBody>
      </p:sp>
      <p:sp>
        <p:nvSpPr>
          <p:cNvPr id="4" name="3 Subtítulo"/>
          <p:cNvSpPr>
            <a:spLocks noGrp="1"/>
          </p:cNvSpPr>
          <p:nvPr>
            <p:ph type="subTitle" idx="1"/>
          </p:nvPr>
        </p:nvSpPr>
        <p:spPr>
          <a:xfrm>
            <a:off x="1143000" y="2057400"/>
            <a:ext cx="6873875" cy="2971800"/>
          </a:xfrm>
        </p:spPr>
        <p:txBody>
          <a:bodyPr>
            <a:normAutofit fontScale="92500" lnSpcReduction="10000"/>
          </a:bodyPr>
          <a:lstStyle/>
          <a:p>
            <a:pPr algn="just">
              <a:buFont typeface="Arial" pitchFamily="34" charset="0"/>
              <a:buChar char="•"/>
            </a:pPr>
            <a:r>
              <a:rPr lang="es-EC" dirty="0" smtClean="0">
                <a:solidFill>
                  <a:schemeClr val="tx1"/>
                </a:solidFill>
              </a:rPr>
              <a:t>    Se </a:t>
            </a:r>
            <a:r>
              <a:rPr lang="es-EC" dirty="0" smtClean="0">
                <a:solidFill>
                  <a:schemeClr val="tx1"/>
                </a:solidFill>
              </a:rPr>
              <a:t>recomienda tener una base sólida en cuanto al conocimiento total de la planta que se quiere simular, variables que inciden en el sistema, variables que se tomarán en cuenta en la simulación, variables que no se tomarán en cuenta, </a:t>
            </a:r>
            <a:r>
              <a:rPr lang="es-EC" dirty="0" err="1" smtClean="0">
                <a:solidFill>
                  <a:schemeClr val="tx1"/>
                </a:solidFill>
              </a:rPr>
              <a:t>etc</a:t>
            </a:r>
            <a:r>
              <a:rPr lang="es-EC" dirty="0" smtClean="0">
                <a:solidFill>
                  <a:schemeClr val="tx1"/>
                </a:solidFill>
              </a:rPr>
              <a:t>, ya que de esto depende la profundidad y complejidad de la </a:t>
            </a:r>
            <a:r>
              <a:rPr lang="es-EC" dirty="0" smtClean="0">
                <a:solidFill>
                  <a:schemeClr val="tx1"/>
                </a:solidFill>
              </a:rPr>
              <a:t>planta.</a:t>
            </a:r>
            <a:endParaRPr lang="es-MX" dirty="0" smtClean="0">
              <a:solidFill>
                <a:schemeClr val="tx1"/>
              </a:solidFill>
            </a:endParaRPr>
          </a:p>
          <a:p>
            <a:pPr algn="just" eaLnBrk="1" fontAlgn="auto" hangingPunct="1">
              <a:spcAft>
                <a:spcPts val="0"/>
              </a:spcAft>
              <a:buFont typeface="Arial" pitchFamily="34" charset="0"/>
              <a:buChar char="•"/>
              <a:defRPr/>
            </a:pPr>
            <a:endParaRPr lang="es-EC" dirty="0" smtClean="0"/>
          </a:p>
          <a:p>
            <a:pPr algn="just" eaLnBrk="1" fontAlgn="auto" hangingPunct="1">
              <a:spcAft>
                <a:spcPts val="0"/>
              </a:spcAft>
              <a:defRPr/>
            </a:pPr>
            <a:endParaRPr lang="es-EC" dirty="0" smtClean="0"/>
          </a:p>
          <a:p>
            <a:pPr eaLnBrk="1" fontAlgn="auto" hangingPunct="1">
              <a:spcAft>
                <a:spcPts val="0"/>
              </a:spcAft>
              <a:buFont typeface="Wingdings 2"/>
              <a:buNone/>
              <a:defRPr/>
            </a:pPr>
            <a:endParaRPr lang="es-EC"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533400"/>
            <a:ext cx="7407275" cy="993775"/>
          </a:xfrm>
        </p:spPr>
        <p:txBody>
          <a:bodyPr/>
          <a:lstStyle/>
          <a:p>
            <a:pPr algn="l" eaLnBrk="1" fontAlgn="auto" hangingPunct="1">
              <a:spcAft>
                <a:spcPts val="0"/>
              </a:spcAft>
              <a:defRPr/>
            </a:pPr>
            <a:r>
              <a:rPr lang="es-EC" dirty="0" smtClean="0">
                <a:solidFill>
                  <a:schemeClr val="tx2">
                    <a:satMod val="130000"/>
                  </a:schemeClr>
                </a:solidFill>
              </a:rPr>
              <a:t>Recomendaciones</a:t>
            </a:r>
            <a:endParaRPr lang="es-EC" dirty="0">
              <a:solidFill>
                <a:schemeClr val="tx2">
                  <a:satMod val="130000"/>
                </a:schemeClr>
              </a:solidFill>
            </a:endParaRPr>
          </a:p>
        </p:txBody>
      </p:sp>
      <p:sp>
        <p:nvSpPr>
          <p:cNvPr id="4" name="3 Subtítulo"/>
          <p:cNvSpPr>
            <a:spLocks noGrp="1"/>
          </p:cNvSpPr>
          <p:nvPr>
            <p:ph type="subTitle" idx="1"/>
          </p:nvPr>
        </p:nvSpPr>
        <p:spPr>
          <a:xfrm>
            <a:off x="1143000" y="2057400"/>
            <a:ext cx="6873875" cy="3124200"/>
          </a:xfrm>
        </p:spPr>
        <p:txBody>
          <a:bodyPr>
            <a:normAutofit fontScale="92500"/>
          </a:bodyPr>
          <a:lstStyle/>
          <a:p>
            <a:pPr marL="27432" lvl="1" indent="-201168" algn="just">
              <a:spcBef>
                <a:spcPts val="600"/>
              </a:spcBef>
              <a:buSzPct val="80000"/>
              <a:buFont typeface="Arial" pitchFamily="34" charset="0"/>
              <a:buChar char="•"/>
              <a:defRPr/>
            </a:pPr>
            <a:r>
              <a:rPr lang="es-EC" dirty="0" smtClean="0">
                <a:solidFill>
                  <a:schemeClr val="tx1"/>
                </a:solidFill>
              </a:rPr>
              <a:t> </a:t>
            </a:r>
            <a:r>
              <a:rPr lang="es-EC" dirty="0" smtClean="0"/>
              <a:t>Para hacer la identificación de un modelo que sea lo más real posible  se deben tomar en cuenta muchas variables tales como:  Señales interferentes, ángulo de arribo de la señal de cada usuario, cantidad de tráfico en el canal y dirección a ser propagada, tiempo de convergencia de la señal a ser propagada, cantidad de procesamiento  que debe soportar el sistema, incremento de la capacidad de transmisión y confiabilidad.</a:t>
            </a:r>
          </a:p>
          <a:p>
            <a:pPr algn="just" eaLnBrk="1" fontAlgn="auto" hangingPunct="1">
              <a:spcAft>
                <a:spcPts val="0"/>
              </a:spcAft>
              <a:defRPr/>
            </a:pPr>
            <a:endParaRPr lang="es-EC" dirty="0" smtClean="0"/>
          </a:p>
          <a:p>
            <a:pPr eaLnBrk="1" fontAlgn="auto" hangingPunct="1">
              <a:spcAft>
                <a:spcPts val="0"/>
              </a:spcAft>
              <a:buFont typeface="Wingdings 2"/>
              <a:buNone/>
              <a:defRPr/>
            </a:pPr>
            <a:endParaRPr lang="es-EC"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eaLnBrk="1" fontAlgn="auto" hangingPunct="1">
              <a:spcAft>
                <a:spcPts val="0"/>
              </a:spcAft>
              <a:defRPr/>
            </a:pPr>
            <a:r>
              <a:rPr lang="es-EC" dirty="0" smtClean="0">
                <a:solidFill>
                  <a:schemeClr val="tx2">
                    <a:satMod val="130000"/>
                  </a:schemeClr>
                </a:solidFill>
              </a:rPr>
              <a:t>GRACIAS</a:t>
            </a:r>
            <a:endParaRPr lang="es-EC" dirty="0">
              <a:solidFill>
                <a:schemeClr val="tx2">
                  <a:satMod val="130000"/>
                </a:schemeClr>
              </a:solidFill>
            </a:endParaRPr>
          </a:p>
        </p:txBody>
      </p:sp>
      <p:sp>
        <p:nvSpPr>
          <p:cNvPr id="3" name="2 Subtítulo"/>
          <p:cNvSpPr>
            <a:spLocks noGrp="1"/>
          </p:cNvSpPr>
          <p:nvPr>
            <p:ph type="subTitle" idx="1"/>
          </p:nvPr>
        </p:nvSpPr>
        <p:spPr/>
        <p:txBody>
          <a:bodyPr/>
          <a:lstStyle/>
          <a:p>
            <a:endParaRPr lang="es-MX"/>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62000" y="685800"/>
            <a:ext cx="7772400" cy="860425"/>
          </a:xfrm>
        </p:spPr>
        <p:txBody>
          <a:bodyPr/>
          <a:lstStyle/>
          <a:p>
            <a:pPr algn="l" eaLnBrk="1" fontAlgn="auto" hangingPunct="1">
              <a:spcAft>
                <a:spcPts val="0"/>
              </a:spcAft>
              <a:defRPr/>
            </a:pPr>
            <a:r>
              <a:rPr lang="es-EC" dirty="0" smtClean="0">
                <a:solidFill>
                  <a:schemeClr val="tx2">
                    <a:satMod val="130000"/>
                  </a:schemeClr>
                </a:solidFill>
              </a:rPr>
              <a:t>Introducción</a:t>
            </a:r>
            <a:endParaRPr lang="es-EC" dirty="0">
              <a:solidFill>
                <a:schemeClr val="tx2">
                  <a:satMod val="130000"/>
                </a:schemeClr>
              </a:solidFill>
            </a:endParaRPr>
          </a:p>
        </p:txBody>
      </p:sp>
      <p:sp>
        <p:nvSpPr>
          <p:cNvPr id="3" name="2 Subtítulo"/>
          <p:cNvSpPr>
            <a:spLocks noGrp="1"/>
          </p:cNvSpPr>
          <p:nvPr>
            <p:ph type="subTitle" idx="1"/>
          </p:nvPr>
        </p:nvSpPr>
        <p:spPr>
          <a:xfrm>
            <a:off x="1295400" y="1828800"/>
            <a:ext cx="6400800" cy="3200400"/>
          </a:xfrm>
        </p:spPr>
        <p:txBody>
          <a:bodyPr>
            <a:normAutofit fontScale="92500" lnSpcReduction="20000"/>
          </a:bodyPr>
          <a:lstStyle/>
          <a:p>
            <a:pPr algn="just" eaLnBrk="1" fontAlgn="auto" hangingPunct="1">
              <a:spcAft>
                <a:spcPts val="0"/>
              </a:spcAft>
              <a:defRPr/>
            </a:pPr>
            <a:r>
              <a:rPr lang="es-ES_tradnl" dirty="0" smtClean="0">
                <a:solidFill>
                  <a:schemeClr val="tx1"/>
                </a:solidFill>
              </a:rPr>
              <a:t>El presente proyecto esta enfocado en la implementación de una planta virtual de un sistema de Antenas Inteligentes, que posteriormente será utilizada para evaluar los diferentes modelos matemáticos usados en la Identificación de sistemas, pudiendo así comparar sus características para finalmente escoger el modelo mas amigable y que mejor se adapte a la planta</a:t>
            </a:r>
            <a:r>
              <a:rPr lang="es-ES" dirty="0" smtClean="0">
                <a:solidFill>
                  <a:schemeClr val="tx1"/>
                </a:solidFill>
              </a:rPr>
              <a:t>.</a:t>
            </a:r>
            <a:endParaRPr lang="es-MX" dirty="0" smtClean="0">
              <a:solidFill>
                <a:schemeClr val="tx1"/>
              </a:solidFill>
            </a:endParaRPr>
          </a:p>
          <a:p>
            <a:pPr algn="just" eaLnBrk="1" fontAlgn="auto" hangingPunct="1">
              <a:spcAft>
                <a:spcPts val="0"/>
              </a:spcAft>
              <a:buFont typeface="Wingdings 2"/>
              <a:buNone/>
              <a:defRPr/>
            </a:pPr>
            <a:endParaRPr lang="es-ES_tradnl" dirty="0" smtClean="0"/>
          </a:p>
          <a:p>
            <a:pPr eaLnBrk="1" fontAlgn="auto" hangingPunct="1">
              <a:spcAft>
                <a:spcPts val="0"/>
              </a:spcAft>
              <a:buFont typeface="Wingdings 2"/>
              <a:buNone/>
              <a:defRPr/>
            </a:pPr>
            <a:endParaRPr lang="es-EC"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14 Marcador de contenido"/>
          <p:cNvSpPr>
            <a:spLocks noGrp="1"/>
          </p:cNvSpPr>
          <p:nvPr>
            <p:ph idx="1"/>
          </p:nvPr>
        </p:nvSpPr>
        <p:spPr/>
        <p:txBody>
          <a:bodyPr/>
          <a:lstStyle/>
          <a:p>
            <a:endParaRPr lang="es-MX" dirty="0"/>
          </a:p>
        </p:txBody>
      </p:sp>
      <p:sp>
        <p:nvSpPr>
          <p:cNvPr id="2" name="1 Título"/>
          <p:cNvSpPr>
            <a:spLocks noGrp="1"/>
          </p:cNvSpPr>
          <p:nvPr>
            <p:ph type="title"/>
          </p:nvPr>
        </p:nvSpPr>
        <p:spPr>
          <a:xfrm>
            <a:off x="457200" y="381000"/>
            <a:ext cx="8229600" cy="1143000"/>
          </a:xfrm>
        </p:spPr>
        <p:txBody>
          <a:bodyPr>
            <a:normAutofit/>
          </a:bodyPr>
          <a:lstStyle/>
          <a:p>
            <a:pPr algn="just" eaLnBrk="1" fontAlgn="auto" hangingPunct="1">
              <a:spcAft>
                <a:spcPts val="0"/>
              </a:spcAft>
              <a:defRPr/>
            </a:pPr>
            <a:r>
              <a:rPr lang="es-EC" sz="4800" dirty="0" smtClean="0">
                <a:solidFill>
                  <a:schemeClr val="tx2">
                    <a:satMod val="130000"/>
                  </a:schemeClr>
                </a:solidFill>
              </a:rPr>
              <a:t>Antenas Inteligentes</a:t>
            </a:r>
            <a:endParaRPr lang="es-EC" sz="4800" dirty="0">
              <a:solidFill>
                <a:schemeClr val="tx2">
                  <a:satMod val="130000"/>
                </a:schemeClr>
              </a:solidFill>
            </a:endParaRPr>
          </a:p>
        </p:txBody>
      </p:sp>
      <p:pic>
        <p:nvPicPr>
          <p:cNvPr id="12292" name="Picture 4"/>
          <p:cNvPicPr>
            <a:picLocks noChangeAspect="1" noChangeArrowheads="1"/>
          </p:cNvPicPr>
          <p:nvPr/>
        </p:nvPicPr>
        <p:blipFill>
          <a:blip r:embed="rId3"/>
          <a:srcRect/>
          <a:stretch>
            <a:fillRect/>
          </a:stretch>
        </p:blipFill>
        <p:spPr bwMode="auto">
          <a:xfrm>
            <a:off x="3048000" y="3886200"/>
            <a:ext cx="3828244" cy="2384258"/>
          </a:xfrm>
          <a:prstGeom prst="rect">
            <a:avLst/>
          </a:prstGeom>
          <a:noFill/>
          <a:ln w="9525">
            <a:noFill/>
            <a:miter lim="800000"/>
            <a:headEnd/>
            <a:tailEnd/>
          </a:ln>
          <a:effectLst/>
        </p:spPr>
      </p:pic>
      <p:sp>
        <p:nvSpPr>
          <p:cNvPr id="1230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grpSp>
        <p:nvGrpSpPr>
          <p:cNvPr id="12293" name="Group 5"/>
          <p:cNvGrpSpPr>
            <a:grpSpLocks/>
          </p:cNvGrpSpPr>
          <p:nvPr/>
        </p:nvGrpSpPr>
        <p:grpSpPr bwMode="auto">
          <a:xfrm>
            <a:off x="2133600" y="1752600"/>
            <a:ext cx="5316166" cy="1600446"/>
            <a:chOff x="2610" y="3604"/>
            <a:chExt cx="6929" cy="1616"/>
          </a:xfrm>
        </p:grpSpPr>
        <p:sp>
          <p:nvSpPr>
            <p:cNvPr id="12301" name="AutoShape 13"/>
            <p:cNvSpPr>
              <a:spLocks noChangeArrowheads="1"/>
            </p:cNvSpPr>
            <p:nvPr/>
          </p:nvSpPr>
          <p:spPr bwMode="auto">
            <a:xfrm>
              <a:off x="2610" y="3604"/>
              <a:ext cx="2086" cy="462"/>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Arreglo de Antenas</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2300" name="AutoShape 12"/>
            <p:cNvSpPr>
              <a:spLocks noChangeArrowheads="1"/>
            </p:cNvSpPr>
            <p:nvPr/>
          </p:nvSpPr>
          <p:spPr bwMode="auto">
            <a:xfrm>
              <a:off x="2610" y="4605"/>
              <a:ext cx="2020" cy="615"/>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Procesamiento Digital de Señales D.S.P</a:t>
              </a:r>
              <a:endParaRPr kumimoji="0" lang="es-MX"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99" name="AutoShape 11"/>
            <p:cNvSpPr>
              <a:spLocks noChangeArrowheads="1"/>
            </p:cNvSpPr>
            <p:nvPr/>
          </p:nvSpPr>
          <p:spPr bwMode="auto">
            <a:xfrm>
              <a:off x="5715" y="4219"/>
              <a:ext cx="768" cy="626"/>
            </a:xfrm>
            <a:prstGeom prst="flowChartConnector">
              <a:avLst/>
            </a:prstGeom>
            <a:gradFill rotWithShape="0">
              <a:gsLst>
                <a:gs pos="0">
                  <a:srgbClr val="D99594"/>
                </a:gs>
                <a:gs pos="50000">
                  <a:srgbClr val="C0504D"/>
                </a:gs>
                <a:gs pos="100000">
                  <a:srgbClr val="D99594"/>
                </a:gs>
              </a:gsLst>
              <a:lin ang="5400000" scaled="1"/>
            </a:gradFill>
            <a:ln w="12700">
              <a:solidFill>
                <a:srgbClr val="C0504D"/>
              </a:solidFill>
              <a:round/>
              <a:headEnd/>
              <a:tailEnd/>
            </a:ln>
            <a:effectLst>
              <a:outerShdw dist="28398" dir="3806097" algn="ctr" rotWithShape="0">
                <a:srgbClr val="622423"/>
              </a:outerShdw>
            </a:effectLst>
          </p:spPr>
          <p:txBody>
            <a:bodyPr vert="horz" wrap="square" lIns="91440" tIns="45720" rIns="91440" bIns="45720" numCol="1" anchor="t" anchorCtr="0" compatLnSpc="1">
              <a:prstTxWarp prst="textNoShape">
                <a:avLst/>
              </a:prstTxWarp>
            </a:bodyPr>
            <a:lstStyle/>
            <a:p>
              <a:endParaRPr lang="es-MX"/>
            </a:p>
          </p:txBody>
        </p:sp>
        <p:sp>
          <p:nvSpPr>
            <p:cNvPr id="12298" name="AutoShape 10"/>
            <p:cNvSpPr>
              <a:spLocks noChangeArrowheads="1"/>
            </p:cNvSpPr>
            <p:nvPr/>
          </p:nvSpPr>
          <p:spPr bwMode="auto">
            <a:xfrm>
              <a:off x="5940" y="4305"/>
              <a:ext cx="330" cy="390"/>
            </a:xfrm>
            <a:custGeom>
              <a:avLst/>
              <a:gdLst>
                <a:gd name="G0" fmla="+- 6480 0 0"/>
                <a:gd name="G1" fmla="+- 8640 0 0"/>
                <a:gd name="G2" fmla="+- 4320 0 0"/>
                <a:gd name="G3" fmla="+- 21600 0 6480"/>
                <a:gd name="G4" fmla="+- 21600 0 8640"/>
                <a:gd name="G5" fmla="+- 21600 0 4320"/>
                <a:gd name="G6" fmla="+- 6480 0 10800"/>
                <a:gd name="G7" fmla="+- 8640 0 10800"/>
                <a:gd name="G8" fmla="*/ G7 4320 G6"/>
                <a:gd name="G9" fmla="+- 21600 0 G8"/>
                <a:gd name="T0" fmla="*/ G8 w 21600"/>
                <a:gd name="T1" fmla="*/ G1 h 21600"/>
                <a:gd name="T2" fmla="*/ G9 w 21600"/>
                <a:gd name="T3" fmla="*/ G4 h 21600"/>
              </a:gdLst>
              <a:ahLst/>
              <a:cxnLst>
                <a:cxn ang="0">
                  <a:pos x="r" y="vc"/>
                </a:cxn>
                <a:cxn ang="5400000">
                  <a:pos x="hc" y="b"/>
                </a:cxn>
                <a:cxn ang="10800000">
                  <a:pos x="l" y="vc"/>
                </a:cxn>
                <a:cxn ang="16200000">
                  <a:pos x="hc" y="t"/>
                </a:cxn>
              </a:cxnLst>
              <a:rect l="T0" t="T1" r="T2" b="T3"/>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s-MX"/>
            </a:p>
          </p:txBody>
        </p:sp>
        <p:sp>
          <p:nvSpPr>
            <p:cNvPr id="12297" name="AutoShape 9"/>
            <p:cNvSpPr>
              <a:spLocks noChangeShapeType="1"/>
            </p:cNvSpPr>
            <p:nvPr/>
          </p:nvSpPr>
          <p:spPr bwMode="auto">
            <a:xfrm>
              <a:off x="4696" y="3912"/>
              <a:ext cx="993" cy="462"/>
            </a:xfrm>
            <a:prstGeom prst="bentConnector3">
              <a:avLst>
                <a:gd name="adj1" fmla="val 55195"/>
              </a:avLst>
            </a:prstGeom>
            <a:no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s-MX"/>
            </a:p>
          </p:txBody>
        </p:sp>
        <p:sp>
          <p:nvSpPr>
            <p:cNvPr id="12296" name="AutoShape 8"/>
            <p:cNvSpPr>
              <a:spLocks noChangeShapeType="1"/>
            </p:cNvSpPr>
            <p:nvPr/>
          </p:nvSpPr>
          <p:spPr bwMode="auto">
            <a:xfrm flipV="1">
              <a:off x="4630" y="4595"/>
              <a:ext cx="1110" cy="312"/>
            </a:xfrm>
            <a:prstGeom prst="bentConnector3">
              <a:avLst>
                <a:gd name="adj1" fmla="val 55578"/>
              </a:avLst>
            </a:prstGeom>
            <a:noFill/>
            <a:ln w="9525">
              <a:solidFill>
                <a:srgbClr val="000000"/>
              </a:solidFill>
              <a:miter lim="800000"/>
              <a:headEnd/>
              <a:tailEnd type="triangle" w="med" len="med"/>
            </a:ln>
          </p:spPr>
          <p:txBody>
            <a:bodyPr vert="horz" wrap="square" lIns="91440" tIns="45720" rIns="91440" bIns="45720" numCol="1" anchor="t" anchorCtr="0" compatLnSpc="1">
              <a:prstTxWarp prst="textNoShape">
                <a:avLst/>
              </a:prstTxWarp>
            </a:bodyPr>
            <a:lstStyle/>
            <a:p>
              <a:endParaRPr lang="es-MX"/>
            </a:p>
          </p:txBody>
        </p:sp>
        <p:sp>
          <p:nvSpPr>
            <p:cNvPr id="12295" name="AutoShape 7"/>
            <p:cNvSpPr>
              <a:spLocks noChangeArrowheads="1"/>
            </p:cNvSpPr>
            <p:nvPr/>
          </p:nvSpPr>
          <p:spPr bwMode="auto">
            <a:xfrm>
              <a:off x="7079" y="4296"/>
              <a:ext cx="2460" cy="600"/>
            </a:xfrm>
            <a:prstGeom prst="roundRect">
              <a:avLst>
                <a:gd name="adj" fmla="val 16667"/>
              </a:avLst>
            </a:prstGeom>
            <a:gradFill rotWithShape="0">
              <a:gsLst>
                <a:gs pos="0">
                  <a:srgbClr val="FFFFFF"/>
                </a:gs>
                <a:gs pos="100000">
                  <a:srgbClr val="B8CCE4"/>
                </a:gs>
              </a:gsLst>
              <a:lin ang="5400000" scaled="1"/>
            </a:gradFill>
            <a:ln w="12700">
              <a:solidFill>
                <a:srgbClr val="95B3D7"/>
              </a:solidFill>
              <a:round/>
              <a:headEnd/>
              <a:tailEnd/>
            </a:ln>
            <a:effectLst>
              <a:outerShdw dist="28398" dir="3806097" algn="ctr" rotWithShape="0">
                <a:srgbClr val="243F60">
                  <a:alpha val="50000"/>
                </a:srgb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MX"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Antenas Inteligentes</a:t>
              </a:r>
              <a:endParaRPr kumimoji="0" lang="es-MX"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94" name="AutoShape 6"/>
            <p:cNvSpPr>
              <a:spLocks noChangeShapeType="1"/>
            </p:cNvSpPr>
            <p:nvPr/>
          </p:nvSpPr>
          <p:spPr bwMode="auto">
            <a:xfrm>
              <a:off x="6495" y="4515"/>
              <a:ext cx="57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s-MX"/>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57200" y="381000"/>
            <a:ext cx="7772400" cy="936625"/>
          </a:xfrm>
        </p:spPr>
        <p:txBody>
          <a:bodyPr/>
          <a:lstStyle/>
          <a:p>
            <a:pPr algn="l" eaLnBrk="1" fontAlgn="auto" hangingPunct="1">
              <a:spcAft>
                <a:spcPts val="0"/>
              </a:spcAft>
              <a:defRPr/>
            </a:pPr>
            <a:r>
              <a:rPr lang="es-EC" dirty="0" smtClean="0">
                <a:solidFill>
                  <a:schemeClr val="tx2">
                    <a:satMod val="130000"/>
                  </a:schemeClr>
                </a:solidFill>
              </a:rPr>
              <a:t>Antenas Adaptativas</a:t>
            </a:r>
            <a:endParaRPr lang="es-EC" dirty="0">
              <a:solidFill>
                <a:schemeClr val="tx2">
                  <a:satMod val="130000"/>
                </a:schemeClr>
              </a:solidFill>
            </a:endParaRPr>
          </a:p>
        </p:txBody>
      </p:sp>
      <p:sp>
        <p:nvSpPr>
          <p:cNvPr id="3" name="2 Subtítulo"/>
          <p:cNvSpPr>
            <a:spLocks noGrp="1"/>
          </p:cNvSpPr>
          <p:nvPr>
            <p:ph type="subTitle" idx="1"/>
          </p:nvPr>
        </p:nvSpPr>
        <p:spPr>
          <a:xfrm>
            <a:off x="1524000" y="2362200"/>
            <a:ext cx="6400800" cy="2895600"/>
          </a:xfrm>
        </p:spPr>
        <p:txBody>
          <a:bodyPr>
            <a:normAutofit/>
          </a:bodyPr>
          <a:lstStyle/>
          <a:p>
            <a:pPr eaLnBrk="1" fontAlgn="auto" hangingPunct="1">
              <a:spcAft>
                <a:spcPts val="0"/>
              </a:spcAft>
              <a:buFont typeface="Wingdings 2"/>
              <a:buNone/>
              <a:defRPr/>
            </a:pPr>
            <a:endParaRPr lang="es-EC" dirty="0"/>
          </a:p>
        </p:txBody>
      </p:sp>
      <p:pic>
        <p:nvPicPr>
          <p:cNvPr id="4" name="3 Imagen"/>
          <p:cNvPicPr/>
          <p:nvPr/>
        </p:nvPicPr>
        <p:blipFill>
          <a:blip r:embed="rId3" cstate="print"/>
          <a:srcRect l="12281" t="10559" r="13333" b="19876"/>
          <a:stretch>
            <a:fillRect/>
          </a:stretch>
        </p:blipFill>
        <p:spPr bwMode="auto">
          <a:xfrm>
            <a:off x="1371600" y="1676400"/>
            <a:ext cx="6248400" cy="4419600"/>
          </a:xfrm>
          <a:prstGeom prst="rect">
            <a:avLst/>
          </a:prstGeom>
          <a:ln w="19050">
            <a:solidFill>
              <a:schemeClr val="tx1"/>
            </a:solidFill>
            <a:prstDash val="solid"/>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09600" y="609600"/>
            <a:ext cx="7772400" cy="915362"/>
          </a:xfrm>
        </p:spPr>
        <p:txBody>
          <a:bodyPr>
            <a:normAutofit/>
          </a:bodyPr>
          <a:lstStyle/>
          <a:p>
            <a:pPr algn="l" eaLnBrk="1" fontAlgn="auto" hangingPunct="1">
              <a:spcAft>
                <a:spcPts val="0"/>
              </a:spcAft>
              <a:defRPr/>
            </a:pPr>
            <a:r>
              <a:rPr lang="es-EC" dirty="0" smtClean="0">
                <a:solidFill>
                  <a:schemeClr val="tx2">
                    <a:satMod val="130000"/>
                  </a:schemeClr>
                </a:solidFill>
              </a:rPr>
              <a:t>Algoritmo RLS</a:t>
            </a:r>
            <a:endParaRPr lang="es-EC" dirty="0">
              <a:solidFill>
                <a:schemeClr val="tx2">
                  <a:satMod val="130000"/>
                </a:schemeClr>
              </a:solidFill>
            </a:endParaRPr>
          </a:p>
        </p:txBody>
      </p:sp>
      <p:sp>
        <p:nvSpPr>
          <p:cNvPr id="3" name="2 Subtítulo"/>
          <p:cNvSpPr>
            <a:spLocks noGrp="1"/>
          </p:cNvSpPr>
          <p:nvPr>
            <p:ph type="subTitle" idx="1"/>
          </p:nvPr>
        </p:nvSpPr>
        <p:spPr>
          <a:xfrm>
            <a:off x="1066800" y="1752600"/>
            <a:ext cx="7391400" cy="3352800"/>
          </a:xfrm>
        </p:spPr>
        <p:txBody>
          <a:bodyPr>
            <a:normAutofit fontScale="92500" lnSpcReduction="20000"/>
          </a:bodyPr>
          <a:lstStyle/>
          <a:p>
            <a:pPr algn="l" eaLnBrk="1" fontAlgn="auto" hangingPunct="1">
              <a:spcAft>
                <a:spcPts val="0"/>
              </a:spcAft>
              <a:buFont typeface="Wingdings 2"/>
              <a:buNone/>
              <a:defRPr/>
            </a:pPr>
            <a:r>
              <a:rPr lang="es-EC" sz="2800" b="1" dirty="0" smtClean="0">
                <a:solidFill>
                  <a:schemeClr val="tx1"/>
                </a:solidFill>
                <a:latin typeface="Gill Sans MT" pitchFamily="34" charset="0"/>
              </a:rPr>
              <a:t>Características</a:t>
            </a:r>
            <a:r>
              <a:rPr lang="es-EC" sz="2800" b="1" dirty="0" smtClean="0">
                <a:solidFill>
                  <a:schemeClr val="tx1"/>
                </a:solidFill>
                <a:latin typeface="Gill Sans MT" pitchFamily="34" charset="0"/>
              </a:rPr>
              <a:t>:</a:t>
            </a:r>
          </a:p>
          <a:p>
            <a:pPr eaLnBrk="1" fontAlgn="auto" hangingPunct="1">
              <a:spcAft>
                <a:spcPts val="0"/>
              </a:spcAft>
              <a:buFont typeface="Wingdings 2"/>
              <a:buNone/>
              <a:defRPr/>
            </a:pPr>
            <a:endParaRPr lang="es-EC" sz="2800" dirty="0" smtClean="0">
              <a:latin typeface="Gill Sans MT" pitchFamily="34" charset="0"/>
            </a:endParaRPr>
          </a:p>
          <a:p>
            <a:pPr marL="27432" lvl="1" algn="just">
              <a:lnSpc>
                <a:spcPct val="80000"/>
              </a:lnSpc>
              <a:spcBef>
                <a:spcPts val="600"/>
              </a:spcBef>
              <a:buSzPct val="80000"/>
              <a:buFont typeface="Arial" pitchFamily="34" charset="0"/>
              <a:buChar char="•"/>
              <a:defRPr/>
            </a:pPr>
            <a:r>
              <a:rPr lang="es-EC" sz="2800" dirty="0" smtClean="0">
                <a:solidFill>
                  <a:schemeClr val="tx2">
                    <a:shade val="30000"/>
                    <a:satMod val="150000"/>
                  </a:schemeClr>
                </a:solidFill>
                <a:latin typeface="Gill Sans MT" pitchFamily="34" charset="0"/>
              </a:rPr>
              <a:t>  Utiliza </a:t>
            </a:r>
            <a:r>
              <a:rPr lang="es-EC" sz="2800" dirty="0" smtClean="0">
                <a:solidFill>
                  <a:schemeClr val="tx2">
                    <a:shade val="30000"/>
                    <a:satMod val="150000"/>
                  </a:schemeClr>
                </a:solidFill>
                <a:latin typeface="Gill Sans MT" pitchFamily="34" charset="0"/>
              </a:rPr>
              <a:t>todos los datos </a:t>
            </a:r>
            <a:r>
              <a:rPr lang="es-EC" sz="2800" dirty="0" smtClean="0">
                <a:solidFill>
                  <a:schemeClr val="tx2">
                    <a:shade val="30000"/>
                    <a:satMod val="150000"/>
                  </a:schemeClr>
                </a:solidFill>
                <a:latin typeface="Gill Sans MT" pitchFamily="34" charset="0"/>
              </a:rPr>
              <a:t>pasados</a:t>
            </a:r>
          </a:p>
          <a:p>
            <a:pPr marL="27432" lvl="1" algn="just">
              <a:lnSpc>
                <a:spcPct val="80000"/>
              </a:lnSpc>
              <a:spcBef>
                <a:spcPts val="600"/>
              </a:spcBef>
              <a:buSzPct val="80000"/>
              <a:defRPr/>
            </a:pPr>
            <a:endParaRPr lang="es-EC" sz="2800" dirty="0" smtClean="0">
              <a:solidFill>
                <a:schemeClr val="tx2">
                  <a:shade val="30000"/>
                  <a:satMod val="150000"/>
                </a:schemeClr>
              </a:solidFill>
              <a:latin typeface="Gill Sans MT" pitchFamily="34" charset="0"/>
            </a:endParaRPr>
          </a:p>
          <a:p>
            <a:pPr marL="27432" lvl="1" algn="just">
              <a:lnSpc>
                <a:spcPct val="80000"/>
              </a:lnSpc>
              <a:spcBef>
                <a:spcPts val="600"/>
              </a:spcBef>
              <a:buSzPct val="80000"/>
              <a:buFont typeface="Arial" pitchFamily="34" charset="0"/>
              <a:buChar char="•"/>
              <a:defRPr/>
            </a:pPr>
            <a:r>
              <a:rPr lang="es-EC" sz="2800" dirty="0" smtClean="0">
                <a:solidFill>
                  <a:schemeClr val="tx2">
                    <a:shade val="30000"/>
                    <a:satMod val="150000"/>
                  </a:schemeClr>
                </a:solidFill>
                <a:latin typeface="Gill Sans MT" pitchFamily="34" charset="0"/>
              </a:rPr>
              <a:t>  Obtiene </a:t>
            </a:r>
            <a:r>
              <a:rPr lang="es-EC" sz="2800" dirty="0" smtClean="0">
                <a:solidFill>
                  <a:schemeClr val="tx2">
                    <a:shade val="30000"/>
                    <a:satMod val="150000"/>
                  </a:schemeClr>
                </a:solidFill>
                <a:latin typeface="Gill Sans MT" pitchFamily="34" charset="0"/>
              </a:rPr>
              <a:t>de manera recursiva el estimador de Mínimos cuadrados (es una técnica de análisis numérico encuadrada dentro de la optimización </a:t>
            </a:r>
            <a:r>
              <a:rPr lang="es-EC" sz="2800" dirty="0" smtClean="0">
                <a:solidFill>
                  <a:schemeClr val="tx2">
                    <a:shade val="30000"/>
                    <a:satMod val="150000"/>
                  </a:schemeClr>
                </a:solidFill>
                <a:latin typeface="Gill Sans MT" pitchFamily="34" charset="0"/>
              </a:rPr>
              <a:t>matemática)</a:t>
            </a:r>
          </a:p>
          <a:p>
            <a:pPr marL="27432" lvl="1" algn="just">
              <a:lnSpc>
                <a:spcPct val="80000"/>
              </a:lnSpc>
              <a:spcBef>
                <a:spcPts val="600"/>
              </a:spcBef>
              <a:buSzPct val="80000"/>
              <a:buFont typeface="Arial" pitchFamily="34" charset="0"/>
              <a:buChar char="•"/>
              <a:defRPr/>
            </a:pPr>
            <a:endParaRPr lang="es-EC" sz="2800" dirty="0" smtClean="0">
              <a:solidFill>
                <a:schemeClr val="tx2">
                  <a:shade val="30000"/>
                  <a:satMod val="150000"/>
                </a:schemeClr>
              </a:solidFill>
              <a:latin typeface="Gill Sans MT" pitchFamily="34" charset="0"/>
            </a:endParaRPr>
          </a:p>
          <a:p>
            <a:pPr marL="27432" lvl="1" algn="just">
              <a:lnSpc>
                <a:spcPct val="80000"/>
              </a:lnSpc>
              <a:spcBef>
                <a:spcPts val="600"/>
              </a:spcBef>
              <a:buSzPct val="80000"/>
              <a:buFont typeface="Arial" pitchFamily="34" charset="0"/>
              <a:buChar char="•"/>
              <a:defRPr/>
            </a:pPr>
            <a:r>
              <a:rPr lang="es-EC" sz="2800" dirty="0" smtClean="0">
                <a:solidFill>
                  <a:schemeClr val="tx2">
                    <a:shade val="30000"/>
                    <a:satMod val="150000"/>
                  </a:schemeClr>
                </a:solidFill>
                <a:latin typeface="Gill Sans MT" pitchFamily="34" charset="0"/>
              </a:rPr>
              <a:t>  Rápido </a:t>
            </a:r>
            <a:r>
              <a:rPr lang="es-EC" sz="2800" dirty="0" smtClean="0">
                <a:solidFill>
                  <a:schemeClr val="tx2">
                    <a:shade val="30000"/>
                    <a:satMod val="150000"/>
                  </a:schemeClr>
                </a:solidFill>
                <a:latin typeface="Gill Sans MT" pitchFamily="34" charset="0"/>
              </a:rPr>
              <a:t>nivel de convergencia</a:t>
            </a:r>
          </a:p>
          <a:p>
            <a:pPr eaLnBrk="1" fontAlgn="auto" hangingPunct="1">
              <a:spcAft>
                <a:spcPts val="0"/>
              </a:spcAft>
              <a:buFont typeface="Wingdings 2"/>
              <a:buNone/>
              <a:defRPr/>
            </a:pPr>
            <a:endParaRPr lang="es-EC"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57200" y="609600"/>
            <a:ext cx="5943600" cy="936625"/>
          </a:xfrm>
        </p:spPr>
        <p:txBody>
          <a:bodyPr/>
          <a:lstStyle/>
          <a:p>
            <a:pPr algn="l" eaLnBrk="1" fontAlgn="auto" hangingPunct="1">
              <a:spcAft>
                <a:spcPts val="0"/>
              </a:spcAft>
              <a:defRPr/>
            </a:pPr>
            <a:r>
              <a:rPr lang="es-EC" dirty="0" smtClean="0">
                <a:solidFill>
                  <a:schemeClr val="tx2">
                    <a:satMod val="130000"/>
                  </a:schemeClr>
                </a:solidFill>
              </a:rPr>
              <a:t>IDENTIFICACIÓN</a:t>
            </a:r>
            <a:endParaRPr lang="es-EC" dirty="0">
              <a:solidFill>
                <a:schemeClr val="tx2">
                  <a:satMod val="130000"/>
                </a:schemeClr>
              </a:solidFill>
            </a:endParaRPr>
          </a:p>
        </p:txBody>
      </p:sp>
      <p:sp>
        <p:nvSpPr>
          <p:cNvPr id="3" name="2 Subtítulo"/>
          <p:cNvSpPr>
            <a:spLocks noGrp="1"/>
          </p:cNvSpPr>
          <p:nvPr>
            <p:ph type="subTitle" idx="1"/>
          </p:nvPr>
        </p:nvSpPr>
        <p:spPr>
          <a:xfrm>
            <a:off x="1524000" y="2362200"/>
            <a:ext cx="6400800" cy="2895600"/>
          </a:xfrm>
        </p:spPr>
        <p:txBody>
          <a:bodyPr>
            <a:normAutofit/>
          </a:bodyPr>
          <a:lstStyle/>
          <a:p>
            <a:pPr algn="just" eaLnBrk="1" fontAlgn="auto" hangingPunct="1">
              <a:spcAft>
                <a:spcPts val="0"/>
              </a:spcAft>
              <a:defRPr/>
            </a:pPr>
            <a:r>
              <a:rPr lang="es-MX" sz="2400" dirty="0" smtClean="0">
                <a:solidFill>
                  <a:schemeClr val="tx1"/>
                </a:solidFill>
                <a:latin typeface="Gill Sans MT" pitchFamily="34" charset="0"/>
              </a:rPr>
              <a:t>Podemos definir como la identificación de sistemas a los estudios de técnicas que persiguen la obtención de modelos matemáticos de sistemas dinámicos a partir de mediciones realizadas en el proceso como: entradas o variables de control, salidas o variables controladas y perturbación </a:t>
            </a:r>
            <a:endParaRPr lang="es-EC" sz="2400" dirty="0" smtClean="0">
              <a:solidFill>
                <a:schemeClr val="tx1"/>
              </a:solidFill>
              <a:latin typeface="Gill Sans MT"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533400" y="609600"/>
            <a:ext cx="7772400" cy="829606"/>
          </a:xfrm>
        </p:spPr>
        <p:txBody>
          <a:bodyPr/>
          <a:lstStyle/>
          <a:p>
            <a:pPr algn="l" eaLnBrk="1" fontAlgn="auto" hangingPunct="1">
              <a:spcAft>
                <a:spcPts val="0"/>
              </a:spcAft>
              <a:defRPr/>
            </a:pPr>
            <a:r>
              <a:rPr lang="es-EC" sz="4000" dirty="0" smtClean="0">
                <a:solidFill>
                  <a:schemeClr val="tx2">
                    <a:satMod val="130000"/>
                  </a:schemeClr>
                </a:solidFill>
              </a:rPr>
              <a:t>Proceso de la Solución </a:t>
            </a:r>
            <a:endParaRPr lang="es-EC" sz="4000" dirty="0">
              <a:solidFill>
                <a:schemeClr val="tx2">
                  <a:satMod val="130000"/>
                </a:schemeClr>
              </a:solidFill>
            </a:endParaRPr>
          </a:p>
        </p:txBody>
      </p:sp>
      <p:sp>
        <p:nvSpPr>
          <p:cNvPr id="7" name="6 Subtítulo"/>
          <p:cNvSpPr>
            <a:spLocks noGrp="1"/>
          </p:cNvSpPr>
          <p:nvPr>
            <p:ph type="subTitle" idx="1"/>
          </p:nvPr>
        </p:nvSpPr>
        <p:spPr>
          <a:xfrm>
            <a:off x="1219200" y="1905000"/>
            <a:ext cx="7162800" cy="3581400"/>
          </a:xfrm>
        </p:spPr>
        <p:txBody>
          <a:bodyPr>
            <a:normAutofit fontScale="77500" lnSpcReduction="20000"/>
          </a:bodyPr>
          <a:lstStyle/>
          <a:p>
            <a:pPr marL="27432" lvl="1" indent="-201168" algn="just">
              <a:spcBef>
                <a:spcPts val="600"/>
              </a:spcBef>
              <a:buSzPct val="80000"/>
              <a:defRPr/>
            </a:pPr>
            <a:r>
              <a:rPr lang="es-EC" sz="3800" dirty="0" smtClean="0">
                <a:solidFill>
                  <a:schemeClr val="tx2">
                    <a:shade val="30000"/>
                    <a:satMod val="150000"/>
                  </a:schemeClr>
                </a:solidFill>
                <a:latin typeface="Gill Sans MT" pitchFamily="34" charset="0"/>
              </a:rPr>
              <a:t>Para empezar con el diseño de la solución es importante tomar en cuenta los requerimientos de la planta en un sistema </a:t>
            </a:r>
            <a:r>
              <a:rPr lang="es-EC" sz="3800" dirty="0" smtClean="0">
                <a:solidFill>
                  <a:schemeClr val="tx2">
                    <a:shade val="30000"/>
                    <a:satMod val="150000"/>
                  </a:schemeClr>
                </a:solidFill>
                <a:latin typeface="Gill Sans MT" pitchFamily="34" charset="0"/>
              </a:rPr>
              <a:t>real</a:t>
            </a:r>
            <a:r>
              <a:rPr lang="es-EC" sz="3800" dirty="0" smtClean="0">
                <a:solidFill>
                  <a:schemeClr val="tx2">
                    <a:shade val="30000"/>
                    <a:satMod val="150000"/>
                  </a:schemeClr>
                </a:solidFill>
                <a:latin typeface="Gill Sans MT" pitchFamily="34" charset="0"/>
              </a:rPr>
              <a:t>.</a:t>
            </a:r>
            <a:endParaRPr lang="es-MX" sz="3800" dirty="0" smtClean="0">
              <a:solidFill>
                <a:schemeClr val="tx2">
                  <a:shade val="30000"/>
                  <a:satMod val="150000"/>
                </a:schemeClr>
              </a:solidFill>
              <a:latin typeface="Gill Sans MT" pitchFamily="34" charset="0"/>
            </a:endParaRPr>
          </a:p>
          <a:p>
            <a:pPr algn="l">
              <a:buClrTx/>
            </a:pPr>
            <a:endParaRPr lang="es-MX" dirty="0" smtClean="0"/>
          </a:p>
          <a:p>
            <a:pPr algn="just">
              <a:buClrTx/>
            </a:pPr>
            <a:r>
              <a:rPr lang="es-MX" sz="3800" dirty="0" smtClean="0">
                <a:solidFill>
                  <a:schemeClr val="tx2">
                    <a:shade val="30000"/>
                    <a:satMod val="150000"/>
                  </a:schemeClr>
                </a:solidFill>
                <a:latin typeface="Gill Sans MT" pitchFamily="34" charset="0"/>
              </a:rPr>
              <a:t>En el </a:t>
            </a:r>
            <a:r>
              <a:rPr lang="es-MX" sz="3800" dirty="0" smtClean="0">
                <a:solidFill>
                  <a:schemeClr val="tx2">
                    <a:shade val="30000"/>
                    <a:satMod val="150000"/>
                  </a:schemeClr>
                </a:solidFill>
                <a:latin typeface="Gill Sans MT" pitchFamily="34" charset="0"/>
              </a:rPr>
              <a:t>propósito de este proyecto </a:t>
            </a:r>
            <a:r>
              <a:rPr lang="es-MX" sz="3800" dirty="0" smtClean="0">
                <a:solidFill>
                  <a:schemeClr val="tx2">
                    <a:shade val="30000"/>
                    <a:satMod val="150000"/>
                  </a:schemeClr>
                </a:solidFill>
                <a:latin typeface="Gill Sans MT" pitchFamily="34" charset="0"/>
              </a:rPr>
              <a:t>se enfocará </a:t>
            </a:r>
            <a:r>
              <a:rPr lang="es-MX" sz="3800" dirty="0" smtClean="0">
                <a:solidFill>
                  <a:schemeClr val="tx2">
                    <a:shade val="30000"/>
                    <a:satMod val="150000"/>
                  </a:schemeClr>
                </a:solidFill>
                <a:latin typeface="Gill Sans MT" pitchFamily="34" charset="0"/>
              </a:rPr>
              <a:t>en la velocidad de convergencia y el ángulo de propagación hacia el usuario </a:t>
            </a:r>
            <a:r>
              <a:rPr lang="es-MX" sz="3800" dirty="0" smtClean="0">
                <a:solidFill>
                  <a:schemeClr val="tx2">
                    <a:shade val="30000"/>
                    <a:satMod val="150000"/>
                  </a:schemeClr>
                </a:solidFill>
                <a:latin typeface="Gill Sans MT" pitchFamily="34" charset="0"/>
              </a:rPr>
              <a:t>requerido.</a:t>
            </a:r>
            <a:endParaRPr lang="es-MX" sz="3800" dirty="0" smtClean="0">
              <a:solidFill>
                <a:schemeClr val="tx2">
                  <a:shade val="30000"/>
                  <a:satMod val="150000"/>
                </a:schemeClr>
              </a:solidFill>
              <a:latin typeface="Gill Sans MT" pitchFamily="34" charset="0"/>
            </a:endParaRPr>
          </a:p>
        </p:txBody>
      </p:sp>
      <p:sp>
        <p:nvSpPr>
          <p:cNvPr id="14341"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MX"/>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7260</TotalTime>
  <Words>806</Words>
  <Application>Microsoft Office PowerPoint</Application>
  <PresentationFormat>Presentación en pantalla (4:3)</PresentationFormat>
  <Paragraphs>105</Paragraphs>
  <Slides>37</Slides>
  <Notes>13</Notes>
  <HiddenSlides>5</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37</vt:i4>
      </vt:variant>
    </vt:vector>
  </HeadingPairs>
  <TitlesOfParts>
    <vt:vector size="44" baseType="lpstr">
      <vt:lpstr>Arial</vt:lpstr>
      <vt:lpstr>Gill Sans MT</vt:lpstr>
      <vt:lpstr>Wingdings 2</vt:lpstr>
      <vt:lpstr>Verdana</vt:lpstr>
      <vt:lpstr>Calibri</vt:lpstr>
      <vt:lpstr>Times New Roman</vt:lpstr>
      <vt:lpstr>Concurrencia</vt:lpstr>
      <vt:lpstr>Diapositiva 1</vt:lpstr>
      <vt:lpstr>Integrantes:</vt:lpstr>
      <vt:lpstr>Objetivos</vt:lpstr>
      <vt:lpstr>Introducción</vt:lpstr>
      <vt:lpstr>Antenas Inteligentes</vt:lpstr>
      <vt:lpstr>Antenas Adaptativas</vt:lpstr>
      <vt:lpstr>Algoritmo RLS</vt:lpstr>
      <vt:lpstr>IDENTIFICACIÓN</vt:lpstr>
      <vt:lpstr>Proceso de la Solución </vt:lpstr>
      <vt:lpstr>Diagrama de Bloque</vt:lpstr>
      <vt:lpstr>Señal de entrada</vt:lpstr>
      <vt:lpstr>Señal deseada</vt:lpstr>
      <vt:lpstr>Bloque de pesos</vt:lpstr>
      <vt:lpstr>Señal de salida</vt:lpstr>
      <vt:lpstr>Bloque de Fase</vt:lpstr>
      <vt:lpstr>Respuesta al escalón</vt:lpstr>
      <vt:lpstr>Frecuencia de muestreo</vt:lpstr>
      <vt:lpstr>Señal de Entrada</vt:lpstr>
      <vt:lpstr>Diapositiva 19</vt:lpstr>
      <vt:lpstr>ANALISIS NO PARÁMETRICO</vt:lpstr>
      <vt:lpstr>Diapositiva 21</vt:lpstr>
      <vt:lpstr>Respuesta de la frecuencia</vt:lpstr>
      <vt:lpstr>ANÁLISIS PARAMÉTRICO</vt:lpstr>
      <vt:lpstr>Modelo BJ</vt:lpstr>
      <vt:lpstr>Análisis de Auto correlación y correlación cruzada</vt:lpstr>
      <vt:lpstr>Función de Transferencia</vt:lpstr>
      <vt:lpstr>Diseño del Controlador</vt:lpstr>
      <vt:lpstr>Lugar Geométrico de las raíces</vt:lpstr>
      <vt:lpstr>Resultados de Sisotool</vt:lpstr>
      <vt:lpstr>Pruebas del Compensador</vt:lpstr>
      <vt:lpstr>Diapositiva 31</vt:lpstr>
      <vt:lpstr>Conclusiones</vt:lpstr>
      <vt:lpstr>Conclusiones</vt:lpstr>
      <vt:lpstr>Conclusiones</vt:lpstr>
      <vt:lpstr>Recomendaciones</vt:lpstr>
      <vt:lpstr>Recomendaciones</vt:lpstr>
      <vt:lpstr>GRACIAS</vt:lpstr>
    </vt:vector>
  </TitlesOfParts>
  <Company>TechSmith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r.eash</dc:creator>
  <cp:lastModifiedBy>UE-GYE2</cp:lastModifiedBy>
  <cp:revision>271</cp:revision>
  <dcterms:created xsi:type="dcterms:W3CDTF">2009-12-08T17:51:58Z</dcterms:created>
  <dcterms:modified xsi:type="dcterms:W3CDTF">2012-07-01T18:14:39Z</dcterms:modified>
</cp:coreProperties>
</file>