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6" r:id="rId3"/>
    <p:sldId id="258" r:id="rId4"/>
    <p:sldId id="269" r:id="rId5"/>
    <p:sldId id="260" r:id="rId6"/>
    <p:sldId id="263" r:id="rId7"/>
    <p:sldId id="264" r:id="rId8"/>
    <p:sldId id="270" r:id="rId9"/>
    <p:sldId id="268" r:id="rId10"/>
    <p:sldId id="261" r:id="rId11"/>
    <p:sldId id="271" r:id="rId12"/>
    <p:sldId id="273" r:id="rId13"/>
    <p:sldId id="272" r:id="rId14"/>
    <p:sldId id="275" r:id="rId15"/>
    <p:sldId id="27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>
        <p:scale>
          <a:sx n="70" d="100"/>
          <a:sy n="70" d="100"/>
        </p:scale>
        <p:origin x="-1164" y="-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FCE59B-162B-4685-9CFE-37C204E32B3D}" type="doc">
      <dgm:prSet loTypeId="urn:microsoft.com/office/officeart/2005/8/layout/hierarchy2" loCatId="hierarchy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074C71FA-E632-4576-A399-E7A6C2E4AA88}">
      <dgm:prSet phldrT="[Texto]"/>
      <dgm:spPr/>
      <dgm:t>
        <a:bodyPr/>
        <a:lstStyle/>
        <a:p>
          <a:r>
            <a:rPr lang="es-EC" b="1" i="1" dirty="0" smtClean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Construcción</a:t>
          </a:r>
          <a:endParaRPr lang="es-EC" b="1" i="1" dirty="0">
            <a:solidFill>
              <a:schemeClr val="bg2">
                <a:lumMod val="1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F367562-5F66-4592-8287-90CEB1225DA6}" type="parTrans" cxnId="{AA8E8D67-6FF5-4CA4-B56D-C9AF76A600AA}">
      <dgm:prSet/>
      <dgm:spPr/>
      <dgm:t>
        <a:bodyPr/>
        <a:lstStyle/>
        <a:p>
          <a:endParaRPr lang="es-EC">
            <a:solidFill>
              <a:schemeClr val="bg2">
                <a:lumMod val="10000"/>
              </a:schemeClr>
            </a:solidFill>
          </a:endParaRPr>
        </a:p>
      </dgm:t>
    </dgm:pt>
    <dgm:pt modelId="{6211A03A-3B2C-4BEB-8D90-05A0DF69D413}" type="sibTrans" cxnId="{AA8E8D67-6FF5-4CA4-B56D-C9AF76A600AA}">
      <dgm:prSet/>
      <dgm:spPr/>
      <dgm:t>
        <a:bodyPr/>
        <a:lstStyle/>
        <a:p>
          <a:endParaRPr lang="es-EC">
            <a:solidFill>
              <a:schemeClr val="bg2">
                <a:lumMod val="10000"/>
              </a:schemeClr>
            </a:solidFill>
          </a:endParaRPr>
        </a:p>
      </dgm:t>
    </dgm:pt>
    <dgm:pt modelId="{202EB3E8-769D-4CD7-9B16-CFA44061715F}">
      <dgm:prSet phldrT="[Texto]"/>
      <dgm:spPr/>
      <dgm:t>
        <a:bodyPr/>
        <a:lstStyle/>
        <a:p>
          <a:r>
            <a:rPr lang="es-EC" dirty="0" smtClean="0">
              <a:solidFill>
                <a:schemeClr val="bg2">
                  <a:lumMod val="10000"/>
                </a:schemeClr>
              </a:solidFill>
            </a:rPr>
            <a:t>Hardware</a:t>
          </a:r>
          <a:endParaRPr lang="es-EC" dirty="0">
            <a:solidFill>
              <a:schemeClr val="bg2">
                <a:lumMod val="10000"/>
              </a:schemeClr>
            </a:solidFill>
          </a:endParaRPr>
        </a:p>
      </dgm:t>
    </dgm:pt>
    <dgm:pt modelId="{2E2D147D-F8E4-418B-91FA-AB57F8D33CD9}" type="parTrans" cxnId="{9F558184-1FEB-4948-BBF9-2B1235F93B3D}">
      <dgm:prSet/>
      <dgm:spPr/>
      <dgm:t>
        <a:bodyPr/>
        <a:lstStyle/>
        <a:p>
          <a:endParaRPr lang="es-EC">
            <a:solidFill>
              <a:schemeClr val="bg2">
                <a:lumMod val="10000"/>
              </a:schemeClr>
            </a:solidFill>
          </a:endParaRPr>
        </a:p>
      </dgm:t>
    </dgm:pt>
    <dgm:pt modelId="{5C618DF8-5B17-498E-B973-B05A09C27AB7}" type="sibTrans" cxnId="{9F558184-1FEB-4948-BBF9-2B1235F93B3D}">
      <dgm:prSet/>
      <dgm:spPr/>
      <dgm:t>
        <a:bodyPr/>
        <a:lstStyle/>
        <a:p>
          <a:endParaRPr lang="es-EC">
            <a:solidFill>
              <a:schemeClr val="bg2">
                <a:lumMod val="10000"/>
              </a:schemeClr>
            </a:solidFill>
          </a:endParaRPr>
        </a:p>
      </dgm:t>
    </dgm:pt>
    <dgm:pt modelId="{5A703BD0-58F3-4CB0-8AFE-5E487FEE6AC9}">
      <dgm:prSet phldrT="[Texto]"/>
      <dgm:spPr/>
      <dgm:t>
        <a:bodyPr/>
        <a:lstStyle/>
        <a:p>
          <a:r>
            <a:rPr lang="es-EC" dirty="0" smtClean="0">
              <a:solidFill>
                <a:schemeClr val="bg2">
                  <a:lumMod val="10000"/>
                </a:schemeClr>
              </a:solidFill>
            </a:rPr>
            <a:t>Equipos y tarjetas</a:t>
          </a:r>
          <a:endParaRPr lang="es-EC" dirty="0">
            <a:solidFill>
              <a:schemeClr val="bg2">
                <a:lumMod val="10000"/>
              </a:schemeClr>
            </a:solidFill>
          </a:endParaRPr>
        </a:p>
      </dgm:t>
    </dgm:pt>
    <dgm:pt modelId="{F3D768B8-A120-4F8C-922B-9F2450D7A54E}" type="parTrans" cxnId="{C6AC345D-E66F-4242-98C9-7A2AD50181B3}">
      <dgm:prSet/>
      <dgm:spPr/>
      <dgm:t>
        <a:bodyPr/>
        <a:lstStyle/>
        <a:p>
          <a:endParaRPr lang="es-EC">
            <a:solidFill>
              <a:schemeClr val="bg2">
                <a:lumMod val="10000"/>
              </a:schemeClr>
            </a:solidFill>
          </a:endParaRPr>
        </a:p>
      </dgm:t>
    </dgm:pt>
    <dgm:pt modelId="{99A7E06A-8E7A-45CE-9C23-1884BB12B3FC}" type="sibTrans" cxnId="{C6AC345D-E66F-4242-98C9-7A2AD50181B3}">
      <dgm:prSet/>
      <dgm:spPr/>
      <dgm:t>
        <a:bodyPr/>
        <a:lstStyle/>
        <a:p>
          <a:endParaRPr lang="es-EC">
            <a:solidFill>
              <a:schemeClr val="bg2">
                <a:lumMod val="10000"/>
              </a:schemeClr>
            </a:solidFill>
          </a:endParaRPr>
        </a:p>
      </dgm:t>
    </dgm:pt>
    <dgm:pt modelId="{C7D95C73-22FF-469C-B2BE-812605077AF2}">
      <dgm:prSet phldrT="[Texto]"/>
      <dgm:spPr/>
      <dgm:t>
        <a:bodyPr/>
        <a:lstStyle/>
        <a:p>
          <a:r>
            <a:rPr lang="es-EC" dirty="0" smtClean="0">
              <a:solidFill>
                <a:schemeClr val="bg2">
                  <a:lumMod val="10000"/>
                </a:schemeClr>
              </a:solidFill>
            </a:rPr>
            <a:t>Software</a:t>
          </a:r>
          <a:endParaRPr lang="es-EC" dirty="0">
            <a:solidFill>
              <a:schemeClr val="bg2">
                <a:lumMod val="10000"/>
              </a:schemeClr>
            </a:solidFill>
          </a:endParaRPr>
        </a:p>
      </dgm:t>
    </dgm:pt>
    <dgm:pt modelId="{7B2E8288-4AC8-4D5D-A2DC-DD26BADABF26}" type="parTrans" cxnId="{78DF464C-5244-4FBB-ADF1-37FF18BF2FA8}">
      <dgm:prSet/>
      <dgm:spPr/>
      <dgm:t>
        <a:bodyPr/>
        <a:lstStyle/>
        <a:p>
          <a:endParaRPr lang="es-EC">
            <a:solidFill>
              <a:schemeClr val="bg2">
                <a:lumMod val="10000"/>
              </a:schemeClr>
            </a:solidFill>
          </a:endParaRPr>
        </a:p>
      </dgm:t>
    </dgm:pt>
    <dgm:pt modelId="{51336A56-344C-4ADF-A066-B94EEE1E9403}" type="sibTrans" cxnId="{78DF464C-5244-4FBB-ADF1-37FF18BF2FA8}">
      <dgm:prSet/>
      <dgm:spPr/>
      <dgm:t>
        <a:bodyPr/>
        <a:lstStyle/>
        <a:p>
          <a:endParaRPr lang="es-EC">
            <a:solidFill>
              <a:schemeClr val="bg2">
                <a:lumMod val="10000"/>
              </a:schemeClr>
            </a:solidFill>
          </a:endParaRPr>
        </a:p>
      </dgm:t>
    </dgm:pt>
    <dgm:pt modelId="{EA5DB266-0CDE-4487-BB47-1121BFE75F3B}">
      <dgm:prSet phldrT="[Texto]"/>
      <dgm:spPr/>
      <dgm:t>
        <a:bodyPr/>
        <a:lstStyle/>
        <a:p>
          <a:r>
            <a:rPr lang="es-EC" dirty="0" smtClean="0">
              <a:solidFill>
                <a:schemeClr val="bg2">
                  <a:lumMod val="10000"/>
                </a:schemeClr>
              </a:solidFill>
            </a:rPr>
            <a:t>Configuración</a:t>
          </a:r>
          <a:endParaRPr lang="es-EC" dirty="0">
            <a:solidFill>
              <a:schemeClr val="bg2">
                <a:lumMod val="10000"/>
              </a:schemeClr>
            </a:solidFill>
          </a:endParaRPr>
        </a:p>
      </dgm:t>
    </dgm:pt>
    <dgm:pt modelId="{243F8794-A57C-49F3-9B8F-EA5E698597D4}" type="parTrans" cxnId="{BEC6F830-A48D-4A5D-B2E3-5BD14A860C5C}">
      <dgm:prSet/>
      <dgm:spPr/>
      <dgm:t>
        <a:bodyPr/>
        <a:lstStyle/>
        <a:p>
          <a:endParaRPr lang="es-EC">
            <a:solidFill>
              <a:schemeClr val="bg2">
                <a:lumMod val="10000"/>
              </a:schemeClr>
            </a:solidFill>
          </a:endParaRPr>
        </a:p>
      </dgm:t>
    </dgm:pt>
    <dgm:pt modelId="{9621023A-7809-4FC3-8A53-4590E8154390}" type="sibTrans" cxnId="{BEC6F830-A48D-4A5D-B2E3-5BD14A860C5C}">
      <dgm:prSet/>
      <dgm:spPr/>
      <dgm:t>
        <a:bodyPr/>
        <a:lstStyle/>
        <a:p>
          <a:endParaRPr lang="es-EC">
            <a:solidFill>
              <a:schemeClr val="bg2">
                <a:lumMod val="10000"/>
              </a:schemeClr>
            </a:solidFill>
          </a:endParaRPr>
        </a:p>
      </dgm:t>
    </dgm:pt>
    <dgm:pt modelId="{7C119C34-5436-4E61-A591-2CAF30A1B73F}">
      <dgm:prSet phldrT="[Texto]"/>
      <dgm:spPr/>
      <dgm:t>
        <a:bodyPr/>
        <a:lstStyle/>
        <a:p>
          <a:r>
            <a:rPr lang="es-EC" dirty="0" smtClean="0">
              <a:solidFill>
                <a:schemeClr val="bg2">
                  <a:lumMod val="10000"/>
                </a:schemeClr>
              </a:solidFill>
            </a:rPr>
            <a:t>Operación</a:t>
          </a:r>
          <a:endParaRPr lang="es-EC" dirty="0">
            <a:solidFill>
              <a:schemeClr val="bg2">
                <a:lumMod val="10000"/>
              </a:schemeClr>
            </a:solidFill>
          </a:endParaRPr>
        </a:p>
      </dgm:t>
    </dgm:pt>
    <dgm:pt modelId="{A25FD6AB-7F1F-4EBF-8296-69DBFBABCABA}" type="parTrans" cxnId="{D4629F76-F7FC-488E-AB0B-7B5F653E84E0}">
      <dgm:prSet/>
      <dgm:spPr/>
      <dgm:t>
        <a:bodyPr/>
        <a:lstStyle/>
        <a:p>
          <a:endParaRPr lang="es-EC">
            <a:solidFill>
              <a:schemeClr val="bg2">
                <a:lumMod val="10000"/>
              </a:schemeClr>
            </a:solidFill>
          </a:endParaRPr>
        </a:p>
      </dgm:t>
    </dgm:pt>
    <dgm:pt modelId="{7DD1FC77-0E06-4A0D-90A3-90F4A1C82598}" type="sibTrans" cxnId="{D4629F76-F7FC-488E-AB0B-7B5F653E84E0}">
      <dgm:prSet/>
      <dgm:spPr/>
      <dgm:t>
        <a:bodyPr/>
        <a:lstStyle/>
        <a:p>
          <a:endParaRPr lang="es-EC">
            <a:solidFill>
              <a:schemeClr val="bg2">
                <a:lumMod val="10000"/>
              </a:schemeClr>
            </a:solidFill>
          </a:endParaRPr>
        </a:p>
      </dgm:t>
    </dgm:pt>
    <dgm:pt modelId="{DB2C1412-1A56-4924-82B6-E493A3A76985}">
      <dgm:prSet phldrT="[Texto]"/>
      <dgm:spPr/>
      <dgm:t>
        <a:bodyPr/>
        <a:lstStyle/>
        <a:p>
          <a:r>
            <a:rPr lang="es-EC" dirty="0" smtClean="0">
              <a:solidFill>
                <a:schemeClr val="bg2">
                  <a:lumMod val="10000"/>
                </a:schemeClr>
              </a:solidFill>
            </a:rPr>
            <a:t>Control Remoto</a:t>
          </a:r>
          <a:endParaRPr lang="es-EC" dirty="0">
            <a:solidFill>
              <a:schemeClr val="bg2">
                <a:lumMod val="10000"/>
              </a:schemeClr>
            </a:solidFill>
          </a:endParaRPr>
        </a:p>
      </dgm:t>
    </dgm:pt>
    <dgm:pt modelId="{95D4BE5C-FF86-4048-BD14-DC8348BEF5C2}" type="parTrans" cxnId="{2E4C7EBA-5CDD-4898-8D70-44D88F43E8A5}">
      <dgm:prSet/>
      <dgm:spPr/>
      <dgm:t>
        <a:bodyPr/>
        <a:lstStyle/>
        <a:p>
          <a:endParaRPr lang="es-EC">
            <a:solidFill>
              <a:schemeClr val="bg2">
                <a:lumMod val="10000"/>
              </a:schemeClr>
            </a:solidFill>
          </a:endParaRPr>
        </a:p>
      </dgm:t>
    </dgm:pt>
    <dgm:pt modelId="{141299D6-743D-43AE-ADF6-C432F0513BF4}" type="sibTrans" cxnId="{2E4C7EBA-5CDD-4898-8D70-44D88F43E8A5}">
      <dgm:prSet/>
      <dgm:spPr/>
      <dgm:t>
        <a:bodyPr/>
        <a:lstStyle/>
        <a:p>
          <a:endParaRPr lang="es-EC">
            <a:solidFill>
              <a:schemeClr val="bg2">
                <a:lumMod val="10000"/>
              </a:schemeClr>
            </a:solidFill>
          </a:endParaRPr>
        </a:p>
      </dgm:t>
    </dgm:pt>
    <dgm:pt modelId="{AFAD97BA-FB64-4525-94C5-2E69576FF751}">
      <dgm:prSet phldrT="[Texto]"/>
      <dgm:spPr/>
      <dgm:t>
        <a:bodyPr/>
        <a:lstStyle/>
        <a:p>
          <a:r>
            <a:rPr lang="es-EC" dirty="0" smtClean="0">
              <a:solidFill>
                <a:schemeClr val="bg2">
                  <a:lumMod val="10000"/>
                </a:schemeClr>
              </a:solidFill>
            </a:rPr>
            <a:t>Seguridad y Estándar de conexiones</a:t>
          </a:r>
          <a:endParaRPr lang="es-EC" dirty="0">
            <a:solidFill>
              <a:schemeClr val="bg2">
                <a:lumMod val="10000"/>
              </a:schemeClr>
            </a:solidFill>
          </a:endParaRPr>
        </a:p>
      </dgm:t>
    </dgm:pt>
    <dgm:pt modelId="{953F37F4-C430-4CE1-8E36-DA2F3F4F7A10}" type="parTrans" cxnId="{136E31E4-F554-45E5-AEF6-053B1851AF2B}">
      <dgm:prSet/>
      <dgm:spPr/>
      <dgm:t>
        <a:bodyPr/>
        <a:lstStyle/>
        <a:p>
          <a:endParaRPr lang="es-EC">
            <a:solidFill>
              <a:schemeClr val="bg2">
                <a:lumMod val="10000"/>
              </a:schemeClr>
            </a:solidFill>
          </a:endParaRPr>
        </a:p>
      </dgm:t>
    </dgm:pt>
    <dgm:pt modelId="{5E830605-3958-4CE3-8BEE-BA8A71052109}" type="sibTrans" cxnId="{136E31E4-F554-45E5-AEF6-053B1851AF2B}">
      <dgm:prSet/>
      <dgm:spPr/>
      <dgm:t>
        <a:bodyPr/>
        <a:lstStyle/>
        <a:p>
          <a:endParaRPr lang="es-EC">
            <a:solidFill>
              <a:schemeClr val="bg2">
                <a:lumMod val="10000"/>
              </a:schemeClr>
            </a:solidFill>
          </a:endParaRPr>
        </a:p>
      </dgm:t>
    </dgm:pt>
    <dgm:pt modelId="{99027ED9-C4A7-4CA7-9BC0-87996628BF39}" type="pres">
      <dgm:prSet presAssocID="{43FCE59B-162B-4685-9CFE-37C204E32B3D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FB5C5DE3-84FD-4656-B8D1-78ABAFFEC644}" type="pres">
      <dgm:prSet presAssocID="{074C71FA-E632-4576-A399-E7A6C2E4AA88}" presName="root1" presStyleCnt="0"/>
      <dgm:spPr/>
    </dgm:pt>
    <dgm:pt modelId="{76A40AC9-91B7-4F6B-9B27-5C5B7614EFF8}" type="pres">
      <dgm:prSet presAssocID="{074C71FA-E632-4576-A399-E7A6C2E4AA88}" presName="LevelOneTextNode" presStyleLbl="node0" presStyleIdx="0" presStyleCnt="1" custScaleX="14345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D595664C-3A06-460B-A003-FF6C4A30E999}" type="pres">
      <dgm:prSet presAssocID="{074C71FA-E632-4576-A399-E7A6C2E4AA88}" presName="level2hierChild" presStyleCnt="0"/>
      <dgm:spPr/>
    </dgm:pt>
    <dgm:pt modelId="{94E4E805-F07B-4751-BB7D-3AA40EF19668}" type="pres">
      <dgm:prSet presAssocID="{2E2D147D-F8E4-418B-91FA-AB57F8D33CD9}" presName="conn2-1" presStyleLbl="parChTrans1D2" presStyleIdx="0" presStyleCnt="2"/>
      <dgm:spPr/>
      <dgm:t>
        <a:bodyPr/>
        <a:lstStyle/>
        <a:p>
          <a:endParaRPr lang="es-EC"/>
        </a:p>
      </dgm:t>
    </dgm:pt>
    <dgm:pt modelId="{E3CD5264-2673-4F09-904D-6E8359CE7523}" type="pres">
      <dgm:prSet presAssocID="{2E2D147D-F8E4-418B-91FA-AB57F8D33CD9}" presName="connTx" presStyleLbl="parChTrans1D2" presStyleIdx="0" presStyleCnt="2"/>
      <dgm:spPr/>
      <dgm:t>
        <a:bodyPr/>
        <a:lstStyle/>
        <a:p>
          <a:endParaRPr lang="es-EC"/>
        </a:p>
      </dgm:t>
    </dgm:pt>
    <dgm:pt modelId="{014DF2FF-6488-4FC0-A9DE-EB0766D17CA9}" type="pres">
      <dgm:prSet presAssocID="{202EB3E8-769D-4CD7-9B16-CFA44061715F}" presName="root2" presStyleCnt="0"/>
      <dgm:spPr/>
    </dgm:pt>
    <dgm:pt modelId="{B20DE755-E8B1-470C-9A1B-6578F00DF056}" type="pres">
      <dgm:prSet presAssocID="{202EB3E8-769D-4CD7-9B16-CFA44061715F}" presName="LevelTwoTextNode" presStyleLbl="node2" presStyleIdx="0" presStyleCnt="2" custScaleX="14345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5F610949-335C-49A8-96B5-8963DBBF3C93}" type="pres">
      <dgm:prSet presAssocID="{202EB3E8-769D-4CD7-9B16-CFA44061715F}" presName="level3hierChild" presStyleCnt="0"/>
      <dgm:spPr/>
    </dgm:pt>
    <dgm:pt modelId="{D17E9DA5-E066-4C8A-AC3F-D214D7FB9828}" type="pres">
      <dgm:prSet presAssocID="{F3D768B8-A120-4F8C-922B-9F2450D7A54E}" presName="conn2-1" presStyleLbl="parChTrans1D3" presStyleIdx="0" presStyleCnt="5"/>
      <dgm:spPr/>
      <dgm:t>
        <a:bodyPr/>
        <a:lstStyle/>
        <a:p>
          <a:endParaRPr lang="es-EC"/>
        </a:p>
      </dgm:t>
    </dgm:pt>
    <dgm:pt modelId="{F3F939C5-04A4-42E2-B838-2241B5F0E66A}" type="pres">
      <dgm:prSet presAssocID="{F3D768B8-A120-4F8C-922B-9F2450D7A54E}" presName="connTx" presStyleLbl="parChTrans1D3" presStyleIdx="0" presStyleCnt="5"/>
      <dgm:spPr/>
      <dgm:t>
        <a:bodyPr/>
        <a:lstStyle/>
        <a:p>
          <a:endParaRPr lang="es-EC"/>
        </a:p>
      </dgm:t>
    </dgm:pt>
    <dgm:pt modelId="{3E309FDD-538C-4D6E-8879-2E3FBAB20914}" type="pres">
      <dgm:prSet presAssocID="{5A703BD0-58F3-4CB0-8AFE-5E487FEE6AC9}" presName="root2" presStyleCnt="0"/>
      <dgm:spPr/>
    </dgm:pt>
    <dgm:pt modelId="{46B4D8D2-FC2F-439D-8537-046F43F06981}" type="pres">
      <dgm:prSet presAssocID="{5A703BD0-58F3-4CB0-8AFE-5E487FEE6AC9}" presName="LevelTwoTextNode" presStyleLbl="node3" presStyleIdx="0" presStyleCnt="5" custScaleX="14345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F2E94638-56EF-4399-B662-2C4510EDAEC1}" type="pres">
      <dgm:prSet presAssocID="{5A703BD0-58F3-4CB0-8AFE-5E487FEE6AC9}" presName="level3hierChild" presStyleCnt="0"/>
      <dgm:spPr/>
    </dgm:pt>
    <dgm:pt modelId="{22A9AC38-777E-4A26-A80E-2E23A742A685}" type="pres">
      <dgm:prSet presAssocID="{953F37F4-C430-4CE1-8E36-DA2F3F4F7A10}" presName="conn2-1" presStyleLbl="parChTrans1D3" presStyleIdx="1" presStyleCnt="5"/>
      <dgm:spPr/>
      <dgm:t>
        <a:bodyPr/>
        <a:lstStyle/>
        <a:p>
          <a:endParaRPr lang="es-EC"/>
        </a:p>
      </dgm:t>
    </dgm:pt>
    <dgm:pt modelId="{B400D991-3ADF-46E8-ABE0-6B72DA561512}" type="pres">
      <dgm:prSet presAssocID="{953F37F4-C430-4CE1-8E36-DA2F3F4F7A10}" presName="connTx" presStyleLbl="parChTrans1D3" presStyleIdx="1" presStyleCnt="5"/>
      <dgm:spPr/>
      <dgm:t>
        <a:bodyPr/>
        <a:lstStyle/>
        <a:p>
          <a:endParaRPr lang="es-EC"/>
        </a:p>
      </dgm:t>
    </dgm:pt>
    <dgm:pt modelId="{00DE5A34-8EDE-46C2-9D3E-091916AA23D2}" type="pres">
      <dgm:prSet presAssocID="{AFAD97BA-FB64-4525-94C5-2E69576FF751}" presName="root2" presStyleCnt="0"/>
      <dgm:spPr/>
    </dgm:pt>
    <dgm:pt modelId="{6A4C7006-4BAD-4B3E-A3E4-F9687D242E45}" type="pres">
      <dgm:prSet presAssocID="{AFAD97BA-FB64-4525-94C5-2E69576FF751}" presName="LevelTwoTextNode" presStyleLbl="node3" presStyleIdx="1" presStyleCnt="5" custScaleX="14345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5F887761-6BBD-413E-99BB-9271013CA0BB}" type="pres">
      <dgm:prSet presAssocID="{AFAD97BA-FB64-4525-94C5-2E69576FF751}" presName="level3hierChild" presStyleCnt="0"/>
      <dgm:spPr/>
    </dgm:pt>
    <dgm:pt modelId="{E09E44A0-9CE8-4EE4-9EE9-52396A5B1F66}" type="pres">
      <dgm:prSet presAssocID="{7B2E8288-4AC8-4D5D-A2DC-DD26BADABF26}" presName="conn2-1" presStyleLbl="parChTrans1D2" presStyleIdx="1" presStyleCnt="2"/>
      <dgm:spPr/>
      <dgm:t>
        <a:bodyPr/>
        <a:lstStyle/>
        <a:p>
          <a:endParaRPr lang="es-EC"/>
        </a:p>
      </dgm:t>
    </dgm:pt>
    <dgm:pt modelId="{9B17B943-8989-4D2F-8DC9-52D6C07FC99E}" type="pres">
      <dgm:prSet presAssocID="{7B2E8288-4AC8-4D5D-A2DC-DD26BADABF26}" presName="connTx" presStyleLbl="parChTrans1D2" presStyleIdx="1" presStyleCnt="2"/>
      <dgm:spPr/>
      <dgm:t>
        <a:bodyPr/>
        <a:lstStyle/>
        <a:p>
          <a:endParaRPr lang="es-EC"/>
        </a:p>
      </dgm:t>
    </dgm:pt>
    <dgm:pt modelId="{923044C5-F90F-43DA-B896-69D504D7FF2F}" type="pres">
      <dgm:prSet presAssocID="{C7D95C73-22FF-469C-B2BE-812605077AF2}" presName="root2" presStyleCnt="0"/>
      <dgm:spPr/>
    </dgm:pt>
    <dgm:pt modelId="{55A44761-F994-4416-9B54-CBE33026E82B}" type="pres">
      <dgm:prSet presAssocID="{C7D95C73-22FF-469C-B2BE-812605077AF2}" presName="LevelTwoTextNode" presStyleLbl="node2" presStyleIdx="1" presStyleCnt="2" custScaleX="14345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3EC3E08D-E044-4460-9923-ADD1B7C32D5B}" type="pres">
      <dgm:prSet presAssocID="{C7D95C73-22FF-469C-B2BE-812605077AF2}" presName="level3hierChild" presStyleCnt="0"/>
      <dgm:spPr/>
    </dgm:pt>
    <dgm:pt modelId="{8990CB83-CFAC-4A7D-9466-23DD7C8264F3}" type="pres">
      <dgm:prSet presAssocID="{243F8794-A57C-49F3-9B8F-EA5E698597D4}" presName="conn2-1" presStyleLbl="parChTrans1D3" presStyleIdx="2" presStyleCnt="5"/>
      <dgm:spPr/>
      <dgm:t>
        <a:bodyPr/>
        <a:lstStyle/>
        <a:p>
          <a:endParaRPr lang="es-EC"/>
        </a:p>
      </dgm:t>
    </dgm:pt>
    <dgm:pt modelId="{3EA2F3F4-746B-43CE-B18C-1A9A7DEE1EFB}" type="pres">
      <dgm:prSet presAssocID="{243F8794-A57C-49F3-9B8F-EA5E698597D4}" presName="connTx" presStyleLbl="parChTrans1D3" presStyleIdx="2" presStyleCnt="5"/>
      <dgm:spPr/>
      <dgm:t>
        <a:bodyPr/>
        <a:lstStyle/>
        <a:p>
          <a:endParaRPr lang="es-EC"/>
        </a:p>
      </dgm:t>
    </dgm:pt>
    <dgm:pt modelId="{9EA9104E-F761-4FFB-9F9E-D073B56338DB}" type="pres">
      <dgm:prSet presAssocID="{EA5DB266-0CDE-4487-BB47-1121BFE75F3B}" presName="root2" presStyleCnt="0"/>
      <dgm:spPr/>
    </dgm:pt>
    <dgm:pt modelId="{F047F4E5-41FC-4737-8617-C32067F96646}" type="pres">
      <dgm:prSet presAssocID="{EA5DB266-0CDE-4487-BB47-1121BFE75F3B}" presName="LevelTwoTextNode" presStyleLbl="node3" presStyleIdx="2" presStyleCnt="5" custScaleX="14345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2430798F-4E5A-4091-B1D5-60047A76270F}" type="pres">
      <dgm:prSet presAssocID="{EA5DB266-0CDE-4487-BB47-1121BFE75F3B}" presName="level3hierChild" presStyleCnt="0"/>
      <dgm:spPr/>
    </dgm:pt>
    <dgm:pt modelId="{ABC3C13D-9549-43AE-8255-11A42EAFFF4D}" type="pres">
      <dgm:prSet presAssocID="{A25FD6AB-7F1F-4EBF-8296-69DBFBABCABA}" presName="conn2-1" presStyleLbl="parChTrans1D3" presStyleIdx="3" presStyleCnt="5"/>
      <dgm:spPr/>
      <dgm:t>
        <a:bodyPr/>
        <a:lstStyle/>
        <a:p>
          <a:endParaRPr lang="es-EC"/>
        </a:p>
      </dgm:t>
    </dgm:pt>
    <dgm:pt modelId="{5F7C930F-6C77-493B-A929-BB8C0DD14192}" type="pres">
      <dgm:prSet presAssocID="{A25FD6AB-7F1F-4EBF-8296-69DBFBABCABA}" presName="connTx" presStyleLbl="parChTrans1D3" presStyleIdx="3" presStyleCnt="5"/>
      <dgm:spPr/>
      <dgm:t>
        <a:bodyPr/>
        <a:lstStyle/>
        <a:p>
          <a:endParaRPr lang="es-EC"/>
        </a:p>
      </dgm:t>
    </dgm:pt>
    <dgm:pt modelId="{0D5EA0D3-D1E7-4FC7-889A-DB19708DAEA0}" type="pres">
      <dgm:prSet presAssocID="{7C119C34-5436-4E61-A591-2CAF30A1B73F}" presName="root2" presStyleCnt="0"/>
      <dgm:spPr/>
    </dgm:pt>
    <dgm:pt modelId="{8D98B9AD-3A7C-4627-BFA5-AA2CCFE9FE9B}" type="pres">
      <dgm:prSet presAssocID="{7C119C34-5436-4E61-A591-2CAF30A1B73F}" presName="LevelTwoTextNode" presStyleLbl="node3" presStyleIdx="3" presStyleCnt="5" custScaleX="14345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90103777-F7B7-494F-B321-CFDA56C4EC2A}" type="pres">
      <dgm:prSet presAssocID="{7C119C34-5436-4E61-A591-2CAF30A1B73F}" presName="level3hierChild" presStyleCnt="0"/>
      <dgm:spPr/>
    </dgm:pt>
    <dgm:pt modelId="{FC289F67-7C9B-4667-8BF2-DE45B02AC9B5}" type="pres">
      <dgm:prSet presAssocID="{95D4BE5C-FF86-4048-BD14-DC8348BEF5C2}" presName="conn2-1" presStyleLbl="parChTrans1D3" presStyleIdx="4" presStyleCnt="5"/>
      <dgm:spPr/>
      <dgm:t>
        <a:bodyPr/>
        <a:lstStyle/>
        <a:p>
          <a:endParaRPr lang="es-EC"/>
        </a:p>
      </dgm:t>
    </dgm:pt>
    <dgm:pt modelId="{A1B2BF5B-C623-4EFB-BC6E-67F53BE88FA2}" type="pres">
      <dgm:prSet presAssocID="{95D4BE5C-FF86-4048-BD14-DC8348BEF5C2}" presName="connTx" presStyleLbl="parChTrans1D3" presStyleIdx="4" presStyleCnt="5"/>
      <dgm:spPr/>
      <dgm:t>
        <a:bodyPr/>
        <a:lstStyle/>
        <a:p>
          <a:endParaRPr lang="es-EC"/>
        </a:p>
      </dgm:t>
    </dgm:pt>
    <dgm:pt modelId="{F38AA029-4141-416F-9B3E-7B7C7DD00B7B}" type="pres">
      <dgm:prSet presAssocID="{DB2C1412-1A56-4924-82B6-E493A3A76985}" presName="root2" presStyleCnt="0"/>
      <dgm:spPr/>
    </dgm:pt>
    <dgm:pt modelId="{091B9B97-93E5-4812-B02C-2496A1A9CAC1}" type="pres">
      <dgm:prSet presAssocID="{DB2C1412-1A56-4924-82B6-E493A3A76985}" presName="LevelTwoTextNode" presStyleLbl="node3" presStyleIdx="4" presStyleCnt="5" custScaleX="14345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D222172F-DF7B-47FA-A8CF-5D2CCF97D8E0}" type="pres">
      <dgm:prSet presAssocID="{DB2C1412-1A56-4924-82B6-E493A3A76985}" presName="level3hierChild" presStyleCnt="0"/>
      <dgm:spPr/>
    </dgm:pt>
  </dgm:ptLst>
  <dgm:cxnLst>
    <dgm:cxn modelId="{93B96FEF-B821-40A6-8F1E-AEBAA997F49C}" type="presOf" srcId="{AFAD97BA-FB64-4525-94C5-2E69576FF751}" destId="{6A4C7006-4BAD-4B3E-A3E4-F9687D242E45}" srcOrd="0" destOrd="0" presId="urn:microsoft.com/office/officeart/2005/8/layout/hierarchy2"/>
    <dgm:cxn modelId="{D536D5DF-4F1C-4D44-B60B-23198F1E8C50}" type="presOf" srcId="{243F8794-A57C-49F3-9B8F-EA5E698597D4}" destId="{8990CB83-CFAC-4A7D-9466-23DD7C8264F3}" srcOrd="0" destOrd="0" presId="urn:microsoft.com/office/officeart/2005/8/layout/hierarchy2"/>
    <dgm:cxn modelId="{8E4A8A4A-1C58-400D-B052-88E6B32307D9}" type="presOf" srcId="{EA5DB266-0CDE-4487-BB47-1121BFE75F3B}" destId="{F047F4E5-41FC-4737-8617-C32067F96646}" srcOrd="0" destOrd="0" presId="urn:microsoft.com/office/officeart/2005/8/layout/hierarchy2"/>
    <dgm:cxn modelId="{1524453B-C398-468F-9F57-E96699C76E8D}" type="presOf" srcId="{95D4BE5C-FF86-4048-BD14-DC8348BEF5C2}" destId="{A1B2BF5B-C623-4EFB-BC6E-67F53BE88FA2}" srcOrd="1" destOrd="0" presId="urn:microsoft.com/office/officeart/2005/8/layout/hierarchy2"/>
    <dgm:cxn modelId="{1BB5D355-BEE0-4BBE-B19E-6EC40A38414C}" type="presOf" srcId="{A25FD6AB-7F1F-4EBF-8296-69DBFBABCABA}" destId="{ABC3C13D-9549-43AE-8255-11A42EAFFF4D}" srcOrd="0" destOrd="0" presId="urn:microsoft.com/office/officeart/2005/8/layout/hierarchy2"/>
    <dgm:cxn modelId="{899C7A12-387E-44A4-9DE6-F3F8DE859A63}" type="presOf" srcId="{243F8794-A57C-49F3-9B8F-EA5E698597D4}" destId="{3EA2F3F4-746B-43CE-B18C-1A9A7DEE1EFB}" srcOrd="1" destOrd="0" presId="urn:microsoft.com/office/officeart/2005/8/layout/hierarchy2"/>
    <dgm:cxn modelId="{2AEBDE21-F80F-4B03-ACCD-52AA8C642C9E}" type="presOf" srcId="{7C119C34-5436-4E61-A591-2CAF30A1B73F}" destId="{8D98B9AD-3A7C-4627-BFA5-AA2CCFE9FE9B}" srcOrd="0" destOrd="0" presId="urn:microsoft.com/office/officeart/2005/8/layout/hierarchy2"/>
    <dgm:cxn modelId="{BA11EC3F-14CD-45AC-9A26-5E0851A6C4DE}" type="presOf" srcId="{953F37F4-C430-4CE1-8E36-DA2F3F4F7A10}" destId="{22A9AC38-777E-4A26-A80E-2E23A742A685}" srcOrd="0" destOrd="0" presId="urn:microsoft.com/office/officeart/2005/8/layout/hierarchy2"/>
    <dgm:cxn modelId="{CFA6436C-1F20-441B-AEE7-47BC3D335E95}" type="presOf" srcId="{7B2E8288-4AC8-4D5D-A2DC-DD26BADABF26}" destId="{E09E44A0-9CE8-4EE4-9EE9-52396A5B1F66}" srcOrd="0" destOrd="0" presId="urn:microsoft.com/office/officeart/2005/8/layout/hierarchy2"/>
    <dgm:cxn modelId="{BFAC68B0-87DD-4C83-88EA-D73C6C1E8E55}" type="presOf" srcId="{7B2E8288-4AC8-4D5D-A2DC-DD26BADABF26}" destId="{9B17B943-8989-4D2F-8DC9-52D6C07FC99E}" srcOrd="1" destOrd="0" presId="urn:microsoft.com/office/officeart/2005/8/layout/hierarchy2"/>
    <dgm:cxn modelId="{BEC6F830-A48D-4A5D-B2E3-5BD14A860C5C}" srcId="{C7D95C73-22FF-469C-B2BE-812605077AF2}" destId="{EA5DB266-0CDE-4487-BB47-1121BFE75F3B}" srcOrd="0" destOrd="0" parTransId="{243F8794-A57C-49F3-9B8F-EA5E698597D4}" sibTransId="{9621023A-7809-4FC3-8A53-4590E8154390}"/>
    <dgm:cxn modelId="{463254F6-75F7-4DEC-B3C2-56C4706E5F29}" type="presOf" srcId="{F3D768B8-A120-4F8C-922B-9F2450D7A54E}" destId="{D17E9DA5-E066-4C8A-AC3F-D214D7FB9828}" srcOrd="0" destOrd="0" presId="urn:microsoft.com/office/officeart/2005/8/layout/hierarchy2"/>
    <dgm:cxn modelId="{18568587-B897-4C97-8B05-E045CB8EBE5F}" type="presOf" srcId="{2E2D147D-F8E4-418B-91FA-AB57F8D33CD9}" destId="{E3CD5264-2673-4F09-904D-6E8359CE7523}" srcOrd="1" destOrd="0" presId="urn:microsoft.com/office/officeart/2005/8/layout/hierarchy2"/>
    <dgm:cxn modelId="{78DF464C-5244-4FBB-ADF1-37FF18BF2FA8}" srcId="{074C71FA-E632-4576-A399-E7A6C2E4AA88}" destId="{C7D95C73-22FF-469C-B2BE-812605077AF2}" srcOrd="1" destOrd="0" parTransId="{7B2E8288-4AC8-4D5D-A2DC-DD26BADABF26}" sibTransId="{51336A56-344C-4ADF-A066-B94EEE1E9403}"/>
    <dgm:cxn modelId="{C6AC345D-E66F-4242-98C9-7A2AD50181B3}" srcId="{202EB3E8-769D-4CD7-9B16-CFA44061715F}" destId="{5A703BD0-58F3-4CB0-8AFE-5E487FEE6AC9}" srcOrd="0" destOrd="0" parTransId="{F3D768B8-A120-4F8C-922B-9F2450D7A54E}" sibTransId="{99A7E06A-8E7A-45CE-9C23-1884BB12B3FC}"/>
    <dgm:cxn modelId="{354BFEAB-B43E-4D16-97F8-73FBA7BD37FC}" type="presOf" srcId="{F3D768B8-A120-4F8C-922B-9F2450D7A54E}" destId="{F3F939C5-04A4-42E2-B838-2241B5F0E66A}" srcOrd="1" destOrd="0" presId="urn:microsoft.com/office/officeart/2005/8/layout/hierarchy2"/>
    <dgm:cxn modelId="{112C3E86-3BD4-4282-A632-9D325D4402B7}" type="presOf" srcId="{074C71FA-E632-4576-A399-E7A6C2E4AA88}" destId="{76A40AC9-91B7-4F6B-9B27-5C5B7614EFF8}" srcOrd="0" destOrd="0" presId="urn:microsoft.com/office/officeart/2005/8/layout/hierarchy2"/>
    <dgm:cxn modelId="{08D93A7D-D7EC-4B13-9909-158EDD25DB47}" type="presOf" srcId="{953F37F4-C430-4CE1-8E36-DA2F3F4F7A10}" destId="{B400D991-3ADF-46E8-ABE0-6B72DA561512}" srcOrd="1" destOrd="0" presId="urn:microsoft.com/office/officeart/2005/8/layout/hierarchy2"/>
    <dgm:cxn modelId="{4AFA7BE2-6A3D-48EC-B5B0-1AD86C843A10}" type="presOf" srcId="{DB2C1412-1A56-4924-82B6-E493A3A76985}" destId="{091B9B97-93E5-4812-B02C-2496A1A9CAC1}" srcOrd="0" destOrd="0" presId="urn:microsoft.com/office/officeart/2005/8/layout/hierarchy2"/>
    <dgm:cxn modelId="{AFF3C4AE-4F2D-4563-8C32-025BE4A3C9C1}" type="presOf" srcId="{2E2D147D-F8E4-418B-91FA-AB57F8D33CD9}" destId="{94E4E805-F07B-4751-BB7D-3AA40EF19668}" srcOrd="0" destOrd="0" presId="urn:microsoft.com/office/officeart/2005/8/layout/hierarchy2"/>
    <dgm:cxn modelId="{2E4C7EBA-5CDD-4898-8D70-44D88F43E8A5}" srcId="{C7D95C73-22FF-469C-B2BE-812605077AF2}" destId="{DB2C1412-1A56-4924-82B6-E493A3A76985}" srcOrd="2" destOrd="0" parTransId="{95D4BE5C-FF86-4048-BD14-DC8348BEF5C2}" sibTransId="{141299D6-743D-43AE-ADF6-C432F0513BF4}"/>
    <dgm:cxn modelId="{B0708CC7-72DF-4B0F-8E37-1A6D12CD931C}" type="presOf" srcId="{95D4BE5C-FF86-4048-BD14-DC8348BEF5C2}" destId="{FC289F67-7C9B-4667-8BF2-DE45B02AC9B5}" srcOrd="0" destOrd="0" presId="urn:microsoft.com/office/officeart/2005/8/layout/hierarchy2"/>
    <dgm:cxn modelId="{A7D8AC4F-F693-4E0C-8A4F-00EDFC5FBBE0}" type="presOf" srcId="{A25FD6AB-7F1F-4EBF-8296-69DBFBABCABA}" destId="{5F7C930F-6C77-493B-A929-BB8C0DD14192}" srcOrd="1" destOrd="0" presId="urn:microsoft.com/office/officeart/2005/8/layout/hierarchy2"/>
    <dgm:cxn modelId="{E0D05D36-FDC8-475F-B213-0084B1CF7907}" type="presOf" srcId="{43FCE59B-162B-4685-9CFE-37C204E32B3D}" destId="{99027ED9-C4A7-4CA7-9BC0-87996628BF39}" srcOrd="0" destOrd="0" presId="urn:microsoft.com/office/officeart/2005/8/layout/hierarchy2"/>
    <dgm:cxn modelId="{497BE712-5C3F-4BF8-BD3F-8792A6F1394D}" type="presOf" srcId="{5A703BD0-58F3-4CB0-8AFE-5E487FEE6AC9}" destId="{46B4D8D2-FC2F-439D-8537-046F43F06981}" srcOrd="0" destOrd="0" presId="urn:microsoft.com/office/officeart/2005/8/layout/hierarchy2"/>
    <dgm:cxn modelId="{9F558184-1FEB-4948-BBF9-2B1235F93B3D}" srcId="{074C71FA-E632-4576-A399-E7A6C2E4AA88}" destId="{202EB3E8-769D-4CD7-9B16-CFA44061715F}" srcOrd="0" destOrd="0" parTransId="{2E2D147D-F8E4-418B-91FA-AB57F8D33CD9}" sibTransId="{5C618DF8-5B17-498E-B973-B05A09C27AB7}"/>
    <dgm:cxn modelId="{05D481F1-3E97-4C66-98CF-C3DB4DE5609E}" type="presOf" srcId="{C7D95C73-22FF-469C-B2BE-812605077AF2}" destId="{55A44761-F994-4416-9B54-CBE33026E82B}" srcOrd="0" destOrd="0" presId="urn:microsoft.com/office/officeart/2005/8/layout/hierarchy2"/>
    <dgm:cxn modelId="{136E31E4-F554-45E5-AEF6-053B1851AF2B}" srcId="{202EB3E8-769D-4CD7-9B16-CFA44061715F}" destId="{AFAD97BA-FB64-4525-94C5-2E69576FF751}" srcOrd="1" destOrd="0" parTransId="{953F37F4-C430-4CE1-8E36-DA2F3F4F7A10}" sibTransId="{5E830605-3958-4CE3-8BEE-BA8A71052109}"/>
    <dgm:cxn modelId="{4E7B40B9-BF50-404C-8FF5-6815A7F65E6E}" type="presOf" srcId="{202EB3E8-769D-4CD7-9B16-CFA44061715F}" destId="{B20DE755-E8B1-470C-9A1B-6578F00DF056}" srcOrd="0" destOrd="0" presId="urn:microsoft.com/office/officeart/2005/8/layout/hierarchy2"/>
    <dgm:cxn modelId="{AA8E8D67-6FF5-4CA4-B56D-C9AF76A600AA}" srcId="{43FCE59B-162B-4685-9CFE-37C204E32B3D}" destId="{074C71FA-E632-4576-A399-E7A6C2E4AA88}" srcOrd="0" destOrd="0" parTransId="{BF367562-5F66-4592-8287-90CEB1225DA6}" sibTransId="{6211A03A-3B2C-4BEB-8D90-05A0DF69D413}"/>
    <dgm:cxn modelId="{D4629F76-F7FC-488E-AB0B-7B5F653E84E0}" srcId="{C7D95C73-22FF-469C-B2BE-812605077AF2}" destId="{7C119C34-5436-4E61-A591-2CAF30A1B73F}" srcOrd="1" destOrd="0" parTransId="{A25FD6AB-7F1F-4EBF-8296-69DBFBABCABA}" sibTransId="{7DD1FC77-0E06-4A0D-90A3-90F4A1C82598}"/>
    <dgm:cxn modelId="{91BCD35B-0F79-4FC7-9D39-01B278A2E7F2}" type="presParOf" srcId="{99027ED9-C4A7-4CA7-9BC0-87996628BF39}" destId="{FB5C5DE3-84FD-4656-B8D1-78ABAFFEC644}" srcOrd="0" destOrd="0" presId="urn:microsoft.com/office/officeart/2005/8/layout/hierarchy2"/>
    <dgm:cxn modelId="{9696ED82-6927-4DA6-A188-9EC41A58396F}" type="presParOf" srcId="{FB5C5DE3-84FD-4656-B8D1-78ABAFFEC644}" destId="{76A40AC9-91B7-4F6B-9B27-5C5B7614EFF8}" srcOrd="0" destOrd="0" presId="urn:microsoft.com/office/officeart/2005/8/layout/hierarchy2"/>
    <dgm:cxn modelId="{6F306722-E172-4CB9-9C4C-FD0613B59926}" type="presParOf" srcId="{FB5C5DE3-84FD-4656-B8D1-78ABAFFEC644}" destId="{D595664C-3A06-460B-A003-FF6C4A30E999}" srcOrd="1" destOrd="0" presId="urn:microsoft.com/office/officeart/2005/8/layout/hierarchy2"/>
    <dgm:cxn modelId="{48B0DFBF-2CF8-49B1-8907-46E8E840AF61}" type="presParOf" srcId="{D595664C-3A06-460B-A003-FF6C4A30E999}" destId="{94E4E805-F07B-4751-BB7D-3AA40EF19668}" srcOrd="0" destOrd="0" presId="urn:microsoft.com/office/officeart/2005/8/layout/hierarchy2"/>
    <dgm:cxn modelId="{683ACB9B-8B31-4C63-852F-04793CF632FD}" type="presParOf" srcId="{94E4E805-F07B-4751-BB7D-3AA40EF19668}" destId="{E3CD5264-2673-4F09-904D-6E8359CE7523}" srcOrd="0" destOrd="0" presId="urn:microsoft.com/office/officeart/2005/8/layout/hierarchy2"/>
    <dgm:cxn modelId="{1F5EAE3A-374C-4B4C-9D08-4B3188B225E3}" type="presParOf" srcId="{D595664C-3A06-460B-A003-FF6C4A30E999}" destId="{014DF2FF-6488-4FC0-A9DE-EB0766D17CA9}" srcOrd="1" destOrd="0" presId="urn:microsoft.com/office/officeart/2005/8/layout/hierarchy2"/>
    <dgm:cxn modelId="{8CC1B6E6-0ECA-4434-AE46-7D80C7E546AC}" type="presParOf" srcId="{014DF2FF-6488-4FC0-A9DE-EB0766D17CA9}" destId="{B20DE755-E8B1-470C-9A1B-6578F00DF056}" srcOrd="0" destOrd="0" presId="urn:microsoft.com/office/officeart/2005/8/layout/hierarchy2"/>
    <dgm:cxn modelId="{7CE8DE59-7B1D-4F77-9B6F-015030FE1761}" type="presParOf" srcId="{014DF2FF-6488-4FC0-A9DE-EB0766D17CA9}" destId="{5F610949-335C-49A8-96B5-8963DBBF3C93}" srcOrd="1" destOrd="0" presId="urn:microsoft.com/office/officeart/2005/8/layout/hierarchy2"/>
    <dgm:cxn modelId="{F3A0A386-3B8A-47B2-8EF2-C04A1D39F0E7}" type="presParOf" srcId="{5F610949-335C-49A8-96B5-8963DBBF3C93}" destId="{D17E9DA5-E066-4C8A-AC3F-D214D7FB9828}" srcOrd="0" destOrd="0" presId="urn:microsoft.com/office/officeart/2005/8/layout/hierarchy2"/>
    <dgm:cxn modelId="{FA2C5E1C-D475-41E6-800B-29DA560E1C55}" type="presParOf" srcId="{D17E9DA5-E066-4C8A-AC3F-D214D7FB9828}" destId="{F3F939C5-04A4-42E2-B838-2241B5F0E66A}" srcOrd="0" destOrd="0" presId="urn:microsoft.com/office/officeart/2005/8/layout/hierarchy2"/>
    <dgm:cxn modelId="{4DF85A42-423F-40F5-BC99-2D13F8C8AC7D}" type="presParOf" srcId="{5F610949-335C-49A8-96B5-8963DBBF3C93}" destId="{3E309FDD-538C-4D6E-8879-2E3FBAB20914}" srcOrd="1" destOrd="0" presId="urn:microsoft.com/office/officeart/2005/8/layout/hierarchy2"/>
    <dgm:cxn modelId="{B5B2B4B9-6188-4613-9DD4-43BFE16D8486}" type="presParOf" srcId="{3E309FDD-538C-4D6E-8879-2E3FBAB20914}" destId="{46B4D8D2-FC2F-439D-8537-046F43F06981}" srcOrd="0" destOrd="0" presId="urn:microsoft.com/office/officeart/2005/8/layout/hierarchy2"/>
    <dgm:cxn modelId="{30CF2A69-27CF-487C-A6D8-42D4EAC45BF4}" type="presParOf" srcId="{3E309FDD-538C-4D6E-8879-2E3FBAB20914}" destId="{F2E94638-56EF-4399-B662-2C4510EDAEC1}" srcOrd="1" destOrd="0" presId="urn:microsoft.com/office/officeart/2005/8/layout/hierarchy2"/>
    <dgm:cxn modelId="{92F06C6D-FCB1-4D54-9B93-B55339EE64EF}" type="presParOf" srcId="{5F610949-335C-49A8-96B5-8963DBBF3C93}" destId="{22A9AC38-777E-4A26-A80E-2E23A742A685}" srcOrd="2" destOrd="0" presId="urn:microsoft.com/office/officeart/2005/8/layout/hierarchy2"/>
    <dgm:cxn modelId="{8827665D-CFCB-4581-B386-B5E40233C3C5}" type="presParOf" srcId="{22A9AC38-777E-4A26-A80E-2E23A742A685}" destId="{B400D991-3ADF-46E8-ABE0-6B72DA561512}" srcOrd="0" destOrd="0" presId="urn:microsoft.com/office/officeart/2005/8/layout/hierarchy2"/>
    <dgm:cxn modelId="{4A9801E5-81D7-4F87-BFB3-304918970544}" type="presParOf" srcId="{5F610949-335C-49A8-96B5-8963DBBF3C93}" destId="{00DE5A34-8EDE-46C2-9D3E-091916AA23D2}" srcOrd="3" destOrd="0" presId="urn:microsoft.com/office/officeart/2005/8/layout/hierarchy2"/>
    <dgm:cxn modelId="{95639D7D-9994-4CF8-A6E2-A94C95AE926B}" type="presParOf" srcId="{00DE5A34-8EDE-46C2-9D3E-091916AA23D2}" destId="{6A4C7006-4BAD-4B3E-A3E4-F9687D242E45}" srcOrd="0" destOrd="0" presId="urn:microsoft.com/office/officeart/2005/8/layout/hierarchy2"/>
    <dgm:cxn modelId="{61450DA5-F349-492E-B7DF-883966F6AD65}" type="presParOf" srcId="{00DE5A34-8EDE-46C2-9D3E-091916AA23D2}" destId="{5F887761-6BBD-413E-99BB-9271013CA0BB}" srcOrd="1" destOrd="0" presId="urn:microsoft.com/office/officeart/2005/8/layout/hierarchy2"/>
    <dgm:cxn modelId="{549B81C1-25F3-463D-B853-AA6A92102642}" type="presParOf" srcId="{D595664C-3A06-460B-A003-FF6C4A30E999}" destId="{E09E44A0-9CE8-4EE4-9EE9-52396A5B1F66}" srcOrd="2" destOrd="0" presId="urn:microsoft.com/office/officeart/2005/8/layout/hierarchy2"/>
    <dgm:cxn modelId="{DF7E3F3C-DCAC-4D91-BFE5-4CA7605D2975}" type="presParOf" srcId="{E09E44A0-9CE8-4EE4-9EE9-52396A5B1F66}" destId="{9B17B943-8989-4D2F-8DC9-52D6C07FC99E}" srcOrd="0" destOrd="0" presId="urn:microsoft.com/office/officeart/2005/8/layout/hierarchy2"/>
    <dgm:cxn modelId="{03E08FD5-7F26-435E-8867-72697B3025BF}" type="presParOf" srcId="{D595664C-3A06-460B-A003-FF6C4A30E999}" destId="{923044C5-F90F-43DA-B896-69D504D7FF2F}" srcOrd="3" destOrd="0" presId="urn:microsoft.com/office/officeart/2005/8/layout/hierarchy2"/>
    <dgm:cxn modelId="{A7976CE9-ADB2-4D9C-81D0-4EDB7AF5CAB3}" type="presParOf" srcId="{923044C5-F90F-43DA-B896-69D504D7FF2F}" destId="{55A44761-F994-4416-9B54-CBE33026E82B}" srcOrd="0" destOrd="0" presId="urn:microsoft.com/office/officeart/2005/8/layout/hierarchy2"/>
    <dgm:cxn modelId="{82E48278-7E71-4CCA-972B-D8539D7152CC}" type="presParOf" srcId="{923044C5-F90F-43DA-B896-69D504D7FF2F}" destId="{3EC3E08D-E044-4460-9923-ADD1B7C32D5B}" srcOrd="1" destOrd="0" presId="urn:microsoft.com/office/officeart/2005/8/layout/hierarchy2"/>
    <dgm:cxn modelId="{F05CE3F5-D316-4075-BCA2-FF8904183C89}" type="presParOf" srcId="{3EC3E08D-E044-4460-9923-ADD1B7C32D5B}" destId="{8990CB83-CFAC-4A7D-9466-23DD7C8264F3}" srcOrd="0" destOrd="0" presId="urn:microsoft.com/office/officeart/2005/8/layout/hierarchy2"/>
    <dgm:cxn modelId="{BB4D59EB-1E7B-4636-9E40-880E3776F7F7}" type="presParOf" srcId="{8990CB83-CFAC-4A7D-9466-23DD7C8264F3}" destId="{3EA2F3F4-746B-43CE-B18C-1A9A7DEE1EFB}" srcOrd="0" destOrd="0" presId="urn:microsoft.com/office/officeart/2005/8/layout/hierarchy2"/>
    <dgm:cxn modelId="{D38DFEC6-9FE6-4F36-BEE3-9693A22107FD}" type="presParOf" srcId="{3EC3E08D-E044-4460-9923-ADD1B7C32D5B}" destId="{9EA9104E-F761-4FFB-9F9E-D073B56338DB}" srcOrd="1" destOrd="0" presId="urn:microsoft.com/office/officeart/2005/8/layout/hierarchy2"/>
    <dgm:cxn modelId="{773AE661-A7F4-4A3A-BE01-D59EDF08FA99}" type="presParOf" srcId="{9EA9104E-F761-4FFB-9F9E-D073B56338DB}" destId="{F047F4E5-41FC-4737-8617-C32067F96646}" srcOrd="0" destOrd="0" presId="urn:microsoft.com/office/officeart/2005/8/layout/hierarchy2"/>
    <dgm:cxn modelId="{C5549A5E-0F67-4B66-9BF2-E87FB57F639C}" type="presParOf" srcId="{9EA9104E-F761-4FFB-9F9E-D073B56338DB}" destId="{2430798F-4E5A-4091-B1D5-60047A76270F}" srcOrd="1" destOrd="0" presId="urn:microsoft.com/office/officeart/2005/8/layout/hierarchy2"/>
    <dgm:cxn modelId="{468FCDAE-19AA-49FF-B552-EE9433BC9B5A}" type="presParOf" srcId="{3EC3E08D-E044-4460-9923-ADD1B7C32D5B}" destId="{ABC3C13D-9549-43AE-8255-11A42EAFFF4D}" srcOrd="2" destOrd="0" presId="urn:microsoft.com/office/officeart/2005/8/layout/hierarchy2"/>
    <dgm:cxn modelId="{BAC04A20-D49F-4423-B598-D27A8FD4073F}" type="presParOf" srcId="{ABC3C13D-9549-43AE-8255-11A42EAFFF4D}" destId="{5F7C930F-6C77-493B-A929-BB8C0DD14192}" srcOrd="0" destOrd="0" presId="urn:microsoft.com/office/officeart/2005/8/layout/hierarchy2"/>
    <dgm:cxn modelId="{E7B4868F-1E30-42DF-9835-5B666AA614E8}" type="presParOf" srcId="{3EC3E08D-E044-4460-9923-ADD1B7C32D5B}" destId="{0D5EA0D3-D1E7-4FC7-889A-DB19708DAEA0}" srcOrd="3" destOrd="0" presId="urn:microsoft.com/office/officeart/2005/8/layout/hierarchy2"/>
    <dgm:cxn modelId="{06E856DF-C0CB-4A3A-854F-1D1313A3BACA}" type="presParOf" srcId="{0D5EA0D3-D1E7-4FC7-889A-DB19708DAEA0}" destId="{8D98B9AD-3A7C-4627-BFA5-AA2CCFE9FE9B}" srcOrd="0" destOrd="0" presId="urn:microsoft.com/office/officeart/2005/8/layout/hierarchy2"/>
    <dgm:cxn modelId="{A2C48F84-E543-49F7-A46B-CD6F6A2B91E8}" type="presParOf" srcId="{0D5EA0D3-D1E7-4FC7-889A-DB19708DAEA0}" destId="{90103777-F7B7-494F-B321-CFDA56C4EC2A}" srcOrd="1" destOrd="0" presId="urn:microsoft.com/office/officeart/2005/8/layout/hierarchy2"/>
    <dgm:cxn modelId="{130FA3A2-216B-4618-98F4-4E869E40DEA0}" type="presParOf" srcId="{3EC3E08D-E044-4460-9923-ADD1B7C32D5B}" destId="{FC289F67-7C9B-4667-8BF2-DE45B02AC9B5}" srcOrd="4" destOrd="0" presId="urn:microsoft.com/office/officeart/2005/8/layout/hierarchy2"/>
    <dgm:cxn modelId="{618F0E55-6352-4ADB-BD73-910B67A99F09}" type="presParOf" srcId="{FC289F67-7C9B-4667-8BF2-DE45B02AC9B5}" destId="{A1B2BF5B-C623-4EFB-BC6E-67F53BE88FA2}" srcOrd="0" destOrd="0" presId="urn:microsoft.com/office/officeart/2005/8/layout/hierarchy2"/>
    <dgm:cxn modelId="{1BD47865-78C7-4313-AEFF-933B1D6F4BD4}" type="presParOf" srcId="{3EC3E08D-E044-4460-9923-ADD1B7C32D5B}" destId="{F38AA029-4141-416F-9B3E-7B7C7DD00B7B}" srcOrd="5" destOrd="0" presId="urn:microsoft.com/office/officeart/2005/8/layout/hierarchy2"/>
    <dgm:cxn modelId="{F39E0A1D-44D1-402A-85CB-CEFBE044BD5D}" type="presParOf" srcId="{F38AA029-4141-416F-9B3E-7B7C7DD00B7B}" destId="{091B9B97-93E5-4812-B02C-2496A1A9CAC1}" srcOrd="0" destOrd="0" presId="urn:microsoft.com/office/officeart/2005/8/layout/hierarchy2"/>
    <dgm:cxn modelId="{028B7643-5BA7-4ABA-B82C-39DCDE36D395}" type="presParOf" srcId="{F38AA029-4141-416F-9B3E-7B7C7DD00B7B}" destId="{D222172F-DF7B-47FA-A8CF-5D2CCF97D8E0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63ADE0B-76E7-4370-B200-7277DCFEDE8E}" type="doc">
      <dgm:prSet loTypeId="urn:microsoft.com/office/officeart/2005/8/layout/lProcess2" loCatId="relationship" qsTypeId="urn:microsoft.com/office/officeart/2005/8/quickstyle/simple3" qsCatId="simple" csTypeId="urn:microsoft.com/office/officeart/2005/8/colors/colorful1#1" csCatId="colorful" phldr="1"/>
      <dgm:spPr/>
      <dgm:t>
        <a:bodyPr/>
        <a:lstStyle/>
        <a:p>
          <a:endParaRPr lang="es-ES"/>
        </a:p>
      </dgm:t>
    </dgm:pt>
    <dgm:pt modelId="{D79884B6-7987-4EE8-B169-FB0ED6BA02E2}">
      <dgm:prSet phldrT="[Texto]" custT="1"/>
      <dgm:spPr/>
      <dgm:t>
        <a:bodyPr/>
        <a:lstStyle/>
        <a:p>
          <a:r>
            <a:rPr lang="es-ES" sz="28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cFP-2100</a:t>
          </a:r>
          <a:endParaRPr lang="es-ES" sz="28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2635218-5662-43EE-99B8-D42246558209}" type="parTrans" cxnId="{9EE2AED3-0E8B-41C6-9BBD-56CDAE9A290D}">
      <dgm:prSet/>
      <dgm:spPr/>
      <dgm:t>
        <a:bodyPr/>
        <a:lstStyle/>
        <a:p>
          <a:endParaRPr lang="es-ES"/>
        </a:p>
      </dgm:t>
    </dgm:pt>
    <dgm:pt modelId="{87DBD3F6-8F45-4E86-B549-A7121480651B}" type="sibTrans" cxnId="{9EE2AED3-0E8B-41C6-9BBD-56CDAE9A290D}">
      <dgm:prSet/>
      <dgm:spPr/>
      <dgm:t>
        <a:bodyPr/>
        <a:lstStyle/>
        <a:p>
          <a:endParaRPr lang="es-ES"/>
        </a:p>
      </dgm:t>
    </dgm:pt>
    <dgm:pt modelId="{5B573CCD-4CDB-4213-8546-C847FBB1AD4E}">
      <dgm:prSet phldrT="[Texto]"/>
      <dgm:spPr/>
      <dgm:t>
        <a:bodyPr/>
        <a:lstStyle/>
        <a:p>
          <a:r>
            <a:rPr lang="es-ES" dirty="0" smtClean="0"/>
            <a:t>cFP-CTR-502</a:t>
          </a:r>
        </a:p>
      </dgm:t>
    </dgm:pt>
    <dgm:pt modelId="{F5BEB642-5382-423D-B590-5921E21A8785}" type="parTrans" cxnId="{14663E6E-724A-4541-A205-0C560048C7F9}">
      <dgm:prSet/>
      <dgm:spPr/>
      <dgm:t>
        <a:bodyPr/>
        <a:lstStyle/>
        <a:p>
          <a:endParaRPr lang="es-ES"/>
        </a:p>
      </dgm:t>
    </dgm:pt>
    <dgm:pt modelId="{AAEE4D79-61A1-4FFF-8708-7C8311EB6256}" type="sibTrans" cxnId="{14663E6E-724A-4541-A205-0C560048C7F9}">
      <dgm:prSet/>
      <dgm:spPr/>
      <dgm:t>
        <a:bodyPr/>
        <a:lstStyle/>
        <a:p>
          <a:endParaRPr lang="es-ES"/>
        </a:p>
      </dgm:t>
    </dgm:pt>
    <dgm:pt modelId="{CBE7DE62-F68F-44A0-BC1D-E9DF0CA52950}">
      <dgm:prSet phldrT="[Texto]"/>
      <dgm:spPr/>
      <dgm:t>
        <a:bodyPr/>
        <a:lstStyle/>
        <a:p>
          <a:r>
            <a:rPr lang="es-ES" dirty="0" smtClean="0"/>
            <a:t>cFP-DIO-550</a:t>
          </a:r>
        </a:p>
      </dgm:t>
    </dgm:pt>
    <dgm:pt modelId="{DB0BC99B-63F9-4E06-A677-5E98075D655C}" type="parTrans" cxnId="{CAA986F3-E71D-4730-B039-A89E60F58BA5}">
      <dgm:prSet/>
      <dgm:spPr/>
      <dgm:t>
        <a:bodyPr/>
        <a:lstStyle/>
        <a:p>
          <a:endParaRPr lang="es-ES"/>
        </a:p>
      </dgm:t>
    </dgm:pt>
    <dgm:pt modelId="{6E4D99F8-99D9-4E25-B1E6-DB41B62C6329}" type="sibTrans" cxnId="{CAA986F3-E71D-4730-B039-A89E60F58BA5}">
      <dgm:prSet/>
      <dgm:spPr/>
      <dgm:t>
        <a:bodyPr/>
        <a:lstStyle/>
        <a:p>
          <a:endParaRPr lang="es-ES"/>
        </a:p>
      </dgm:t>
    </dgm:pt>
    <dgm:pt modelId="{A030B34F-33EA-4E56-A773-5BEBE93ABB85}">
      <dgm:prSet phldrT="[Texto]"/>
      <dgm:spPr/>
      <dgm:t>
        <a:bodyPr/>
        <a:lstStyle/>
        <a:p>
          <a:r>
            <a:rPr lang="es-ES" dirty="0" smtClean="0"/>
            <a:t>cFP-TC-120</a:t>
          </a:r>
        </a:p>
      </dgm:t>
    </dgm:pt>
    <dgm:pt modelId="{9C10B30D-A71D-43DA-A744-25EF094B7BF6}" type="parTrans" cxnId="{980438F8-F5A5-4602-B4AA-5451D87201F0}">
      <dgm:prSet/>
      <dgm:spPr/>
      <dgm:t>
        <a:bodyPr/>
        <a:lstStyle/>
        <a:p>
          <a:endParaRPr lang="es-ES"/>
        </a:p>
      </dgm:t>
    </dgm:pt>
    <dgm:pt modelId="{D8C7815C-C8DB-402A-AAEC-FF63B64A62A4}" type="sibTrans" cxnId="{980438F8-F5A5-4602-B4AA-5451D87201F0}">
      <dgm:prSet/>
      <dgm:spPr/>
      <dgm:t>
        <a:bodyPr/>
        <a:lstStyle/>
        <a:p>
          <a:endParaRPr lang="es-ES"/>
        </a:p>
      </dgm:t>
    </dgm:pt>
    <dgm:pt modelId="{71306019-C4E6-478B-9C86-D1000C54D9C5}">
      <dgm:prSet phldrT="[Texto]" custT="1"/>
      <dgm:spPr/>
      <dgm:t>
        <a:bodyPr/>
        <a:lstStyle/>
        <a:p>
          <a:r>
            <a:rPr lang="es-ES" sz="1700" dirty="0" smtClean="0"/>
            <a:t>cFP-AI-100</a:t>
          </a:r>
          <a:endParaRPr lang="es-ES" sz="1700" dirty="0"/>
        </a:p>
      </dgm:t>
    </dgm:pt>
    <dgm:pt modelId="{A36A9530-D108-417E-ADDD-B97E9CFD036E}" type="parTrans" cxnId="{A424BD41-693A-4BFC-B966-4411E2BBBBBF}">
      <dgm:prSet/>
      <dgm:spPr/>
      <dgm:t>
        <a:bodyPr/>
        <a:lstStyle/>
        <a:p>
          <a:endParaRPr lang="es-ES"/>
        </a:p>
      </dgm:t>
    </dgm:pt>
    <dgm:pt modelId="{6BBFA62B-9787-45B5-AEC5-444CC05A6540}" type="sibTrans" cxnId="{A424BD41-693A-4BFC-B966-4411E2BBBBBF}">
      <dgm:prSet/>
      <dgm:spPr/>
      <dgm:t>
        <a:bodyPr/>
        <a:lstStyle/>
        <a:p>
          <a:endParaRPr lang="es-ES"/>
        </a:p>
      </dgm:t>
    </dgm:pt>
    <dgm:pt modelId="{F45BB0D8-70E6-4DAA-9A27-0E596241486B}">
      <dgm:prSet phldrT="[Texto]" custT="1"/>
      <dgm:spPr/>
      <dgm:t>
        <a:bodyPr/>
        <a:lstStyle/>
        <a:p>
          <a:r>
            <a:rPr lang="es-ES" sz="28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cFP-1804</a:t>
          </a:r>
          <a:endParaRPr lang="es-ES" sz="28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CDD3BFC-CF1C-46B2-88A1-52785CF7B6DA}" type="sibTrans" cxnId="{376589E0-D14B-4CA3-B522-76ACD547D910}">
      <dgm:prSet/>
      <dgm:spPr/>
      <dgm:t>
        <a:bodyPr/>
        <a:lstStyle/>
        <a:p>
          <a:endParaRPr lang="es-ES"/>
        </a:p>
      </dgm:t>
    </dgm:pt>
    <dgm:pt modelId="{183D2180-9E1A-4982-92A6-B8495CC46CF4}" type="parTrans" cxnId="{376589E0-D14B-4CA3-B522-76ACD547D910}">
      <dgm:prSet/>
      <dgm:spPr/>
      <dgm:t>
        <a:bodyPr/>
        <a:lstStyle/>
        <a:p>
          <a:endParaRPr lang="es-ES"/>
        </a:p>
      </dgm:t>
    </dgm:pt>
    <dgm:pt modelId="{D46E631E-DD88-47C0-9346-0D58E76DEA54}">
      <dgm:prSet phldrT="[Texto]"/>
      <dgm:spPr/>
      <dgm:t>
        <a:bodyPr/>
        <a:lstStyle/>
        <a:p>
          <a:r>
            <a:rPr lang="es-ES" dirty="0" smtClean="0"/>
            <a:t>cFP-RLY-421</a:t>
          </a:r>
        </a:p>
      </dgm:t>
    </dgm:pt>
    <dgm:pt modelId="{A75C13D4-3DF6-42EF-B29F-A37C4364A7EE}" type="sibTrans" cxnId="{AC7B6F10-85D5-4DF4-B52C-AD8563134284}">
      <dgm:prSet/>
      <dgm:spPr/>
      <dgm:t>
        <a:bodyPr/>
        <a:lstStyle/>
        <a:p>
          <a:endParaRPr lang="es-ES"/>
        </a:p>
      </dgm:t>
    </dgm:pt>
    <dgm:pt modelId="{02280C4A-D54E-49F1-83F3-0805603C715F}" type="parTrans" cxnId="{AC7B6F10-85D5-4DF4-B52C-AD8563134284}">
      <dgm:prSet/>
      <dgm:spPr/>
      <dgm:t>
        <a:bodyPr/>
        <a:lstStyle/>
        <a:p>
          <a:endParaRPr lang="es-ES"/>
        </a:p>
      </dgm:t>
    </dgm:pt>
    <dgm:pt modelId="{2C11A9E0-2D5A-4E6E-A1BD-5488E30135AC}">
      <dgm:prSet phldrT="[Texto]"/>
      <dgm:spPr/>
      <dgm:t>
        <a:bodyPr/>
        <a:lstStyle/>
        <a:p>
          <a:r>
            <a:rPr lang="es-ES" dirty="0" smtClean="0"/>
            <a:t>cFP-AO-200</a:t>
          </a:r>
          <a:endParaRPr lang="es-ES" dirty="0"/>
        </a:p>
      </dgm:t>
    </dgm:pt>
    <dgm:pt modelId="{1D2FC388-F98C-48B4-B305-D7F75C2EDEDC}" type="parTrans" cxnId="{2F936405-770E-459F-9E1A-D4070682391C}">
      <dgm:prSet/>
      <dgm:spPr/>
      <dgm:t>
        <a:bodyPr/>
        <a:lstStyle/>
        <a:p>
          <a:endParaRPr lang="es-EC"/>
        </a:p>
      </dgm:t>
    </dgm:pt>
    <dgm:pt modelId="{AEA557EB-6415-4425-BC7A-69728A641CF1}" type="sibTrans" cxnId="{2F936405-770E-459F-9E1A-D4070682391C}">
      <dgm:prSet/>
      <dgm:spPr/>
      <dgm:t>
        <a:bodyPr/>
        <a:lstStyle/>
        <a:p>
          <a:endParaRPr lang="es-EC"/>
        </a:p>
      </dgm:t>
    </dgm:pt>
    <dgm:pt modelId="{F9264ED1-CBDB-4AF3-BF13-3A3A489D7B8E}">
      <dgm:prSet phldrT="[Texto]"/>
      <dgm:spPr/>
      <dgm:t>
        <a:bodyPr/>
        <a:lstStyle/>
        <a:p>
          <a:r>
            <a:rPr lang="es-ES" dirty="0" smtClean="0"/>
            <a:t>cFP-AO-210</a:t>
          </a:r>
        </a:p>
      </dgm:t>
    </dgm:pt>
    <dgm:pt modelId="{D4007F38-92C9-458B-9AA7-F34EB773D57F}" type="parTrans" cxnId="{D9143773-FD59-44FE-8506-C2EBA6DF2FA1}">
      <dgm:prSet/>
      <dgm:spPr/>
      <dgm:t>
        <a:bodyPr/>
        <a:lstStyle/>
        <a:p>
          <a:endParaRPr lang="es-EC"/>
        </a:p>
      </dgm:t>
    </dgm:pt>
    <dgm:pt modelId="{983A7D5D-3584-4A0F-BDCD-6E1D3F073DEE}" type="sibTrans" cxnId="{D9143773-FD59-44FE-8506-C2EBA6DF2FA1}">
      <dgm:prSet/>
      <dgm:spPr/>
      <dgm:t>
        <a:bodyPr/>
        <a:lstStyle/>
        <a:p>
          <a:endParaRPr lang="es-EC"/>
        </a:p>
      </dgm:t>
    </dgm:pt>
    <dgm:pt modelId="{BF28002F-69CE-4D9D-A3CE-6EEA850A91C3}" type="pres">
      <dgm:prSet presAssocID="{663ADE0B-76E7-4370-B200-7277DCFEDE8E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C6B2358E-8EF7-42B3-96B5-6EA7A5B0AA35}" type="pres">
      <dgm:prSet presAssocID="{D79884B6-7987-4EE8-B169-FB0ED6BA02E2}" presName="compNode" presStyleCnt="0"/>
      <dgm:spPr/>
      <dgm:t>
        <a:bodyPr/>
        <a:lstStyle/>
        <a:p>
          <a:endParaRPr lang="es-EC"/>
        </a:p>
      </dgm:t>
    </dgm:pt>
    <dgm:pt modelId="{1746FC55-9220-409A-8F46-66D92CA90CB2}" type="pres">
      <dgm:prSet presAssocID="{D79884B6-7987-4EE8-B169-FB0ED6BA02E2}" presName="aNode" presStyleLbl="bgShp" presStyleIdx="0" presStyleCnt="2"/>
      <dgm:spPr/>
      <dgm:t>
        <a:bodyPr/>
        <a:lstStyle/>
        <a:p>
          <a:endParaRPr lang="es-EC"/>
        </a:p>
      </dgm:t>
    </dgm:pt>
    <dgm:pt modelId="{24B1E3AC-E554-4A1D-9730-75117134D6B8}" type="pres">
      <dgm:prSet presAssocID="{D79884B6-7987-4EE8-B169-FB0ED6BA02E2}" presName="textNode" presStyleLbl="bgShp" presStyleIdx="0" presStyleCnt="2"/>
      <dgm:spPr/>
      <dgm:t>
        <a:bodyPr/>
        <a:lstStyle/>
        <a:p>
          <a:endParaRPr lang="es-EC"/>
        </a:p>
      </dgm:t>
    </dgm:pt>
    <dgm:pt modelId="{751234CD-019D-4259-A9AF-ECB7E047B96E}" type="pres">
      <dgm:prSet presAssocID="{D79884B6-7987-4EE8-B169-FB0ED6BA02E2}" presName="compChildNode" presStyleCnt="0"/>
      <dgm:spPr/>
      <dgm:t>
        <a:bodyPr/>
        <a:lstStyle/>
        <a:p>
          <a:endParaRPr lang="es-EC"/>
        </a:p>
      </dgm:t>
    </dgm:pt>
    <dgm:pt modelId="{C0D1877F-3A88-4CD9-8247-A064FD4B022C}" type="pres">
      <dgm:prSet presAssocID="{D79884B6-7987-4EE8-B169-FB0ED6BA02E2}" presName="theInnerList" presStyleCnt="0"/>
      <dgm:spPr/>
      <dgm:t>
        <a:bodyPr/>
        <a:lstStyle/>
        <a:p>
          <a:endParaRPr lang="es-EC"/>
        </a:p>
      </dgm:t>
    </dgm:pt>
    <dgm:pt modelId="{741E95DE-CDA5-4CF4-AD49-807161235082}" type="pres">
      <dgm:prSet presAssocID="{71306019-C4E6-478B-9C86-D1000C54D9C5}" presName="child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82B4321-A9A7-4137-A644-D0D323967B28}" type="pres">
      <dgm:prSet presAssocID="{71306019-C4E6-478B-9C86-D1000C54D9C5}" presName="aSpace2" presStyleCnt="0"/>
      <dgm:spPr/>
      <dgm:t>
        <a:bodyPr/>
        <a:lstStyle/>
        <a:p>
          <a:endParaRPr lang="es-EC"/>
        </a:p>
      </dgm:t>
    </dgm:pt>
    <dgm:pt modelId="{AFC20DD1-58C6-44C9-BF08-4E61231BCA0A}" type="pres">
      <dgm:prSet presAssocID="{2C11A9E0-2D5A-4E6E-A1BD-5488E30135AC}" presName="child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8235DAD-EB0E-4442-9F09-4433026517FF}" type="pres">
      <dgm:prSet presAssocID="{2C11A9E0-2D5A-4E6E-A1BD-5488E30135AC}" presName="aSpace2" presStyleCnt="0"/>
      <dgm:spPr/>
    </dgm:pt>
    <dgm:pt modelId="{A4E3AD3F-191D-4146-A43E-9E98E6B55C32}" type="pres">
      <dgm:prSet presAssocID="{F9264ED1-CBDB-4AF3-BF13-3A3A489D7B8E}" presName="child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B9451C8-FAFF-4003-9BB4-4F0014048C05}" type="pres">
      <dgm:prSet presAssocID="{F9264ED1-CBDB-4AF3-BF13-3A3A489D7B8E}" presName="aSpace2" presStyleCnt="0"/>
      <dgm:spPr/>
    </dgm:pt>
    <dgm:pt modelId="{9A1F7F4E-BF3F-46A2-8B2C-3AC0D15CDA63}" type="pres">
      <dgm:prSet presAssocID="{D46E631E-DD88-47C0-9346-0D58E76DEA54}" presName="child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C2A74EC-3E25-4870-AF55-872A8E4EA0C0}" type="pres">
      <dgm:prSet presAssocID="{D79884B6-7987-4EE8-B169-FB0ED6BA02E2}" presName="aSpace" presStyleCnt="0"/>
      <dgm:spPr/>
      <dgm:t>
        <a:bodyPr/>
        <a:lstStyle/>
        <a:p>
          <a:endParaRPr lang="es-EC"/>
        </a:p>
      </dgm:t>
    </dgm:pt>
    <dgm:pt modelId="{DC42371A-7063-4324-8BFE-6707E9977402}" type="pres">
      <dgm:prSet presAssocID="{F45BB0D8-70E6-4DAA-9A27-0E596241486B}" presName="compNode" presStyleCnt="0"/>
      <dgm:spPr/>
      <dgm:t>
        <a:bodyPr/>
        <a:lstStyle/>
        <a:p>
          <a:endParaRPr lang="es-EC"/>
        </a:p>
      </dgm:t>
    </dgm:pt>
    <dgm:pt modelId="{FCEA3E30-A3BD-42B1-B36E-23DA3691F5DC}" type="pres">
      <dgm:prSet presAssocID="{F45BB0D8-70E6-4DAA-9A27-0E596241486B}" presName="aNode" presStyleLbl="bgShp" presStyleIdx="1" presStyleCnt="2" custLinFactNeighborX="40484" custLinFactNeighborY="-1684"/>
      <dgm:spPr/>
      <dgm:t>
        <a:bodyPr/>
        <a:lstStyle/>
        <a:p>
          <a:endParaRPr lang="es-EC"/>
        </a:p>
      </dgm:t>
    </dgm:pt>
    <dgm:pt modelId="{324D13F4-F26E-4CF2-863D-A1A5D27DD5FD}" type="pres">
      <dgm:prSet presAssocID="{F45BB0D8-70E6-4DAA-9A27-0E596241486B}" presName="textNode" presStyleLbl="bgShp" presStyleIdx="1" presStyleCnt="2"/>
      <dgm:spPr/>
      <dgm:t>
        <a:bodyPr/>
        <a:lstStyle/>
        <a:p>
          <a:endParaRPr lang="es-EC"/>
        </a:p>
      </dgm:t>
    </dgm:pt>
    <dgm:pt modelId="{C0B781B4-9AEB-420B-83E9-663E3FECCA3B}" type="pres">
      <dgm:prSet presAssocID="{F45BB0D8-70E6-4DAA-9A27-0E596241486B}" presName="compChildNode" presStyleCnt="0"/>
      <dgm:spPr/>
      <dgm:t>
        <a:bodyPr/>
        <a:lstStyle/>
        <a:p>
          <a:endParaRPr lang="es-EC"/>
        </a:p>
      </dgm:t>
    </dgm:pt>
    <dgm:pt modelId="{FE989509-7755-4D44-A026-A4F5BCA8AA8B}" type="pres">
      <dgm:prSet presAssocID="{F45BB0D8-70E6-4DAA-9A27-0E596241486B}" presName="theInnerList" presStyleCnt="0"/>
      <dgm:spPr/>
      <dgm:t>
        <a:bodyPr/>
        <a:lstStyle/>
        <a:p>
          <a:endParaRPr lang="es-EC"/>
        </a:p>
      </dgm:t>
    </dgm:pt>
    <dgm:pt modelId="{A3A99566-8B72-4EC2-AC4B-2168A19A09BA}" type="pres">
      <dgm:prSet presAssocID="{5B573CCD-4CDB-4213-8546-C847FBB1AD4E}" presName="child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26EFF19-D2F3-4A84-91C6-448ED18C18AF}" type="pres">
      <dgm:prSet presAssocID="{5B573CCD-4CDB-4213-8546-C847FBB1AD4E}" presName="aSpace2" presStyleCnt="0"/>
      <dgm:spPr/>
      <dgm:t>
        <a:bodyPr/>
        <a:lstStyle/>
        <a:p>
          <a:endParaRPr lang="es-EC"/>
        </a:p>
      </dgm:t>
    </dgm:pt>
    <dgm:pt modelId="{8B16BF72-8B6D-4629-ADF4-6862FF0DE34E}" type="pres">
      <dgm:prSet presAssocID="{CBE7DE62-F68F-44A0-BC1D-E9DF0CA52950}" presName="child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3B16088-B32D-4469-BC4E-CB8CF90AA29E}" type="pres">
      <dgm:prSet presAssocID="{CBE7DE62-F68F-44A0-BC1D-E9DF0CA52950}" presName="aSpace2" presStyleCnt="0"/>
      <dgm:spPr/>
      <dgm:t>
        <a:bodyPr/>
        <a:lstStyle/>
        <a:p>
          <a:endParaRPr lang="es-EC"/>
        </a:p>
      </dgm:t>
    </dgm:pt>
    <dgm:pt modelId="{9EE764F1-2992-4D6B-B787-6E762D3334EF}" type="pres">
      <dgm:prSet presAssocID="{A030B34F-33EA-4E56-A773-5BEBE93ABB85}" presName="child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B211408-DEE7-49A2-92C9-EEEF51C074D2}" type="presOf" srcId="{CBE7DE62-F68F-44A0-BC1D-E9DF0CA52950}" destId="{8B16BF72-8B6D-4629-ADF4-6862FF0DE34E}" srcOrd="0" destOrd="0" presId="urn:microsoft.com/office/officeart/2005/8/layout/lProcess2"/>
    <dgm:cxn modelId="{D6C39CF5-A72A-479C-AB89-0700FE8C0A64}" type="presOf" srcId="{663ADE0B-76E7-4370-B200-7277DCFEDE8E}" destId="{BF28002F-69CE-4D9D-A3CE-6EEA850A91C3}" srcOrd="0" destOrd="0" presId="urn:microsoft.com/office/officeart/2005/8/layout/lProcess2"/>
    <dgm:cxn modelId="{85646CA5-82C9-4382-BFDD-F389DBE9A27E}" type="presOf" srcId="{D46E631E-DD88-47C0-9346-0D58E76DEA54}" destId="{9A1F7F4E-BF3F-46A2-8B2C-3AC0D15CDA63}" srcOrd="0" destOrd="0" presId="urn:microsoft.com/office/officeart/2005/8/layout/lProcess2"/>
    <dgm:cxn modelId="{DAD99688-05EC-4E32-AC8E-D7D33984B471}" type="presOf" srcId="{5B573CCD-4CDB-4213-8546-C847FBB1AD4E}" destId="{A3A99566-8B72-4EC2-AC4B-2168A19A09BA}" srcOrd="0" destOrd="0" presId="urn:microsoft.com/office/officeart/2005/8/layout/lProcess2"/>
    <dgm:cxn modelId="{11E07BB0-93BB-4CA3-B7D5-D4AF264ECEEA}" type="presOf" srcId="{F45BB0D8-70E6-4DAA-9A27-0E596241486B}" destId="{FCEA3E30-A3BD-42B1-B36E-23DA3691F5DC}" srcOrd="0" destOrd="0" presId="urn:microsoft.com/office/officeart/2005/8/layout/lProcess2"/>
    <dgm:cxn modelId="{14663E6E-724A-4541-A205-0C560048C7F9}" srcId="{F45BB0D8-70E6-4DAA-9A27-0E596241486B}" destId="{5B573CCD-4CDB-4213-8546-C847FBB1AD4E}" srcOrd="0" destOrd="0" parTransId="{F5BEB642-5382-423D-B590-5921E21A8785}" sibTransId="{AAEE4D79-61A1-4FFF-8708-7C8311EB6256}"/>
    <dgm:cxn modelId="{2F936405-770E-459F-9E1A-D4070682391C}" srcId="{D79884B6-7987-4EE8-B169-FB0ED6BA02E2}" destId="{2C11A9E0-2D5A-4E6E-A1BD-5488E30135AC}" srcOrd="1" destOrd="0" parTransId="{1D2FC388-F98C-48B4-B305-D7F75C2EDEDC}" sibTransId="{AEA557EB-6415-4425-BC7A-69728A641CF1}"/>
    <dgm:cxn modelId="{9EE2AED3-0E8B-41C6-9BBD-56CDAE9A290D}" srcId="{663ADE0B-76E7-4370-B200-7277DCFEDE8E}" destId="{D79884B6-7987-4EE8-B169-FB0ED6BA02E2}" srcOrd="0" destOrd="0" parTransId="{A2635218-5662-43EE-99B8-D42246558209}" sibTransId="{87DBD3F6-8F45-4E86-B549-A7121480651B}"/>
    <dgm:cxn modelId="{A424BD41-693A-4BFC-B966-4411E2BBBBBF}" srcId="{D79884B6-7987-4EE8-B169-FB0ED6BA02E2}" destId="{71306019-C4E6-478B-9C86-D1000C54D9C5}" srcOrd="0" destOrd="0" parTransId="{A36A9530-D108-417E-ADDD-B97E9CFD036E}" sibTransId="{6BBFA62B-9787-45B5-AEC5-444CC05A6540}"/>
    <dgm:cxn modelId="{AC7B6F10-85D5-4DF4-B52C-AD8563134284}" srcId="{D79884B6-7987-4EE8-B169-FB0ED6BA02E2}" destId="{D46E631E-DD88-47C0-9346-0D58E76DEA54}" srcOrd="3" destOrd="0" parTransId="{02280C4A-D54E-49F1-83F3-0805603C715F}" sibTransId="{A75C13D4-3DF6-42EF-B29F-A37C4364A7EE}"/>
    <dgm:cxn modelId="{CAA986F3-E71D-4730-B039-A89E60F58BA5}" srcId="{F45BB0D8-70E6-4DAA-9A27-0E596241486B}" destId="{CBE7DE62-F68F-44A0-BC1D-E9DF0CA52950}" srcOrd="1" destOrd="0" parTransId="{DB0BC99B-63F9-4E06-A677-5E98075D655C}" sibTransId="{6E4D99F8-99D9-4E25-B1E6-DB41B62C6329}"/>
    <dgm:cxn modelId="{376589E0-D14B-4CA3-B522-76ACD547D910}" srcId="{663ADE0B-76E7-4370-B200-7277DCFEDE8E}" destId="{F45BB0D8-70E6-4DAA-9A27-0E596241486B}" srcOrd="1" destOrd="0" parTransId="{183D2180-9E1A-4982-92A6-B8495CC46CF4}" sibTransId="{ACDD3BFC-CF1C-46B2-88A1-52785CF7B6DA}"/>
    <dgm:cxn modelId="{98B04371-B139-4546-BCA8-EAE74AE6E01F}" type="presOf" srcId="{D79884B6-7987-4EE8-B169-FB0ED6BA02E2}" destId="{24B1E3AC-E554-4A1D-9730-75117134D6B8}" srcOrd="1" destOrd="0" presId="urn:microsoft.com/office/officeart/2005/8/layout/lProcess2"/>
    <dgm:cxn modelId="{D9143773-FD59-44FE-8506-C2EBA6DF2FA1}" srcId="{D79884B6-7987-4EE8-B169-FB0ED6BA02E2}" destId="{F9264ED1-CBDB-4AF3-BF13-3A3A489D7B8E}" srcOrd="2" destOrd="0" parTransId="{D4007F38-92C9-458B-9AA7-F34EB773D57F}" sibTransId="{983A7D5D-3584-4A0F-BDCD-6E1D3F073DEE}"/>
    <dgm:cxn modelId="{5A4FFECC-906E-4047-A396-D674520128F0}" type="presOf" srcId="{A030B34F-33EA-4E56-A773-5BEBE93ABB85}" destId="{9EE764F1-2992-4D6B-B787-6E762D3334EF}" srcOrd="0" destOrd="0" presId="urn:microsoft.com/office/officeart/2005/8/layout/lProcess2"/>
    <dgm:cxn modelId="{E4528E2F-898D-4846-9918-69F7326E28F6}" type="presOf" srcId="{2C11A9E0-2D5A-4E6E-A1BD-5488E30135AC}" destId="{AFC20DD1-58C6-44C9-BF08-4E61231BCA0A}" srcOrd="0" destOrd="0" presId="urn:microsoft.com/office/officeart/2005/8/layout/lProcess2"/>
    <dgm:cxn modelId="{980438F8-F5A5-4602-B4AA-5451D87201F0}" srcId="{F45BB0D8-70E6-4DAA-9A27-0E596241486B}" destId="{A030B34F-33EA-4E56-A773-5BEBE93ABB85}" srcOrd="2" destOrd="0" parTransId="{9C10B30D-A71D-43DA-A744-25EF094B7BF6}" sibTransId="{D8C7815C-C8DB-402A-AAEC-FF63B64A62A4}"/>
    <dgm:cxn modelId="{C55C08C0-4B49-4D28-BB65-2C62A9C776E9}" type="presOf" srcId="{F45BB0D8-70E6-4DAA-9A27-0E596241486B}" destId="{324D13F4-F26E-4CF2-863D-A1A5D27DD5FD}" srcOrd="1" destOrd="0" presId="urn:microsoft.com/office/officeart/2005/8/layout/lProcess2"/>
    <dgm:cxn modelId="{E355F2A4-B050-42E9-B713-DC7BE55B42CC}" type="presOf" srcId="{71306019-C4E6-478B-9C86-D1000C54D9C5}" destId="{741E95DE-CDA5-4CF4-AD49-807161235082}" srcOrd="0" destOrd="0" presId="urn:microsoft.com/office/officeart/2005/8/layout/lProcess2"/>
    <dgm:cxn modelId="{49B30F32-8831-471C-A62E-92AB596EB3E8}" type="presOf" srcId="{D79884B6-7987-4EE8-B169-FB0ED6BA02E2}" destId="{1746FC55-9220-409A-8F46-66D92CA90CB2}" srcOrd="0" destOrd="0" presId="urn:microsoft.com/office/officeart/2005/8/layout/lProcess2"/>
    <dgm:cxn modelId="{0EA858B0-533B-4345-AC64-DD2D63F7AA89}" type="presOf" srcId="{F9264ED1-CBDB-4AF3-BF13-3A3A489D7B8E}" destId="{A4E3AD3F-191D-4146-A43E-9E98E6B55C32}" srcOrd="0" destOrd="0" presId="urn:microsoft.com/office/officeart/2005/8/layout/lProcess2"/>
    <dgm:cxn modelId="{9AC97D18-EB2A-40FE-B849-31CBF67FEB55}" type="presParOf" srcId="{BF28002F-69CE-4D9D-A3CE-6EEA850A91C3}" destId="{C6B2358E-8EF7-42B3-96B5-6EA7A5B0AA35}" srcOrd="0" destOrd="0" presId="urn:microsoft.com/office/officeart/2005/8/layout/lProcess2"/>
    <dgm:cxn modelId="{33612428-CC46-49BC-A0AF-EB8A30373CF6}" type="presParOf" srcId="{C6B2358E-8EF7-42B3-96B5-6EA7A5B0AA35}" destId="{1746FC55-9220-409A-8F46-66D92CA90CB2}" srcOrd="0" destOrd="0" presId="urn:microsoft.com/office/officeart/2005/8/layout/lProcess2"/>
    <dgm:cxn modelId="{234DA635-ED2B-469F-BE89-DDE27E11651A}" type="presParOf" srcId="{C6B2358E-8EF7-42B3-96B5-6EA7A5B0AA35}" destId="{24B1E3AC-E554-4A1D-9730-75117134D6B8}" srcOrd="1" destOrd="0" presId="urn:microsoft.com/office/officeart/2005/8/layout/lProcess2"/>
    <dgm:cxn modelId="{87A6799B-7C95-4072-8E21-C2A15FEEB1FB}" type="presParOf" srcId="{C6B2358E-8EF7-42B3-96B5-6EA7A5B0AA35}" destId="{751234CD-019D-4259-A9AF-ECB7E047B96E}" srcOrd="2" destOrd="0" presId="urn:microsoft.com/office/officeart/2005/8/layout/lProcess2"/>
    <dgm:cxn modelId="{B30F5E17-36E0-40EA-91FF-C107D9AC8575}" type="presParOf" srcId="{751234CD-019D-4259-A9AF-ECB7E047B96E}" destId="{C0D1877F-3A88-4CD9-8247-A064FD4B022C}" srcOrd="0" destOrd="0" presId="urn:microsoft.com/office/officeart/2005/8/layout/lProcess2"/>
    <dgm:cxn modelId="{D4D363BB-165E-4114-8011-AA7D3A50190C}" type="presParOf" srcId="{C0D1877F-3A88-4CD9-8247-A064FD4B022C}" destId="{741E95DE-CDA5-4CF4-AD49-807161235082}" srcOrd="0" destOrd="0" presId="urn:microsoft.com/office/officeart/2005/8/layout/lProcess2"/>
    <dgm:cxn modelId="{C17A8406-25C3-4A2A-A53E-3084B6F88780}" type="presParOf" srcId="{C0D1877F-3A88-4CD9-8247-A064FD4B022C}" destId="{382B4321-A9A7-4137-A644-D0D323967B28}" srcOrd="1" destOrd="0" presId="urn:microsoft.com/office/officeart/2005/8/layout/lProcess2"/>
    <dgm:cxn modelId="{5E7A3267-ECBD-49EF-B976-45169D01296E}" type="presParOf" srcId="{C0D1877F-3A88-4CD9-8247-A064FD4B022C}" destId="{AFC20DD1-58C6-44C9-BF08-4E61231BCA0A}" srcOrd="2" destOrd="0" presId="urn:microsoft.com/office/officeart/2005/8/layout/lProcess2"/>
    <dgm:cxn modelId="{22C74AC7-BC48-45D3-9A60-3659FE1507F7}" type="presParOf" srcId="{C0D1877F-3A88-4CD9-8247-A064FD4B022C}" destId="{68235DAD-EB0E-4442-9F09-4433026517FF}" srcOrd="3" destOrd="0" presId="urn:microsoft.com/office/officeart/2005/8/layout/lProcess2"/>
    <dgm:cxn modelId="{EFA0A86A-1FBF-42C3-A9BD-589D185EA3FD}" type="presParOf" srcId="{C0D1877F-3A88-4CD9-8247-A064FD4B022C}" destId="{A4E3AD3F-191D-4146-A43E-9E98E6B55C32}" srcOrd="4" destOrd="0" presId="urn:microsoft.com/office/officeart/2005/8/layout/lProcess2"/>
    <dgm:cxn modelId="{C52B8993-CF66-4211-A42C-285184CF5D28}" type="presParOf" srcId="{C0D1877F-3A88-4CD9-8247-A064FD4B022C}" destId="{7B9451C8-FAFF-4003-9BB4-4F0014048C05}" srcOrd="5" destOrd="0" presId="urn:microsoft.com/office/officeart/2005/8/layout/lProcess2"/>
    <dgm:cxn modelId="{6E9873D3-F7AA-4DAF-96D7-26F3E30EC40D}" type="presParOf" srcId="{C0D1877F-3A88-4CD9-8247-A064FD4B022C}" destId="{9A1F7F4E-BF3F-46A2-8B2C-3AC0D15CDA63}" srcOrd="6" destOrd="0" presId="urn:microsoft.com/office/officeart/2005/8/layout/lProcess2"/>
    <dgm:cxn modelId="{1B2A4B2F-2682-42B2-A69A-07C1FCAA9CCA}" type="presParOf" srcId="{BF28002F-69CE-4D9D-A3CE-6EEA850A91C3}" destId="{0C2A74EC-3E25-4870-AF55-872A8E4EA0C0}" srcOrd="1" destOrd="0" presId="urn:microsoft.com/office/officeart/2005/8/layout/lProcess2"/>
    <dgm:cxn modelId="{A42296B5-BDC6-44D1-BB2C-089909DE4C36}" type="presParOf" srcId="{BF28002F-69CE-4D9D-A3CE-6EEA850A91C3}" destId="{DC42371A-7063-4324-8BFE-6707E9977402}" srcOrd="2" destOrd="0" presId="urn:microsoft.com/office/officeart/2005/8/layout/lProcess2"/>
    <dgm:cxn modelId="{1FF141A1-A7A1-4F4B-AC8D-C3F42EC18126}" type="presParOf" srcId="{DC42371A-7063-4324-8BFE-6707E9977402}" destId="{FCEA3E30-A3BD-42B1-B36E-23DA3691F5DC}" srcOrd="0" destOrd="0" presId="urn:microsoft.com/office/officeart/2005/8/layout/lProcess2"/>
    <dgm:cxn modelId="{889C18CF-00AA-49EC-BDD1-EA8FB733671E}" type="presParOf" srcId="{DC42371A-7063-4324-8BFE-6707E9977402}" destId="{324D13F4-F26E-4CF2-863D-A1A5D27DD5FD}" srcOrd="1" destOrd="0" presId="urn:microsoft.com/office/officeart/2005/8/layout/lProcess2"/>
    <dgm:cxn modelId="{7C307A4A-49F4-45E6-96BA-7795A580863A}" type="presParOf" srcId="{DC42371A-7063-4324-8BFE-6707E9977402}" destId="{C0B781B4-9AEB-420B-83E9-663E3FECCA3B}" srcOrd="2" destOrd="0" presId="urn:microsoft.com/office/officeart/2005/8/layout/lProcess2"/>
    <dgm:cxn modelId="{9202FA82-332B-48F4-9178-5B67BF2EF942}" type="presParOf" srcId="{C0B781B4-9AEB-420B-83E9-663E3FECCA3B}" destId="{FE989509-7755-4D44-A026-A4F5BCA8AA8B}" srcOrd="0" destOrd="0" presId="urn:microsoft.com/office/officeart/2005/8/layout/lProcess2"/>
    <dgm:cxn modelId="{C84490FD-4468-4A2D-A87C-216D6313BBBA}" type="presParOf" srcId="{FE989509-7755-4D44-A026-A4F5BCA8AA8B}" destId="{A3A99566-8B72-4EC2-AC4B-2168A19A09BA}" srcOrd="0" destOrd="0" presId="urn:microsoft.com/office/officeart/2005/8/layout/lProcess2"/>
    <dgm:cxn modelId="{D4ACAD6C-C4FC-49F4-BE52-F1E20414BE53}" type="presParOf" srcId="{FE989509-7755-4D44-A026-A4F5BCA8AA8B}" destId="{026EFF19-D2F3-4A84-91C6-448ED18C18AF}" srcOrd="1" destOrd="0" presId="urn:microsoft.com/office/officeart/2005/8/layout/lProcess2"/>
    <dgm:cxn modelId="{AD114C0F-DF08-4E55-93EA-8A652827DE08}" type="presParOf" srcId="{FE989509-7755-4D44-A026-A4F5BCA8AA8B}" destId="{8B16BF72-8B6D-4629-ADF4-6862FF0DE34E}" srcOrd="2" destOrd="0" presId="urn:microsoft.com/office/officeart/2005/8/layout/lProcess2"/>
    <dgm:cxn modelId="{EC795137-9B81-4BD4-A22E-F44BBF729D7F}" type="presParOf" srcId="{FE989509-7755-4D44-A026-A4F5BCA8AA8B}" destId="{D3B16088-B32D-4469-BC4E-CB8CF90AA29E}" srcOrd="3" destOrd="0" presId="urn:microsoft.com/office/officeart/2005/8/layout/lProcess2"/>
    <dgm:cxn modelId="{8373E9A5-B858-49EA-9749-DCF5068DAC5C}" type="presParOf" srcId="{FE989509-7755-4D44-A026-A4F5BCA8AA8B}" destId="{9EE764F1-2992-4D6B-B787-6E762D3334EF}" srcOrd="4" destOrd="0" presId="urn:microsoft.com/office/officeart/2005/8/layout/lProcess2"/>
  </dgm:cxnLst>
  <dgm:bg/>
  <dgm:whole/>
  <dgm:extLst>
    <a:ext uri="{C62137D5-CB1D-491B-B009-E17868A290BF}">
      <dgm14:recolorImg xmlns:dgm14="http://schemas.microsoft.com/office/drawing/2010/diagram" xmlns="" val="1"/>
    </a:ext>
    <a:ext uri="http://schemas.microsoft.com/office/drawing/2008/diagram">
      <dsp:dataModelExt xmlns:dsp="http://schemas.microsoft.com/office/drawing/2008/diagram" xmlns="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6A40AC9-91B7-4F6B-9B27-5C5B7614EFF8}">
      <dsp:nvSpPr>
        <dsp:cNvPr id="0" name=""/>
        <dsp:cNvSpPr/>
      </dsp:nvSpPr>
      <dsp:spPr>
        <a:xfrm>
          <a:off x="343943" y="1421460"/>
          <a:ext cx="2024796" cy="7057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2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i="1" kern="1200" dirty="0" smtClean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Construcción</a:t>
          </a:r>
          <a:endParaRPr lang="es-EC" sz="1600" b="1" i="1" kern="1200" dirty="0">
            <a:solidFill>
              <a:schemeClr val="bg2">
                <a:lumMod val="1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43943" y="1421460"/>
        <a:ext cx="2024796" cy="705740"/>
      </dsp:txXfrm>
    </dsp:sp>
    <dsp:sp modelId="{94E4E805-F07B-4751-BB7D-3AA40EF19668}">
      <dsp:nvSpPr>
        <dsp:cNvPr id="0" name=""/>
        <dsp:cNvSpPr/>
      </dsp:nvSpPr>
      <dsp:spPr>
        <a:xfrm rot="17945813">
          <a:off x="2070524" y="1251017"/>
          <a:ext cx="1161024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161024" y="16062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>
            <a:solidFill>
              <a:schemeClr val="bg2">
                <a:lumMod val="10000"/>
              </a:schemeClr>
            </a:solidFill>
          </a:endParaRPr>
        </a:p>
      </dsp:txBody>
      <dsp:txXfrm rot="17945813">
        <a:off x="2622010" y="1238054"/>
        <a:ext cx="58051" cy="58051"/>
      </dsp:txXfrm>
    </dsp:sp>
    <dsp:sp modelId="{B20DE755-E8B1-470C-9A1B-6578F00DF056}">
      <dsp:nvSpPr>
        <dsp:cNvPr id="0" name=""/>
        <dsp:cNvSpPr/>
      </dsp:nvSpPr>
      <dsp:spPr>
        <a:xfrm>
          <a:off x="2933332" y="406959"/>
          <a:ext cx="2024796" cy="7057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4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solidFill>
                <a:schemeClr val="bg2">
                  <a:lumMod val="10000"/>
                </a:schemeClr>
              </a:solidFill>
            </a:rPr>
            <a:t>Hardware</a:t>
          </a:r>
          <a:endParaRPr lang="es-EC" sz="16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2933332" y="406959"/>
        <a:ext cx="2024796" cy="705740"/>
      </dsp:txXfrm>
    </dsp:sp>
    <dsp:sp modelId="{D17E9DA5-E066-4C8A-AC3F-D214D7FB9828}">
      <dsp:nvSpPr>
        <dsp:cNvPr id="0" name=""/>
        <dsp:cNvSpPr/>
      </dsp:nvSpPr>
      <dsp:spPr>
        <a:xfrm rot="19457599">
          <a:off x="4892776" y="540866"/>
          <a:ext cx="695297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695297" y="16062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>
            <a:solidFill>
              <a:schemeClr val="bg2">
                <a:lumMod val="10000"/>
              </a:schemeClr>
            </a:solidFill>
          </a:endParaRPr>
        </a:p>
      </dsp:txBody>
      <dsp:txXfrm rot="19457599">
        <a:off x="5223043" y="539546"/>
        <a:ext cx="34764" cy="34764"/>
      </dsp:txXfrm>
    </dsp:sp>
    <dsp:sp modelId="{46B4D8D2-FC2F-439D-8537-046F43F06981}">
      <dsp:nvSpPr>
        <dsp:cNvPr id="0" name=""/>
        <dsp:cNvSpPr/>
      </dsp:nvSpPr>
      <dsp:spPr>
        <a:xfrm>
          <a:off x="5522721" y="1158"/>
          <a:ext cx="2024796" cy="7057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5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solidFill>
                <a:schemeClr val="bg2">
                  <a:lumMod val="10000"/>
                </a:schemeClr>
              </a:solidFill>
            </a:rPr>
            <a:t>Equipos y tarjetas</a:t>
          </a:r>
          <a:endParaRPr lang="es-EC" sz="16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5522721" y="1158"/>
        <a:ext cx="2024796" cy="705740"/>
      </dsp:txXfrm>
    </dsp:sp>
    <dsp:sp modelId="{22A9AC38-777E-4A26-A80E-2E23A742A685}">
      <dsp:nvSpPr>
        <dsp:cNvPr id="0" name=""/>
        <dsp:cNvSpPr/>
      </dsp:nvSpPr>
      <dsp:spPr>
        <a:xfrm rot="2142401">
          <a:off x="4892776" y="946667"/>
          <a:ext cx="695297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695297" y="16062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>
            <a:solidFill>
              <a:schemeClr val="bg2">
                <a:lumMod val="10000"/>
              </a:schemeClr>
            </a:solidFill>
          </a:endParaRPr>
        </a:p>
      </dsp:txBody>
      <dsp:txXfrm rot="2142401">
        <a:off x="5223043" y="945347"/>
        <a:ext cx="34764" cy="34764"/>
      </dsp:txXfrm>
    </dsp:sp>
    <dsp:sp modelId="{6A4C7006-4BAD-4B3E-A3E4-F9687D242E45}">
      <dsp:nvSpPr>
        <dsp:cNvPr id="0" name=""/>
        <dsp:cNvSpPr/>
      </dsp:nvSpPr>
      <dsp:spPr>
        <a:xfrm>
          <a:off x="5522721" y="812759"/>
          <a:ext cx="2024796" cy="7057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5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solidFill>
                <a:schemeClr val="bg2">
                  <a:lumMod val="10000"/>
                </a:schemeClr>
              </a:solidFill>
            </a:rPr>
            <a:t>Seguridad y Estándar de conexiones</a:t>
          </a:r>
          <a:endParaRPr lang="es-EC" sz="16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5522721" y="812759"/>
        <a:ext cx="2024796" cy="705740"/>
      </dsp:txXfrm>
    </dsp:sp>
    <dsp:sp modelId="{E09E44A0-9CE8-4EE4-9EE9-52396A5B1F66}">
      <dsp:nvSpPr>
        <dsp:cNvPr id="0" name=""/>
        <dsp:cNvSpPr/>
      </dsp:nvSpPr>
      <dsp:spPr>
        <a:xfrm rot="3654187">
          <a:off x="2070524" y="2265519"/>
          <a:ext cx="1161024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161024" y="16062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>
            <a:solidFill>
              <a:schemeClr val="bg2">
                <a:lumMod val="10000"/>
              </a:schemeClr>
            </a:solidFill>
          </a:endParaRPr>
        </a:p>
      </dsp:txBody>
      <dsp:txXfrm rot="3654187">
        <a:off x="2622010" y="2252555"/>
        <a:ext cx="58051" cy="58051"/>
      </dsp:txXfrm>
    </dsp:sp>
    <dsp:sp modelId="{55A44761-F994-4416-9B54-CBE33026E82B}">
      <dsp:nvSpPr>
        <dsp:cNvPr id="0" name=""/>
        <dsp:cNvSpPr/>
      </dsp:nvSpPr>
      <dsp:spPr>
        <a:xfrm>
          <a:off x="2933332" y="2435962"/>
          <a:ext cx="2024796" cy="7057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4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solidFill>
                <a:schemeClr val="bg2">
                  <a:lumMod val="10000"/>
                </a:schemeClr>
              </a:solidFill>
            </a:rPr>
            <a:t>Software</a:t>
          </a:r>
          <a:endParaRPr lang="es-EC" sz="16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2933332" y="2435962"/>
        <a:ext cx="2024796" cy="705740"/>
      </dsp:txXfrm>
    </dsp:sp>
    <dsp:sp modelId="{8990CB83-CFAC-4A7D-9466-23DD7C8264F3}">
      <dsp:nvSpPr>
        <dsp:cNvPr id="0" name=""/>
        <dsp:cNvSpPr/>
      </dsp:nvSpPr>
      <dsp:spPr>
        <a:xfrm rot="18289469">
          <a:off x="4746092" y="2366969"/>
          <a:ext cx="988666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988666" y="16062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>
            <a:solidFill>
              <a:schemeClr val="bg2">
                <a:lumMod val="10000"/>
              </a:schemeClr>
            </a:solidFill>
          </a:endParaRPr>
        </a:p>
      </dsp:txBody>
      <dsp:txXfrm rot="18289469">
        <a:off x="5215708" y="2358314"/>
        <a:ext cx="49433" cy="49433"/>
      </dsp:txXfrm>
    </dsp:sp>
    <dsp:sp modelId="{F047F4E5-41FC-4737-8617-C32067F96646}">
      <dsp:nvSpPr>
        <dsp:cNvPr id="0" name=""/>
        <dsp:cNvSpPr/>
      </dsp:nvSpPr>
      <dsp:spPr>
        <a:xfrm>
          <a:off x="5522721" y="1624360"/>
          <a:ext cx="2024796" cy="7057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5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solidFill>
                <a:schemeClr val="bg2">
                  <a:lumMod val="10000"/>
                </a:schemeClr>
              </a:solidFill>
            </a:rPr>
            <a:t>Configuración</a:t>
          </a:r>
          <a:endParaRPr lang="es-EC" sz="16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5522721" y="1624360"/>
        <a:ext cx="2024796" cy="705740"/>
      </dsp:txXfrm>
    </dsp:sp>
    <dsp:sp modelId="{ABC3C13D-9549-43AE-8255-11A42EAFFF4D}">
      <dsp:nvSpPr>
        <dsp:cNvPr id="0" name=""/>
        <dsp:cNvSpPr/>
      </dsp:nvSpPr>
      <dsp:spPr>
        <a:xfrm>
          <a:off x="4958129" y="2772770"/>
          <a:ext cx="564592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564592" y="16062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>
            <a:solidFill>
              <a:schemeClr val="bg2">
                <a:lumMod val="10000"/>
              </a:schemeClr>
            </a:solidFill>
          </a:endParaRPr>
        </a:p>
      </dsp:txBody>
      <dsp:txXfrm>
        <a:off x="5226310" y="2774717"/>
        <a:ext cx="28229" cy="28229"/>
      </dsp:txXfrm>
    </dsp:sp>
    <dsp:sp modelId="{8D98B9AD-3A7C-4627-BFA5-AA2CCFE9FE9B}">
      <dsp:nvSpPr>
        <dsp:cNvPr id="0" name=""/>
        <dsp:cNvSpPr/>
      </dsp:nvSpPr>
      <dsp:spPr>
        <a:xfrm>
          <a:off x="5522721" y="2435962"/>
          <a:ext cx="2024796" cy="7057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5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solidFill>
                <a:schemeClr val="bg2">
                  <a:lumMod val="10000"/>
                </a:schemeClr>
              </a:solidFill>
            </a:rPr>
            <a:t>Operación</a:t>
          </a:r>
          <a:endParaRPr lang="es-EC" sz="16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5522721" y="2435962"/>
        <a:ext cx="2024796" cy="705740"/>
      </dsp:txXfrm>
    </dsp:sp>
    <dsp:sp modelId="{FC289F67-7C9B-4667-8BF2-DE45B02AC9B5}">
      <dsp:nvSpPr>
        <dsp:cNvPr id="0" name=""/>
        <dsp:cNvSpPr/>
      </dsp:nvSpPr>
      <dsp:spPr>
        <a:xfrm rot="3310531">
          <a:off x="4746092" y="3178570"/>
          <a:ext cx="988666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988666" y="16062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>
            <a:solidFill>
              <a:schemeClr val="bg2">
                <a:lumMod val="10000"/>
              </a:schemeClr>
            </a:solidFill>
          </a:endParaRPr>
        </a:p>
      </dsp:txBody>
      <dsp:txXfrm rot="3310531">
        <a:off x="5215708" y="3169916"/>
        <a:ext cx="49433" cy="49433"/>
      </dsp:txXfrm>
    </dsp:sp>
    <dsp:sp modelId="{091B9B97-93E5-4812-B02C-2496A1A9CAC1}">
      <dsp:nvSpPr>
        <dsp:cNvPr id="0" name=""/>
        <dsp:cNvSpPr/>
      </dsp:nvSpPr>
      <dsp:spPr>
        <a:xfrm>
          <a:off x="5522721" y="3247563"/>
          <a:ext cx="2024796" cy="7057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5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solidFill>
                <a:schemeClr val="bg2">
                  <a:lumMod val="10000"/>
                </a:schemeClr>
              </a:solidFill>
            </a:rPr>
            <a:t>Control Remoto</a:t>
          </a:r>
          <a:endParaRPr lang="es-EC" sz="16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5522721" y="3247563"/>
        <a:ext cx="2024796" cy="70574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746FC55-9220-409A-8F46-66D92CA90CB2}">
      <dsp:nvSpPr>
        <dsp:cNvPr id="0" name=""/>
        <dsp:cNvSpPr/>
      </dsp:nvSpPr>
      <dsp:spPr>
        <a:xfrm>
          <a:off x="2154" y="0"/>
          <a:ext cx="2072766" cy="225816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cFP-2100</a:t>
          </a:r>
          <a:endParaRPr lang="es-ES" sz="28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154" y="0"/>
        <a:ext cx="2072766" cy="677449"/>
      </dsp:txXfrm>
    </dsp:sp>
    <dsp:sp modelId="{741E95DE-CDA5-4CF4-AD49-807161235082}">
      <dsp:nvSpPr>
        <dsp:cNvPr id="0" name=""/>
        <dsp:cNvSpPr/>
      </dsp:nvSpPr>
      <dsp:spPr>
        <a:xfrm>
          <a:off x="209431" y="677504"/>
          <a:ext cx="1658213" cy="3289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0"/>
              </a:schemeClr>
            </a:gs>
            <a:gs pos="44000">
              <a:schemeClr val="accent2">
                <a:hueOff val="0"/>
                <a:satOff val="0"/>
                <a:lumOff val="0"/>
                <a:alphaOff val="0"/>
                <a:tint val="60000"/>
                <a:satMod val="1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cFP-AI-100</a:t>
          </a:r>
          <a:endParaRPr lang="es-ES" sz="1700" kern="1200" dirty="0"/>
        </a:p>
      </dsp:txBody>
      <dsp:txXfrm>
        <a:off x="209431" y="677504"/>
        <a:ext cx="1658213" cy="328966"/>
      </dsp:txXfrm>
    </dsp:sp>
    <dsp:sp modelId="{AFC20DD1-58C6-44C9-BF08-4E61231BCA0A}">
      <dsp:nvSpPr>
        <dsp:cNvPr id="0" name=""/>
        <dsp:cNvSpPr/>
      </dsp:nvSpPr>
      <dsp:spPr>
        <a:xfrm>
          <a:off x="209431" y="1057081"/>
          <a:ext cx="1658213" cy="3289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0"/>
              </a:schemeClr>
            </a:gs>
            <a:gs pos="44000">
              <a:schemeClr val="accent3">
                <a:hueOff val="0"/>
                <a:satOff val="0"/>
                <a:lumOff val="0"/>
                <a:alphaOff val="0"/>
                <a:tint val="60000"/>
                <a:satMod val="1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cFP-AO-200</a:t>
          </a:r>
          <a:endParaRPr lang="es-ES" sz="1700" kern="1200" dirty="0"/>
        </a:p>
      </dsp:txBody>
      <dsp:txXfrm>
        <a:off x="209431" y="1057081"/>
        <a:ext cx="1658213" cy="328966"/>
      </dsp:txXfrm>
    </dsp:sp>
    <dsp:sp modelId="{A4E3AD3F-191D-4146-A43E-9E98E6B55C32}">
      <dsp:nvSpPr>
        <dsp:cNvPr id="0" name=""/>
        <dsp:cNvSpPr/>
      </dsp:nvSpPr>
      <dsp:spPr>
        <a:xfrm>
          <a:off x="209431" y="1436658"/>
          <a:ext cx="1658213" cy="3289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0"/>
              </a:schemeClr>
            </a:gs>
            <a:gs pos="44000">
              <a:schemeClr val="accent4">
                <a:hueOff val="0"/>
                <a:satOff val="0"/>
                <a:lumOff val="0"/>
                <a:alphaOff val="0"/>
                <a:tint val="60000"/>
                <a:satMod val="1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cFP-AO-210</a:t>
          </a:r>
        </a:p>
      </dsp:txBody>
      <dsp:txXfrm>
        <a:off x="209431" y="1436658"/>
        <a:ext cx="1658213" cy="328966"/>
      </dsp:txXfrm>
    </dsp:sp>
    <dsp:sp modelId="{9A1F7F4E-BF3F-46A2-8B2C-3AC0D15CDA63}">
      <dsp:nvSpPr>
        <dsp:cNvPr id="0" name=""/>
        <dsp:cNvSpPr/>
      </dsp:nvSpPr>
      <dsp:spPr>
        <a:xfrm>
          <a:off x="209431" y="1816235"/>
          <a:ext cx="1658213" cy="3289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0"/>
              </a:schemeClr>
            </a:gs>
            <a:gs pos="44000">
              <a:schemeClr val="accent5">
                <a:hueOff val="0"/>
                <a:satOff val="0"/>
                <a:lumOff val="0"/>
                <a:alphaOff val="0"/>
                <a:tint val="60000"/>
                <a:satMod val="1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cFP-RLY-421</a:t>
          </a:r>
        </a:p>
      </dsp:txBody>
      <dsp:txXfrm>
        <a:off x="209431" y="1816235"/>
        <a:ext cx="1658213" cy="328966"/>
      </dsp:txXfrm>
    </dsp:sp>
    <dsp:sp modelId="{FCEA3E30-A3BD-42B1-B36E-23DA3691F5DC}">
      <dsp:nvSpPr>
        <dsp:cNvPr id="0" name=""/>
        <dsp:cNvSpPr/>
      </dsp:nvSpPr>
      <dsp:spPr>
        <a:xfrm>
          <a:off x="2232533" y="0"/>
          <a:ext cx="2072766" cy="225816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cFP-1804</a:t>
          </a:r>
          <a:endParaRPr lang="es-ES" sz="28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32533" y="0"/>
        <a:ext cx="2072766" cy="677449"/>
      </dsp:txXfrm>
    </dsp:sp>
    <dsp:sp modelId="{A3A99566-8B72-4EC2-AC4B-2168A19A09BA}">
      <dsp:nvSpPr>
        <dsp:cNvPr id="0" name=""/>
        <dsp:cNvSpPr/>
      </dsp:nvSpPr>
      <dsp:spPr>
        <a:xfrm>
          <a:off x="2437655" y="677642"/>
          <a:ext cx="1658213" cy="4436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0"/>
              </a:schemeClr>
            </a:gs>
            <a:gs pos="44000">
              <a:schemeClr val="accent6">
                <a:hueOff val="0"/>
                <a:satOff val="0"/>
                <a:lumOff val="0"/>
                <a:alphaOff val="0"/>
                <a:tint val="60000"/>
                <a:satMod val="12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cFP-CTR-502</a:t>
          </a:r>
        </a:p>
      </dsp:txBody>
      <dsp:txXfrm>
        <a:off x="2437655" y="677642"/>
        <a:ext cx="1658213" cy="443639"/>
      </dsp:txXfrm>
    </dsp:sp>
    <dsp:sp modelId="{8B16BF72-8B6D-4629-ADF4-6862FF0DE34E}">
      <dsp:nvSpPr>
        <dsp:cNvPr id="0" name=""/>
        <dsp:cNvSpPr/>
      </dsp:nvSpPr>
      <dsp:spPr>
        <a:xfrm>
          <a:off x="2437655" y="1189534"/>
          <a:ext cx="1658213" cy="4436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0"/>
              </a:schemeClr>
            </a:gs>
            <a:gs pos="44000">
              <a:schemeClr val="accent2">
                <a:hueOff val="0"/>
                <a:satOff val="0"/>
                <a:lumOff val="0"/>
                <a:alphaOff val="0"/>
                <a:tint val="60000"/>
                <a:satMod val="1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cFP-DIO-550</a:t>
          </a:r>
        </a:p>
      </dsp:txBody>
      <dsp:txXfrm>
        <a:off x="2437655" y="1189534"/>
        <a:ext cx="1658213" cy="443639"/>
      </dsp:txXfrm>
    </dsp:sp>
    <dsp:sp modelId="{9EE764F1-2992-4D6B-B787-6E762D3334EF}">
      <dsp:nvSpPr>
        <dsp:cNvPr id="0" name=""/>
        <dsp:cNvSpPr/>
      </dsp:nvSpPr>
      <dsp:spPr>
        <a:xfrm>
          <a:off x="2437655" y="1701425"/>
          <a:ext cx="1658213" cy="4436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0"/>
              </a:schemeClr>
            </a:gs>
            <a:gs pos="44000">
              <a:schemeClr val="accent3">
                <a:hueOff val="0"/>
                <a:satOff val="0"/>
                <a:lumOff val="0"/>
                <a:alphaOff val="0"/>
                <a:tint val="60000"/>
                <a:satMod val="1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cFP-TC-120</a:t>
          </a:r>
        </a:p>
      </dsp:txBody>
      <dsp:txXfrm>
        <a:off x="2437655" y="1701425"/>
        <a:ext cx="1658213" cy="4436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C84FD-8EC4-4179-8079-F3A9267AEDAA}" type="datetimeFigureOut">
              <a:rPr lang="en-US" smtClean="0"/>
              <a:pPr/>
              <a:t>12/21/2011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D5E38-CB4F-454D-BFD2-D873260F38E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C84FD-8EC4-4179-8079-F3A9267AEDAA}" type="datetimeFigureOut">
              <a:rPr lang="en-US" smtClean="0"/>
              <a:pPr/>
              <a:t>12/21/2011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D5E38-CB4F-454D-BFD2-D873260F38E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C84FD-8EC4-4179-8079-F3A9267AEDAA}" type="datetimeFigureOut">
              <a:rPr lang="en-US" smtClean="0"/>
              <a:pPr/>
              <a:t>12/21/2011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D5E38-CB4F-454D-BFD2-D873260F38E1}" type="slidenum">
              <a:rPr lang="en-US" smtClean="0"/>
              <a:pPr/>
              <a:t>‹Nº›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C84FD-8EC4-4179-8079-F3A9267AEDAA}" type="datetimeFigureOut">
              <a:rPr lang="en-US" smtClean="0"/>
              <a:pPr/>
              <a:t>12/21/2011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D5E38-CB4F-454D-BFD2-D873260F38E1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C84FD-8EC4-4179-8079-F3A9267AEDAA}" type="datetimeFigureOut">
              <a:rPr lang="en-US" smtClean="0"/>
              <a:pPr/>
              <a:t>12/21/2011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D5E38-CB4F-454D-BFD2-D873260F38E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C84FD-8EC4-4179-8079-F3A9267AEDAA}" type="datetimeFigureOut">
              <a:rPr lang="en-US" smtClean="0"/>
              <a:pPr/>
              <a:t>12/21/2011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D5E38-CB4F-454D-BFD2-D873260F38E1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C84FD-8EC4-4179-8079-F3A9267AEDAA}" type="datetimeFigureOut">
              <a:rPr lang="en-US" smtClean="0"/>
              <a:pPr/>
              <a:t>12/21/2011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D5E38-CB4F-454D-BFD2-D873260F38E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C84FD-8EC4-4179-8079-F3A9267AEDAA}" type="datetimeFigureOut">
              <a:rPr lang="en-US" smtClean="0"/>
              <a:pPr/>
              <a:t>12/21/2011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D5E38-CB4F-454D-BFD2-D873260F38E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C84FD-8EC4-4179-8079-F3A9267AEDAA}" type="datetimeFigureOut">
              <a:rPr lang="en-US" smtClean="0"/>
              <a:pPr/>
              <a:t>12/21/2011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D5E38-CB4F-454D-BFD2-D873260F38E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C84FD-8EC4-4179-8079-F3A9267AEDAA}" type="datetimeFigureOut">
              <a:rPr lang="en-US" smtClean="0"/>
              <a:pPr/>
              <a:t>12/21/2011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D5E38-CB4F-454D-BFD2-D873260F38E1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C84FD-8EC4-4179-8079-F3A9267AEDAA}" type="datetimeFigureOut">
              <a:rPr lang="en-US" smtClean="0"/>
              <a:pPr/>
              <a:t>12/21/2011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D5E38-CB4F-454D-BFD2-D873260F38E1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62EC84FD-8EC4-4179-8079-F3A9267AEDAA}" type="datetimeFigureOut">
              <a:rPr lang="en-US" smtClean="0"/>
              <a:pPr/>
              <a:t>12/21/2011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D5ED5E38-CB4F-454D-BFD2-D873260F38E1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diagramColors" Target="../diagrams/colors2.xml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diagramQuickStyle" Target="../diagrams/quickStyl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diagramLayout" Target="../diagrams/layout2.xml"/><Relationship Id="rId5" Type="http://schemas.microsoft.com/office/2007/relationships/hdphoto" Target="../media/hdphoto2.wdp"/><Relationship Id="rId15" Type="http://schemas.openxmlformats.org/officeDocument/2006/relationships/image" Target="../media/image6.png"/><Relationship Id="rId10" Type="http://schemas.openxmlformats.org/officeDocument/2006/relationships/diagramData" Target="../diagrams/data2.xml"/><Relationship Id="rId4" Type="http://schemas.openxmlformats.org/officeDocument/2006/relationships/image" Target="../media/image3.png"/><Relationship Id="rId9" Type="http://schemas.microsoft.com/office/2007/relationships/hdphoto" Target="../media/hdphoto4.wdp"/><Relationship Id="rId14" Type="http://schemas.microsoft.com/office/2007/relationships/diagramDrawing" Target="../diagrams/drawin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1780108"/>
          </a:xfrm>
        </p:spPr>
        <p:txBody>
          <a:bodyPr>
            <a:normAutofit/>
          </a:bodyPr>
          <a:lstStyle/>
          <a:p>
            <a:r>
              <a:rPr lang="es-ES_tradn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PRESENTACIÓN DEL PROYECTO DE TESIS</a:t>
            </a:r>
            <a:endParaRPr lang="es-E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03504" y="3733800"/>
            <a:ext cx="7854696" cy="1752600"/>
          </a:xfrm>
        </p:spPr>
        <p:txBody>
          <a:bodyPr>
            <a:noAutofit/>
          </a:bodyPr>
          <a:lstStyle/>
          <a:p>
            <a:r>
              <a:rPr lang="es-EC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ADAPTACIÓN DE LA TECNOLOGÍA DE CONTROL ABIERTO DE PROCESOS (OPC) AL LABORATORIO DE CONTROL AUTOMÁTICO DE LA FACULTAD DE INGENIERÍA ELÉCTRICA Y COMPUTACIÓN (FIEC) PARA LA ADMINISTRACIÓN REMOTA DE SUS PLANTAS DE TRABAJO</a:t>
            </a:r>
            <a:endParaRPr lang="es-E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6530232" y="6300028"/>
            <a:ext cx="25062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0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Verónica Raza García</a:t>
            </a:r>
            <a:endParaRPr lang="es-ES" sz="20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4954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s-ES" dirty="0" smtClean="0"/>
              <a:t>SOFTWARE: Configuración</a:t>
            </a:r>
            <a:endParaRPr lang="es-ES" dirty="0"/>
          </a:p>
        </p:txBody>
      </p:sp>
      <p:grpSp>
        <p:nvGrpSpPr>
          <p:cNvPr id="8" name="7 Grupo"/>
          <p:cNvGrpSpPr/>
          <p:nvPr/>
        </p:nvGrpSpPr>
        <p:grpSpPr>
          <a:xfrm>
            <a:off x="5410200" y="2747133"/>
            <a:ext cx="3186545" cy="2891667"/>
            <a:chOff x="307227" y="2465367"/>
            <a:chExt cx="4239557" cy="3694383"/>
          </a:xfrm>
        </p:grpSpPr>
        <p:pic>
          <p:nvPicPr>
            <p:cNvPr id="4" name="3 Imagen"/>
            <p:cNvPicPr/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07848" y="2465367"/>
              <a:ext cx="4238936" cy="2793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4 CuadroTexto"/>
            <p:cNvSpPr txBox="1"/>
            <p:nvPr/>
          </p:nvSpPr>
          <p:spPr>
            <a:xfrm>
              <a:off x="307227" y="5334000"/>
              <a:ext cx="4103128" cy="8257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dirty="0" smtClean="0"/>
                <a:t>MAX: Measurement &amp; Automation eXplorer</a:t>
              </a:r>
              <a:endParaRPr lang="es-EC" dirty="0"/>
            </a:p>
          </p:txBody>
        </p:sp>
      </p:grpSp>
      <p:grpSp>
        <p:nvGrpSpPr>
          <p:cNvPr id="9" name="8 Grupo"/>
          <p:cNvGrpSpPr/>
          <p:nvPr/>
        </p:nvGrpSpPr>
        <p:grpSpPr>
          <a:xfrm>
            <a:off x="511396" y="2645531"/>
            <a:ext cx="3527204" cy="3145669"/>
            <a:chOff x="5410198" y="2270194"/>
            <a:chExt cx="4959164" cy="3905308"/>
          </a:xfrm>
        </p:grpSpPr>
        <p:sp>
          <p:nvSpPr>
            <p:cNvPr id="6" name="5 CuadroTexto"/>
            <p:cNvSpPr txBox="1"/>
            <p:nvPr/>
          </p:nvSpPr>
          <p:spPr>
            <a:xfrm>
              <a:off x="5410198" y="5029200"/>
              <a:ext cx="4959164" cy="11463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dirty="0" smtClean="0"/>
                <a:t>Instalación del controlador de reconocimiento de los equipos de campo</a:t>
              </a:r>
              <a:endParaRPr lang="es-EC" dirty="0"/>
            </a:p>
          </p:txBody>
        </p:sp>
        <p:pic>
          <p:nvPicPr>
            <p:cNvPr id="7" name="6 Imagen"/>
            <p:cNvPicPr/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5908722" y="2270194"/>
              <a:ext cx="4032099" cy="26828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9 Cerrar llave"/>
          <p:cNvSpPr/>
          <p:nvPr/>
        </p:nvSpPr>
        <p:spPr>
          <a:xfrm rot="5400000">
            <a:off x="6799118" y="3352800"/>
            <a:ext cx="346363" cy="3429000"/>
          </a:xfrm>
          <a:prstGeom prst="rightBrace">
            <a:avLst>
              <a:gd name="adj1" fmla="val 8333"/>
              <a:gd name="adj2" fmla="val 4967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33110" y="5410200"/>
            <a:ext cx="36861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75805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94172E-6 L 0.00087 -0.0890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4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Marcador de contenido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04960" y="2895600"/>
            <a:ext cx="3949725" cy="3136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Llamada de flecha a la izquierda"/>
          <p:cNvSpPr/>
          <p:nvPr/>
        </p:nvSpPr>
        <p:spPr>
          <a:xfrm>
            <a:off x="4438760" y="2954615"/>
            <a:ext cx="3943240" cy="3141385"/>
          </a:xfrm>
          <a:prstGeom prst="leftArrowCallout">
            <a:avLst>
              <a:gd name="adj1" fmla="val 4713"/>
              <a:gd name="adj2" fmla="val 7359"/>
              <a:gd name="adj3" fmla="val 8240"/>
              <a:gd name="adj4" fmla="val 82896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s-EC" dirty="0" smtClean="0"/>
              <a:t>SOFTWARE: Operación</a:t>
            </a:r>
            <a:endParaRPr lang="es-EC" dirty="0"/>
          </a:p>
        </p:txBody>
      </p:sp>
      <p:pic>
        <p:nvPicPr>
          <p:cNvPr id="4" name="3 Imagen"/>
          <p:cNvPicPr/>
          <p:nvPr/>
        </p:nvPicPr>
        <p:blipFill rotWithShape="1">
          <a:blip r:embed="rId3" cstate="email"/>
          <a:srcRect l="50000" t="30622" r="3762" b="22341"/>
          <a:stretch/>
        </p:blipFill>
        <p:spPr bwMode="auto">
          <a:xfrm>
            <a:off x="5563547" y="3649345"/>
            <a:ext cx="2589853" cy="2218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5094871" y="2976725"/>
            <a:ext cx="3287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Herramienta OPC</a:t>
            </a:r>
            <a:endParaRPr lang="es-EC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914400" y="5988774"/>
            <a:ext cx="3527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Matlab - Simulink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xmlns="" val="1294517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872067" y="2514601"/>
            <a:ext cx="7408333" cy="4190999"/>
          </a:xfrm>
        </p:spPr>
        <p:txBody>
          <a:bodyPr>
            <a:normAutofit fontScale="92500" lnSpcReduction="10000"/>
          </a:bodyPr>
          <a:lstStyle/>
          <a:p>
            <a:r>
              <a:rPr lang="es-EC" dirty="0" smtClean="0"/>
              <a:t>Control y monitoreo se puede realizar de manera:</a:t>
            </a:r>
          </a:p>
          <a:p>
            <a:pPr lvl="1"/>
            <a:r>
              <a:rPr lang="es-EC" dirty="0" smtClean="0"/>
              <a:t>LOCAL</a:t>
            </a:r>
          </a:p>
          <a:p>
            <a:pPr lvl="1"/>
            <a:endParaRPr lang="es-EC" dirty="0" smtClean="0"/>
          </a:p>
          <a:p>
            <a:pPr lvl="1"/>
            <a:r>
              <a:rPr lang="es-EC" dirty="0" smtClean="0"/>
              <a:t>VPN (Virtual Port Network)</a:t>
            </a:r>
          </a:p>
          <a:p>
            <a:pPr lvl="1"/>
            <a:endParaRPr lang="es-EC" dirty="0" smtClean="0"/>
          </a:p>
          <a:p>
            <a:pPr lvl="1"/>
            <a:r>
              <a:rPr lang="es-EC" dirty="0" smtClean="0"/>
              <a:t>Página Web “LabCon” </a:t>
            </a:r>
          </a:p>
          <a:p>
            <a:endParaRPr lang="es-EC" dirty="0" smtClean="0"/>
          </a:p>
          <a:p>
            <a:endParaRPr lang="es-EC" dirty="0"/>
          </a:p>
          <a:p>
            <a:pPr algn="just"/>
            <a:r>
              <a:rPr lang="es-EC" dirty="0" smtClean="0"/>
              <a:t>Cualquier usuario puede monitorear el sistema, siempre y cuando conozca la dirección IP del Equipo de Campo, tenga instalado un controlador de reconocimiento y tenga los permisos de lectura.</a:t>
            </a:r>
            <a:endParaRPr lang="es-EC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SOFTWARE: Control remoto</a:t>
            </a:r>
            <a:endParaRPr lang="es-EC" dirty="0"/>
          </a:p>
        </p:txBody>
      </p:sp>
      <p:pic>
        <p:nvPicPr>
          <p:cNvPr id="4" name="3 Imagen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81081" y="3505200"/>
            <a:ext cx="2319337" cy="1634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Imagen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81081" y="2986721"/>
            <a:ext cx="2266950" cy="427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344024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dirty="0" smtClean="0"/>
              <a:t>Diseño de la arquitectura de control</a:t>
            </a:r>
            <a:endParaRPr lang="es-EC" dirty="0"/>
          </a:p>
        </p:txBody>
      </p:sp>
      <p:pic>
        <p:nvPicPr>
          <p:cNvPr id="4" name="3 Imagen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6735" y="2514600"/>
            <a:ext cx="8150065" cy="3987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727234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3 Imagen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200" y="152400"/>
            <a:ext cx="9061619" cy="609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277787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 dirty="0"/>
          </a:p>
        </p:txBody>
      </p:sp>
      <p:pic>
        <p:nvPicPr>
          <p:cNvPr id="4" name="385 Imagen" descr="SAM_0034.JPG"/>
          <p:cNvPicPr/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2242185" y="762000"/>
            <a:ext cx="4659630" cy="23145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127 Imagen" descr="11112009010.jpg"/>
          <p:cNvPicPr/>
          <p:nvPr/>
        </p:nvPicPr>
        <p:blipFill>
          <a:blip r:embed="rId4" cstate="email"/>
          <a:stretch>
            <a:fillRect/>
          </a:stretch>
        </p:blipFill>
        <p:spPr>
          <a:xfrm>
            <a:off x="1371600" y="3962399"/>
            <a:ext cx="2959100" cy="221932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6" name="5 Imagen"/>
          <p:cNvPicPr/>
          <p:nvPr/>
        </p:nvPicPr>
        <p:blipFill rotWithShape="1">
          <a:blip r:embed="rId5" cstate="email"/>
          <a:srcRect l="4838" t="3651" r="4838" b="3934"/>
          <a:stretch/>
        </p:blipFill>
        <p:spPr bwMode="auto">
          <a:xfrm>
            <a:off x="5181600" y="3505198"/>
            <a:ext cx="2133600" cy="31337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4217604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s-EC" dirty="0" smtClean="0"/>
              <a:t>Incluir una solución tecnológica moderna para controlar abiertamente los procesos de cada planta de trabajo del </a:t>
            </a:r>
            <a:r>
              <a:rPr lang="en-US" dirty="0" err="1" smtClean="0"/>
              <a:t>Laboratorio</a:t>
            </a:r>
            <a:r>
              <a:rPr lang="en-US" dirty="0" smtClean="0"/>
              <a:t> de Control </a:t>
            </a:r>
            <a:r>
              <a:rPr lang="en-US" dirty="0" err="1" smtClean="0"/>
              <a:t>Automático</a:t>
            </a:r>
            <a:r>
              <a:rPr lang="en-US" dirty="0" smtClean="0"/>
              <a:t> (LCA):</a:t>
            </a:r>
          </a:p>
          <a:p>
            <a:pPr lvl="1" algn="just"/>
            <a:r>
              <a:rPr lang="en-US" dirty="0" err="1" smtClean="0"/>
              <a:t>Uso</a:t>
            </a:r>
            <a:r>
              <a:rPr lang="en-US" dirty="0" smtClean="0"/>
              <a:t> de </a:t>
            </a:r>
            <a:r>
              <a:rPr lang="en-US" dirty="0" err="1" smtClean="0"/>
              <a:t>tecnología</a:t>
            </a:r>
            <a:r>
              <a:rPr lang="en-US" dirty="0" smtClean="0"/>
              <a:t> industrial</a:t>
            </a:r>
          </a:p>
          <a:p>
            <a:pPr lvl="1" algn="just"/>
            <a:r>
              <a:rPr lang="es-ES_tradnl" dirty="0"/>
              <a:t>Control y monitoreo de señales de manera remota y a tiempo real. </a:t>
            </a:r>
          </a:p>
          <a:p>
            <a:pPr algn="just"/>
            <a:r>
              <a:rPr lang="es-ES_tradnl" b="1" dirty="0" smtClean="0"/>
              <a:t>Futuro:</a:t>
            </a:r>
            <a:r>
              <a:rPr lang="es-ES_tradnl" dirty="0" smtClean="0"/>
              <a:t> Alternativa </a:t>
            </a:r>
            <a:r>
              <a:rPr lang="es-ES_tradnl" dirty="0"/>
              <a:t>de mejorar tecnológicamente otras áreas experimentales de la Facultad</a:t>
            </a:r>
            <a:r>
              <a:rPr lang="es-ES_tradnl" dirty="0" smtClean="0"/>
              <a:t>.</a:t>
            </a:r>
            <a:endParaRPr lang="en-US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Justificación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C" dirty="0"/>
              <a:t>Actualización del </a:t>
            </a:r>
            <a:r>
              <a:rPr lang="es-EC" dirty="0" smtClean="0"/>
              <a:t>LCA:</a:t>
            </a:r>
            <a:endParaRPr lang="en-US" dirty="0"/>
          </a:p>
          <a:p>
            <a:pPr lvl="1"/>
            <a:r>
              <a:rPr lang="es-EC" dirty="0" smtClean="0"/>
              <a:t>Estándar </a:t>
            </a:r>
            <a:r>
              <a:rPr lang="es-EC" dirty="0" smtClean="0"/>
              <a:t>industrial </a:t>
            </a:r>
            <a:r>
              <a:rPr lang="es-EC" dirty="0" smtClean="0">
                <a:sym typeface="Wingdings" pitchFamily="2" charset="2"/>
              </a:rPr>
              <a:t> </a:t>
            </a:r>
            <a:r>
              <a:rPr lang="es-EC" dirty="0" smtClean="0"/>
              <a:t>OPC.</a:t>
            </a:r>
          </a:p>
          <a:p>
            <a:pPr lvl="1"/>
            <a:r>
              <a:rPr lang="es-EC" dirty="0" smtClean="0"/>
              <a:t>Uso de Internet como medio de comunicación.</a:t>
            </a:r>
          </a:p>
          <a:p>
            <a:pPr lvl="1"/>
            <a:r>
              <a:rPr lang="es-EC" dirty="0" smtClean="0"/>
              <a:t>Uso de equipos de aplicación industrial.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¿Para qué?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706102278"/>
              </p:ext>
            </p:extLst>
          </p:nvPr>
        </p:nvGraphicFramePr>
        <p:xfrm>
          <a:off x="533400" y="2674938"/>
          <a:ext cx="7891462" cy="3954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dirty="0" smtClean="0"/>
              <a:t>Estructura a utilizarse en la construcción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xmlns="" val="1077912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s-ES" dirty="0" smtClean="0"/>
              <a:t>HARDWARE: Equipos y tarjetas </a:t>
            </a:r>
            <a:endParaRPr lang="es-ES" dirty="0"/>
          </a:p>
        </p:txBody>
      </p:sp>
      <p:grpSp>
        <p:nvGrpSpPr>
          <p:cNvPr id="16" name="15 Grupo"/>
          <p:cNvGrpSpPr/>
          <p:nvPr/>
        </p:nvGrpSpPr>
        <p:grpSpPr>
          <a:xfrm>
            <a:off x="587575" y="2094054"/>
            <a:ext cx="2993825" cy="1868346"/>
            <a:chOff x="587575" y="2094054"/>
            <a:chExt cx="2993825" cy="1868346"/>
          </a:xfrm>
        </p:grpSpPr>
        <p:pic>
          <p:nvPicPr>
            <p:cNvPr id="5" name="4 Imagen"/>
            <p:cNvPicPr/>
            <p:nvPr/>
          </p:nvPicPr>
          <p:blipFill>
            <a:blip r:embed="rId2" cstate="email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bright="20000" contrast="-4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575" y="2094054"/>
              <a:ext cx="1447800" cy="1115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3 Imagen"/>
            <p:cNvPicPr/>
            <p:nvPr/>
          </p:nvPicPr>
          <p:blipFill>
            <a:blip r:embed="rId4" cstate="email"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brightnessContrast bright="20000" contrast="-2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 rot="18568527">
              <a:off x="2439404" y="1801256"/>
              <a:ext cx="741396" cy="13967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5 CuadroTexto"/>
            <p:cNvSpPr txBox="1"/>
            <p:nvPr/>
          </p:nvSpPr>
          <p:spPr>
            <a:xfrm>
              <a:off x="685800" y="3316069"/>
              <a:ext cx="2895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dirty="0" smtClean="0"/>
                <a:t>Bloques Conectores </a:t>
              </a:r>
            </a:p>
            <a:p>
              <a:pPr algn="ctr"/>
              <a:r>
                <a:rPr lang="es-EC" dirty="0" smtClean="0"/>
                <a:t>CB-68LP y </a:t>
              </a:r>
              <a:r>
                <a:rPr lang="es-EC" dirty="0"/>
                <a:t>CB-68</a:t>
              </a:r>
              <a:r>
                <a:rPr lang="es-EC" dirty="0" smtClean="0"/>
                <a:t>LPR</a:t>
              </a:r>
              <a:endParaRPr lang="es-EC" dirty="0"/>
            </a:p>
          </p:txBody>
        </p:sp>
      </p:grpSp>
      <p:grpSp>
        <p:nvGrpSpPr>
          <p:cNvPr id="18" name="17 Grupo"/>
          <p:cNvGrpSpPr/>
          <p:nvPr/>
        </p:nvGrpSpPr>
        <p:grpSpPr>
          <a:xfrm>
            <a:off x="685800" y="4648200"/>
            <a:ext cx="2901326" cy="1923365"/>
            <a:chOff x="685800" y="4648200"/>
            <a:chExt cx="2901326" cy="1923365"/>
          </a:xfrm>
        </p:grpSpPr>
        <p:pic>
          <p:nvPicPr>
            <p:cNvPr id="8" name="7 Imagen"/>
            <p:cNvPicPr/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 xmlns="">
                    <a14:imgLayer r:embed="rId7">
                      <a14:imgEffect>
                        <a14:brightnessContrast bright="20000" contrast="-4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4648200"/>
              <a:ext cx="2485404" cy="1227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8 CuadroTexto"/>
            <p:cNvSpPr txBox="1"/>
            <p:nvPr/>
          </p:nvSpPr>
          <p:spPr>
            <a:xfrm>
              <a:off x="685800" y="5925234"/>
              <a:ext cx="29013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dirty="0" smtClean="0"/>
                <a:t>Módulos de Entrada / Salida analógicas y digitales</a:t>
              </a:r>
              <a:endParaRPr lang="es-EC" dirty="0"/>
            </a:p>
          </p:txBody>
        </p:sp>
      </p:grpSp>
      <p:grpSp>
        <p:nvGrpSpPr>
          <p:cNvPr id="17" name="16 Grupo"/>
          <p:cNvGrpSpPr/>
          <p:nvPr/>
        </p:nvGrpSpPr>
        <p:grpSpPr>
          <a:xfrm>
            <a:off x="4648200" y="2514600"/>
            <a:ext cx="3886201" cy="1477328"/>
            <a:chOff x="4648200" y="2514600"/>
            <a:chExt cx="3886201" cy="1477328"/>
          </a:xfrm>
        </p:grpSpPr>
        <p:pic>
          <p:nvPicPr>
            <p:cNvPr id="7" name="6 Imagen"/>
            <p:cNvPicPr/>
            <p:nvPr/>
          </p:nvPicPr>
          <p:blipFill>
            <a:blip r:embed="rId8" cstate="email">
              <a:extLst>
                <a:ext uri="{BEBA8EAE-BF5A-486C-A8C5-ECC9F3942E4B}">
                  <a14:imgProps xmlns:a14="http://schemas.microsoft.com/office/drawing/2010/main" xmlns="">
                    <a14:imgLayer r:embed="rId9">
                      <a14:imgEffect>
                        <a14:brightnessContrast bright="40000" contrast="-4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1801" y="2672293"/>
              <a:ext cx="1752600" cy="1290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9 CuadroTexto"/>
            <p:cNvSpPr txBox="1"/>
            <p:nvPr/>
          </p:nvSpPr>
          <p:spPr>
            <a:xfrm>
              <a:off x="4648200" y="2514600"/>
              <a:ext cx="205740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dirty="0" smtClean="0"/>
                <a:t>Equipos de Campo para el control de procesos:</a:t>
              </a:r>
            </a:p>
            <a:p>
              <a:r>
                <a:rPr lang="es-EC" dirty="0" smtClean="0"/>
                <a:t>cFP-2100</a:t>
              </a:r>
            </a:p>
            <a:p>
              <a:r>
                <a:rPr lang="es-EC" dirty="0" smtClean="0"/>
                <a:t>cFP-1804</a:t>
              </a:r>
              <a:endParaRPr lang="es-EC" dirty="0"/>
            </a:p>
          </p:txBody>
        </p:sp>
      </p:grpSp>
      <p:graphicFrame>
        <p:nvGraphicFramePr>
          <p:cNvPr id="15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761025302"/>
              </p:ext>
            </p:extLst>
          </p:nvPr>
        </p:nvGraphicFramePr>
        <p:xfrm>
          <a:off x="4457700" y="4371234"/>
          <a:ext cx="4305300" cy="22581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0575" y="2133600"/>
            <a:ext cx="3933825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9637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307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55134E-6 L -0.04323 0.0721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0" y="36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es-ES" dirty="0"/>
              <a:t>HARDWARE: </a:t>
            </a:r>
            <a:r>
              <a:rPr lang="es-ES" dirty="0" smtClean="0"/>
              <a:t>Seguridad y estándar de conexiones</a:t>
            </a:r>
            <a:endParaRPr lang="es-ES" dirty="0"/>
          </a:p>
        </p:txBody>
      </p:sp>
      <p:grpSp>
        <p:nvGrpSpPr>
          <p:cNvPr id="7" name="6 Grupo"/>
          <p:cNvGrpSpPr/>
          <p:nvPr/>
        </p:nvGrpSpPr>
        <p:grpSpPr>
          <a:xfrm>
            <a:off x="457200" y="2069059"/>
            <a:ext cx="3581400" cy="1740941"/>
            <a:chOff x="457200" y="2069059"/>
            <a:chExt cx="3581400" cy="1740941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2978" t="23362" r="33511" b="17745"/>
            <a:stretch/>
          </p:blipFill>
          <p:spPr bwMode="auto">
            <a:xfrm>
              <a:off x="457200" y="2069059"/>
              <a:ext cx="990600" cy="17409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7 CuadroTexto"/>
            <p:cNvSpPr txBox="1"/>
            <p:nvPr/>
          </p:nvSpPr>
          <p:spPr>
            <a:xfrm>
              <a:off x="1496291" y="2362200"/>
              <a:ext cx="2542309" cy="1241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dirty="0" smtClean="0"/>
                <a:t>Fuente de alimentación externa para los equipos de campo PS-5: 24VDC-5A</a:t>
              </a:r>
              <a:endParaRPr lang="es-EC" dirty="0"/>
            </a:p>
          </p:txBody>
        </p:sp>
      </p:grpSp>
      <p:grpSp>
        <p:nvGrpSpPr>
          <p:cNvPr id="16" name="15 Grupo"/>
          <p:cNvGrpSpPr/>
          <p:nvPr/>
        </p:nvGrpSpPr>
        <p:grpSpPr>
          <a:xfrm>
            <a:off x="5486400" y="2739023"/>
            <a:ext cx="3048001" cy="1548747"/>
            <a:chOff x="5486400" y="2739023"/>
            <a:chExt cx="3048001" cy="1548747"/>
          </a:xfrm>
        </p:grpSpPr>
        <p:pic>
          <p:nvPicPr>
            <p:cNvPr id="5" name="4 Imagen"/>
            <p:cNvPicPr/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5526935" y="2739023"/>
              <a:ext cx="3007466" cy="9024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8 CuadroTexto"/>
            <p:cNvSpPr txBox="1"/>
            <p:nvPr/>
          </p:nvSpPr>
          <p:spPr>
            <a:xfrm>
              <a:off x="5486400" y="3641439"/>
              <a:ext cx="2895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dirty="0" smtClean="0"/>
                <a:t>Cable de instrumentación Belden de 2 pares, 18AWG</a:t>
              </a:r>
              <a:endParaRPr lang="es-EC" dirty="0"/>
            </a:p>
          </p:txBody>
        </p:sp>
      </p:grpSp>
      <p:grpSp>
        <p:nvGrpSpPr>
          <p:cNvPr id="12" name="11 Grupo"/>
          <p:cNvGrpSpPr/>
          <p:nvPr/>
        </p:nvGrpSpPr>
        <p:grpSpPr>
          <a:xfrm>
            <a:off x="685800" y="4162665"/>
            <a:ext cx="3429000" cy="2390535"/>
            <a:chOff x="685800" y="4162665"/>
            <a:chExt cx="3429000" cy="2390535"/>
          </a:xfrm>
        </p:grpSpPr>
        <p:pic>
          <p:nvPicPr>
            <p:cNvPr id="6" name="5 Imagen"/>
            <p:cNvPicPr/>
            <p:nvPr/>
          </p:nvPicPr>
          <p:blipFill rotWithShape="1">
            <a:blip r:embed="rId4" cstate="email"/>
            <a:srcRect/>
            <a:stretch/>
          </p:blipFill>
          <p:spPr bwMode="auto">
            <a:xfrm>
              <a:off x="1371600" y="4162665"/>
              <a:ext cx="2101062" cy="14761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 xmlns=""/>
              </a:ext>
            </a:extLst>
          </p:spPr>
        </p:pic>
        <p:sp>
          <p:nvSpPr>
            <p:cNvPr id="10" name="9 CuadroTexto"/>
            <p:cNvSpPr txBox="1"/>
            <p:nvPr/>
          </p:nvSpPr>
          <p:spPr>
            <a:xfrm>
              <a:off x="685800" y="5629870"/>
              <a:ext cx="3429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dirty="0" smtClean="0"/>
                <a:t>Bloques de distribución de alimentación de fusibles cFP-PDB-100 para protección de módulos</a:t>
              </a:r>
              <a:endParaRPr lang="es-EC" dirty="0"/>
            </a:p>
          </p:txBody>
        </p:sp>
      </p:grpSp>
      <p:grpSp>
        <p:nvGrpSpPr>
          <p:cNvPr id="17" name="16 Grupo"/>
          <p:cNvGrpSpPr/>
          <p:nvPr/>
        </p:nvGrpSpPr>
        <p:grpSpPr>
          <a:xfrm>
            <a:off x="5105400" y="4572000"/>
            <a:ext cx="3429001" cy="1981200"/>
            <a:chOff x="5105400" y="4572000"/>
            <a:chExt cx="3429001" cy="1981200"/>
          </a:xfrm>
        </p:grpSpPr>
        <p:sp>
          <p:nvSpPr>
            <p:cNvPr id="14" name="13 CuadroTexto"/>
            <p:cNvSpPr txBox="1"/>
            <p:nvPr/>
          </p:nvSpPr>
          <p:spPr>
            <a:xfrm>
              <a:off x="5105400" y="5124271"/>
              <a:ext cx="22098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dirty="0" smtClean="0"/>
                <a:t>Fusibles de acción rápida de 2A para protección de equipos de campo</a:t>
              </a:r>
              <a:endParaRPr lang="es-EC" dirty="0"/>
            </a:p>
          </p:txBody>
        </p:sp>
        <p:pic>
          <p:nvPicPr>
            <p:cNvPr id="15" name="Picture 2" descr="G:\documentacion Vero\arreglada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 xmlns="">
                    <a14:imgLayer r:embed="rId6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0979" t="55159" r="48435" b="11908"/>
            <a:stretch/>
          </p:blipFill>
          <p:spPr bwMode="auto">
            <a:xfrm>
              <a:off x="7402286" y="4572000"/>
              <a:ext cx="1132115" cy="19812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615643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HARDWARE: Seguridad y estándar de conexiones</a:t>
            </a:r>
          </a:p>
        </p:txBody>
      </p:sp>
      <p:grpSp>
        <p:nvGrpSpPr>
          <p:cNvPr id="8" name="7 Grupo"/>
          <p:cNvGrpSpPr/>
          <p:nvPr/>
        </p:nvGrpSpPr>
        <p:grpSpPr>
          <a:xfrm>
            <a:off x="76200" y="4479740"/>
            <a:ext cx="3657600" cy="2225860"/>
            <a:chOff x="228600" y="4403540"/>
            <a:chExt cx="3657600" cy="222586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4403540"/>
              <a:ext cx="2133600" cy="1504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3 CuadroTexto"/>
            <p:cNvSpPr txBox="1"/>
            <p:nvPr/>
          </p:nvSpPr>
          <p:spPr>
            <a:xfrm>
              <a:off x="228600" y="5983069"/>
              <a:ext cx="3657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 smtClean="0"/>
                <a:t>Código para Identificar el módulo al que pertenece cada señal</a:t>
              </a:r>
              <a:endParaRPr lang="es-ES" dirty="0"/>
            </a:p>
          </p:txBody>
        </p:sp>
      </p:grpSp>
      <p:grpSp>
        <p:nvGrpSpPr>
          <p:cNvPr id="6" name="5 Grupo"/>
          <p:cNvGrpSpPr/>
          <p:nvPr/>
        </p:nvGrpSpPr>
        <p:grpSpPr>
          <a:xfrm>
            <a:off x="4419600" y="2209800"/>
            <a:ext cx="4419600" cy="2360971"/>
            <a:chOff x="4419600" y="2058629"/>
            <a:chExt cx="4419600" cy="2360971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5800" y="2058629"/>
              <a:ext cx="4343400" cy="17513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6 CuadroTexto"/>
            <p:cNvSpPr txBox="1"/>
            <p:nvPr/>
          </p:nvSpPr>
          <p:spPr>
            <a:xfrm>
              <a:off x="4419600" y="3773269"/>
              <a:ext cx="4343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 smtClean="0"/>
                <a:t>Identificación del origen y destino de la conexión</a:t>
              </a:r>
              <a:endParaRPr lang="es-ES" dirty="0"/>
            </a:p>
          </p:txBody>
        </p:sp>
      </p:grpSp>
      <p:grpSp>
        <p:nvGrpSpPr>
          <p:cNvPr id="3" name="2 Grupo"/>
          <p:cNvGrpSpPr/>
          <p:nvPr/>
        </p:nvGrpSpPr>
        <p:grpSpPr>
          <a:xfrm>
            <a:off x="4724400" y="4747656"/>
            <a:ext cx="4000500" cy="1957944"/>
            <a:chOff x="4724400" y="4569576"/>
            <a:chExt cx="4000500" cy="1957944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5027" y="4569576"/>
              <a:ext cx="3619500" cy="1295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9 CuadroTexto"/>
            <p:cNvSpPr txBox="1"/>
            <p:nvPr/>
          </p:nvSpPr>
          <p:spPr>
            <a:xfrm>
              <a:off x="4724400" y="5881189"/>
              <a:ext cx="40005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/>
                <a:t>Código de colores para la identificación de cada planta de trabajo</a:t>
              </a:r>
            </a:p>
          </p:txBody>
        </p:sp>
      </p:grpSp>
      <p:grpSp>
        <p:nvGrpSpPr>
          <p:cNvPr id="5" name="4 Grupo"/>
          <p:cNvGrpSpPr/>
          <p:nvPr/>
        </p:nvGrpSpPr>
        <p:grpSpPr>
          <a:xfrm>
            <a:off x="152400" y="2209800"/>
            <a:ext cx="3505200" cy="1905000"/>
            <a:chOff x="228600" y="2133600"/>
            <a:chExt cx="3505200" cy="1905000"/>
          </a:xfrm>
        </p:grpSpPr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999" y="2133600"/>
              <a:ext cx="2424223" cy="914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11 CuadroTexto"/>
            <p:cNvSpPr txBox="1"/>
            <p:nvPr/>
          </p:nvSpPr>
          <p:spPr>
            <a:xfrm>
              <a:off x="228600" y="3115270"/>
              <a:ext cx="35052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dirty="0" smtClean="0"/>
                <a:t>Estándar de colores para identificar señales de voltaje y conexiones a tierra</a:t>
              </a:r>
              <a:endParaRPr lang="es-EC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767210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" y="171450"/>
            <a:ext cx="8763000" cy="651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6299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5" name="Picture 2" descr="G:\documentacion Vero\arreglad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9866" y="1752601"/>
            <a:ext cx="7179734" cy="4038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81781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rma de onda">
  <a:themeElements>
    <a:clrScheme name="Forma de onda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Forma de onda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orma de onda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739</TotalTime>
  <Words>376</Words>
  <Application>Microsoft Office PowerPoint</Application>
  <PresentationFormat>Presentación en pantalla (4:3)</PresentationFormat>
  <Paragraphs>65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Forma de onda</vt:lpstr>
      <vt:lpstr>PRESENTACIÓN DEL PROYECTO DE TESIS</vt:lpstr>
      <vt:lpstr>Justificación</vt:lpstr>
      <vt:lpstr>¿Para qué?</vt:lpstr>
      <vt:lpstr>Estructura a utilizarse en la construcción</vt:lpstr>
      <vt:lpstr>HARDWARE: Equipos y tarjetas </vt:lpstr>
      <vt:lpstr>HARDWARE: Seguridad y estándar de conexiones</vt:lpstr>
      <vt:lpstr>HARDWARE: Seguridad y estándar de conexiones</vt:lpstr>
      <vt:lpstr>Diapositiva 8</vt:lpstr>
      <vt:lpstr>Diapositiva 9</vt:lpstr>
      <vt:lpstr>SOFTWARE: Configuración</vt:lpstr>
      <vt:lpstr>SOFTWARE: Operación</vt:lpstr>
      <vt:lpstr>SOFTWARE: Control remoto</vt:lpstr>
      <vt:lpstr>Diseño de la arquitectura de control</vt:lpstr>
      <vt:lpstr>Diapositiva 14</vt:lpstr>
      <vt:lpstr>Diapositiva 15</vt:lpstr>
    </vt:vector>
  </TitlesOfParts>
  <Company>FIEC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DEL PROYECTO DE TESIS</dc:title>
  <dc:creator>ESPOL</dc:creator>
  <cp:lastModifiedBy>Juan F. del Pozo L.</cp:lastModifiedBy>
  <cp:revision>70</cp:revision>
  <dcterms:created xsi:type="dcterms:W3CDTF">2011-12-19T17:27:10Z</dcterms:created>
  <dcterms:modified xsi:type="dcterms:W3CDTF">2011-12-21T19:30:58Z</dcterms:modified>
</cp:coreProperties>
</file>