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handoutMasterIdLst>
    <p:handoutMasterId r:id="rId4"/>
  </p:handoutMasterIdLst>
  <p:sldIdLst>
    <p:sldId id="501" r:id="rId2"/>
  </p:sldIdLst>
  <p:sldSz cx="9144000" cy="6858000" type="screen4x3"/>
  <p:notesSz cx="6858000" cy="9144000"/>
  <p:defaultTextStyle>
    <a:defPPr>
      <a:defRPr lang="es-EC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9FF"/>
    <a:srgbClr val="4BDDFF"/>
    <a:srgbClr val="66CCFF"/>
    <a:srgbClr val="00CCFF"/>
    <a:srgbClr val="3399FF"/>
    <a:srgbClr val="B5FBF1"/>
    <a:srgbClr val="91F7D7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05" autoAdjust="0"/>
    <p:restoredTop sz="94746" autoAdjust="0"/>
  </p:normalViewPr>
  <p:slideViewPr>
    <p:cSldViewPr>
      <p:cViewPr varScale="1">
        <p:scale>
          <a:sx n="52" d="100"/>
          <a:sy n="52" d="100"/>
        </p:scale>
        <p:origin x="-10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EABEE5A3-30F9-46D8-A806-102BAAAFFC66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45AD531C-76B8-4CBE-A22D-C49054F81FDC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AA7030-4DA9-4362-9C52-742740A79AB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77309-9BB9-4F85-9D0A-37280776DC3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AB523-3A3F-4640-BEE6-B036ABC976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139081-9FF4-4AC6-9820-9F8AA29C9C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DA947-7312-4BD9-A99E-5FDDA1DF616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5EC48-1C5D-4840-821C-B6A9CCD856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D678E-8175-443A-86AC-9F9CEDF68E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E5F0-62C6-4505-B0ED-12135EE537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A9329-D40A-4A07-B480-A25E0494768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F8B62-FDA1-4DC6-8B30-7BC8C3410A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EF48C-6E44-44E9-B417-BBD27FF459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41DFB-7897-46A7-9CDF-BDFDB22604B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BF873F9-BA15-47B1-A0AE-0853291B1896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3574-0196-437C-8A8D-09AD4E4C01B7}" type="slidenum">
              <a:rPr lang="en-US"/>
              <a:pPr/>
              <a:t>1</a:t>
            </a:fld>
            <a:endParaRPr lang="en-US"/>
          </a:p>
        </p:txBody>
      </p:sp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457200" y="381000"/>
            <a:ext cx="8229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>
                <a:solidFill>
                  <a:srgbClr val="B5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ANALISIS DE RESULTADOS PREVIOS</a:t>
            </a:r>
          </a:p>
        </p:txBody>
      </p:sp>
      <p:graphicFrame>
        <p:nvGraphicFramePr>
          <p:cNvPr id="439347" name="Group 51"/>
          <p:cNvGraphicFramePr>
            <a:graphicFrameLocks noGrp="1"/>
          </p:cNvGraphicFramePr>
          <p:nvPr/>
        </p:nvGraphicFramePr>
        <p:xfrm>
          <a:off x="539750" y="1125538"/>
          <a:ext cx="8064500" cy="4679951"/>
        </p:xfrm>
        <a:graphic>
          <a:graphicData uri="http://schemas.openxmlformats.org/drawingml/2006/table">
            <a:tbl>
              <a:tblPr/>
              <a:tblGrid>
                <a:gridCol w="1949450"/>
                <a:gridCol w="2924175"/>
                <a:gridCol w="3190875"/>
              </a:tblGrid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CRITERIOS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RESULTADOS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PLANIFICADOS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RESULTADOS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OBTENIDOS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PRODUCTO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Valores agregados y diferenciados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Información actualizada, posters y cancioneros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PRECIO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ALTO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JUSTO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PLAZA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Estar al alcance de todos los punto de expendio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Estar en autoservicios,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Canillitas, tiendas del barrio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PUBLICIDAD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POSICIONM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Revista más leída por los adolescentes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Líder en el mercado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RENTABILID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Altos dividendos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Sobrepasaron sus expectativas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9341" name="Text Box 45"/>
          <p:cNvSpPr txBox="1">
            <a:spLocks noChangeArrowheads="1"/>
          </p:cNvSpPr>
          <p:nvPr/>
        </p:nvSpPr>
        <p:spPr bwMode="auto">
          <a:xfrm>
            <a:off x="539750" y="6021388"/>
            <a:ext cx="3455988" cy="396875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100000">
                <a:srgbClr val="969696">
                  <a:gamma/>
                  <a:shade val="60392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>
                <a:latin typeface="Arial Narrow" pitchFamily="34" charset="0"/>
              </a:rPr>
              <a:t>DIAGNOSTICO DE EFICIENCIA</a:t>
            </a:r>
          </a:p>
        </p:txBody>
      </p:sp>
      <p:sp>
        <p:nvSpPr>
          <p:cNvPr id="439342" name="Text Box 46"/>
          <p:cNvSpPr txBox="1">
            <a:spLocks noChangeArrowheads="1"/>
          </p:cNvSpPr>
          <p:nvPr/>
        </p:nvSpPr>
        <p:spPr bwMode="auto">
          <a:xfrm>
            <a:off x="7092950" y="6021388"/>
            <a:ext cx="172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latin typeface="Arial" charset="0"/>
              </a:rPr>
              <a:t>Alta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4351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C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4351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C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3661</TotalTime>
  <Words>65</Words>
  <Application>Microsoft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Tahoma</vt:lpstr>
      <vt:lpstr>Wingdings</vt:lpstr>
      <vt:lpstr>Lucida Sans Unicode</vt:lpstr>
      <vt:lpstr>Arial Narrow</vt:lpstr>
      <vt:lpstr>Textura</vt:lpstr>
      <vt:lpstr>Diapositiva 1</vt:lpstr>
    </vt:vector>
  </TitlesOfParts>
  <Company>Lala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Politécnica del Litoral</dc:title>
  <dc:creator>Jose Castro</dc:creator>
  <cp:lastModifiedBy>Administrador</cp:lastModifiedBy>
  <cp:revision>261</cp:revision>
  <dcterms:created xsi:type="dcterms:W3CDTF">2006-08-11T23:40:54Z</dcterms:created>
  <dcterms:modified xsi:type="dcterms:W3CDTF">2009-12-11T17:22:22Z</dcterms:modified>
</cp:coreProperties>
</file>