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429DE2-260A-49B0-AC9A-D7599DBAD35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8620E-BCFB-49C4-91A8-0743E59EEBE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26993-9DC8-4F76-B923-C6354F029FB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478528-42EF-4358-8326-FAE1FF37C61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5CEC0-DD8F-44BE-98C2-A4B7DC96FF1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AE8AE-39D1-4F80-A3F4-7CB82B5AAED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25A3C-956C-4DE0-A4AF-930E0E1BC7A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D78BE-4AC7-487A-B524-310127B5A23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2D81-459D-495F-BF61-C6093675407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0B8FD-3991-45F3-BFF1-6EDA0249E46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BADF0-3BFD-4568-87D1-7481654A75F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0A17-2ACA-46D2-84A2-0BDF28FA6F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FF2D321-89F8-4D6D-BEE2-691F208F131F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4213" y="692150"/>
            <a:ext cx="48101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Características de la Revista</a:t>
            </a:r>
          </a:p>
          <a:p>
            <a:r>
              <a:rPr lang="es-ES" sz="2000">
                <a:latin typeface="Lucida Sans Unicode" pitchFamily="34" charset="0"/>
              </a:rPr>
              <a:t>Género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23850" y="6237288"/>
            <a:ext cx="1655763" cy="366712"/>
          </a:xfrm>
          <a:prstGeom prst="rect">
            <a:avLst/>
          </a:prstGeom>
          <a:noFill/>
          <a:ln w="14351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3838" y="6165850"/>
            <a:ext cx="2836862" cy="366713"/>
          </a:xfrm>
          <a:prstGeom prst="rect">
            <a:avLst/>
          </a:prstGeom>
          <a:noFill/>
          <a:ln w="14351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Muestra =240 personas</a:t>
            </a:r>
          </a:p>
        </p:txBody>
      </p:sp>
      <p:sp>
        <p:nvSpPr>
          <p:cNvPr id="3077" name="AutoShape 5"/>
          <p:cNvSpPr>
            <a:spLocks noChangeAspect="1" noChangeArrowheads="1" noTextEdit="1"/>
          </p:cNvSpPr>
          <p:nvPr/>
        </p:nvSpPr>
        <p:spPr bwMode="auto">
          <a:xfrm>
            <a:off x="1835150" y="1341438"/>
            <a:ext cx="54102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556000" y="5430838"/>
            <a:ext cx="984250" cy="107950"/>
          </a:xfrm>
          <a:prstGeom prst="rect">
            <a:avLst/>
          </a:prstGeom>
          <a:solidFill>
            <a:srgbClr val="99CC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556000" y="5081588"/>
            <a:ext cx="307975" cy="107950"/>
          </a:xfrm>
          <a:prstGeom prst="rect">
            <a:avLst/>
          </a:prstGeom>
          <a:solidFill>
            <a:srgbClr val="99CC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556000" y="4732338"/>
            <a:ext cx="219075" cy="107950"/>
          </a:xfrm>
          <a:prstGeom prst="rect">
            <a:avLst/>
          </a:prstGeom>
          <a:solidFill>
            <a:srgbClr val="99CC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556000" y="4395788"/>
            <a:ext cx="381000" cy="96837"/>
          </a:xfrm>
          <a:prstGeom prst="rect">
            <a:avLst/>
          </a:prstGeom>
          <a:solidFill>
            <a:srgbClr val="99CC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556000" y="4046538"/>
            <a:ext cx="2865438" cy="107950"/>
          </a:xfrm>
          <a:prstGeom prst="rect">
            <a:avLst/>
          </a:prstGeom>
          <a:solidFill>
            <a:srgbClr val="99CC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556000" y="3698875"/>
            <a:ext cx="146050" cy="107950"/>
          </a:xfrm>
          <a:prstGeom prst="rect">
            <a:avLst/>
          </a:prstGeom>
          <a:solidFill>
            <a:srgbClr val="99CC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556000" y="3349625"/>
            <a:ext cx="2116138" cy="107950"/>
          </a:xfrm>
          <a:prstGeom prst="rect">
            <a:avLst/>
          </a:prstGeom>
          <a:solidFill>
            <a:srgbClr val="99CC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556000" y="3000375"/>
            <a:ext cx="1352550" cy="107950"/>
          </a:xfrm>
          <a:prstGeom prst="rect">
            <a:avLst/>
          </a:prstGeom>
          <a:solidFill>
            <a:srgbClr val="99CC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56000" y="2651125"/>
            <a:ext cx="3160713" cy="109538"/>
          </a:xfrm>
          <a:prstGeom prst="rect">
            <a:avLst/>
          </a:prstGeom>
          <a:solidFill>
            <a:srgbClr val="99CC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556000" y="2314575"/>
            <a:ext cx="1352550" cy="96838"/>
          </a:xfrm>
          <a:prstGeom prst="rect">
            <a:avLst/>
          </a:prstGeom>
          <a:solidFill>
            <a:srgbClr val="99CC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3556000" y="1965325"/>
            <a:ext cx="219075" cy="109538"/>
          </a:xfrm>
          <a:prstGeom prst="rect">
            <a:avLst/>
          </a:prstGeom>
          <a:solidFill>
            <a:srgbClr val="99CC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3556000" y="1617663"/>
            <a:ext cx="749300" cy="107950"/>
          </a:xfrm>
          <a:prstGeom prst="rect">
            <a:avLst/>
          </a:prstGeom>
          <a:solidFill>
            <a:srgbClr val="99CC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556000" y="5334000"/>
            <a:ext cx="1484313" cy="96838"/>
          </a:xfrm>
          <a:prstGeom prst="rect">
            <a:avLst/>
          </a:prstGeom>
          <a:solidFill>
            <a:srgbClr val="00808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3556000" y="4984750"/>
            <a:ext cx="498475" cy="96838"/>
          </a:xfrm>
          <a:prstGeom prst="rect">
            <a:avLst/>
          </a:prstGeom>
          <a:solidFill>
            <a:srgbClr val="00808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3556000" y="4637088"/>
            <a:ext cx="249238" cy="95250"/>
          </a:xfrm>
          <a:prstGeom prst="rect">
            <a:avLst/>
          </a:prstGeom>
          <a:solidFill>
            <a:srgbClr val="00808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3556000" y="4298950"/>
            <a:ext cx="984250" cy="96838"/>
          </a:xfrm>
          <a:prstGeom prst="rect">
            <a:avLst/>
          </a:prstGeom>
          <a:solidFill>
            <a:srgbClr val="00808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3556000" y="3951288"/>
            <a:ext cx="1233488" cy="95250"/>
          </a:xfrm>
          <a:prstGeom prst="rect">
            <a:avLst/>
          </a:prstGeom>
          <a:solidFill>
            <a:srgbClr val="00808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3556000" y="3252788"/>
            <a:ext cx="2484438" cy="96837"/>
          </a:xfrm>
          <a:prstGeom prst="rect">
            <a:avLst/>
          </a:prstGeom>
          <a:solidFill>
            <a:srgbClr val="00808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3556000" y="2903538"/>
            <a:ext cx="984250" cy="96837"/>
          </a:xfrm>
          <a:prstGeom prst="rect">
            <a:avLst/>
          </a:prstGeom>
          <a:solidFill>
            <a:srgbClr val="00808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3556000" y="2555875"/>
            <a:ext cx="3219450" cy="95250"/>
          </a:xfrm>
          <a:prstGeom prst="rect">
            <a:avLst/>
          </a:prstGeom>
          <a:solidFill>
            <a:srgbClr val="00808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3556000" y="2219325"/>
            <a:ext cx="1484313" cy="95250"/>
          </a:xfrm>
          <a:prstGeom prst="rect">
            <a:avLst/>
          </a:prstGeom>
          <a:solidFill>
            <a:srgbClr val="00808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3556000" y="1870075"/>
            <a:ext cx="249238" cy="95250"/>
          </a:xfrm>
          <a:prstGeom prst="rect">
            <a:avLst/>
          </a:prstGeom>
          <a:solidFill>
            <a:srgbClr val="00808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3556000" y="1520825"/>
            <a:ext cx="984250" cy="96838"/>
          </a:xfrm>
          <a:prstGeom prst="rect">
            <a:avLst/>
          </a:prstGeom>
          <a:solidFill>
            <a:srgbClr val="00808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4703763" y="5462588"/>
            <a:ext cx="2159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7%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4027488" y="5102225"/>
            <a:ext cx="2159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2%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3940175" y="4684713"/>
            <a:ext cx="2159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2%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4100513" y="4383088"/>
            <a:ext cx="2159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3%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6592888" y="3998913"/>
            <a:ext cx="3206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21%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3865563" y="3649663"/>
            <a:ext cx="2159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1%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5842000" y="3302000"/>
            <a:ext cx="3206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15%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5078413" y="2952750"/>
            <a:ext cx="3206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10%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6842125" y="2603500"/>
            <a:ext cx="3206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23%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5078413" y="2266950"/>
            <a:ext cx="3206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10%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3940175" y="2006600"/>
            <a:ext cx="2159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2%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4468813" y="1568450"/>
            <a:ext cx="2159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5%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5210175" y="5286375"/>
            <a:ext cx="3206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11%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4217988" y="4937125"/>
            <a:ext cx="2159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4%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4211638" y="4587875"/>
            <a:ext cx="2159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2%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4703763" y="4251325"/>
            <a:ext cx="2159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7%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4954588" y="3860800"/>
            <a:ext cx="2159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9%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3719513" y="3554413"/>
            <a:ext cx="2159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0%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6210300" y="3205163"/>
            <a:ext cx="3206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18%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4703763" y="2855913"/>
            <a:ext cx="2159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7%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6842125" y="2438400"/>
            <a:ext cx="3206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23%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5403850" y="2133600"/>
            <a:ext cx="3206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11%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3968750" y="1822450"/>
            <a:ext cx="2159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2%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auto">
          <a:xfrm>
            <a:off x="4703763" y="1473200"/>
            <a:ext cx="2159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7%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2725738" y="5318125"/>
            <a:ext cx="701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500">
                <a:latin typeface="Lucida Sans Unicode" pitchFamily="34" charset="0"/>
              </a:rPr>
              <a:t>Portada</a:t>
            </a:r>
            <a:endParaRPr lang="es-EC" sz="3200" b="1">
              <a:latin typeface="Lucida Sans Unicode" pitchFamily="34" charset="0"/>
            </a:endParaRPr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auto">
          <a:xfrm>
            <a:off x="1908175" y="5000625"/>
            <a:ext cx="16049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500">
                <a:latin typeface="Lucida Sans Unicode" pitchFamily="34" charset="0"/>
              </a:rPr>
              <a:t>Calidad del papel</a:t>
            </a:r>
            <a:endParaRPr lang="es-EC" sz="3200" b="1">
              <a:latin typeface="Lucida Sans Unicode" pitchFamily="34" charset="0"/>
            </a:endParaRPr>
          </a:p>
        </p:txBody>
      </p:sp>
      <p:sp>
        <p:nvSpPr>
          <p:cNvPr id="3127" name="Rectangle 55"/>
          <p:cNvSpPr>
            <a:spLocks noChangeArrowheads="1"/>
          </p:cNvSpPr>
          <p:nvPr/>
        </p:nvSpPr>
        <p:spPr bwMode="auto">
          <a:xfrm>
            <a:off x="2349500" y="4640263"/>
            <a:ext cx="1185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500">
                <a:latin typeface="Lucida Sans Unicode" pitchFamily="34" charset="0"/>
              </a:rPr>
              <a:t>Promociones</a:t>
            </a:r>
            <a:endParaRPr lang="es-EC" sz="3200" b="1">
              <a:latin typeface="Lucida Sans Unicode" pitchFamily="34" charset="0"/>
            </a:endParaRP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auto">
          <a:xfrm>
            <a:off x="2741613" y="4259263"/>
            <a:ext cx="7032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500">
                <a:latin typeface="Lucida Sans Unicode" pitchFamily="34" charset="0"/>
              </a:rPr>
              <a:t>Colores</a:t>
            </a:r>
            <a:endParaRPr lang="es-EC" sz="3200" b="1">
              <a:latin typeface="Lucida Sans Unicode" pitchFamily="34" charset="0"/>
            </a:endParaRPr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2765425" y="3933825"/>
            <a:ext cx="6715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500">
                <a:latin typeface="Lucida Sans Unicode" pitchFamily="34" charset="0"/>
              </a:rPr>
              <a:t>Posters</a:t>
            </a:r>
            <a:endParaRPr lang="es-EC" sz="3200" b="1">
              <a:latin typeface="Lucida Sans Unicode" pitchFamily="34" charset="0"/>
            </a:endParaRPr>
          </a:p>
        </p:txBody>
      </p:sp>
      <p:sp>
        <p:nvSpPr>
          <p:cNvPr id="3130" name="Rectangle 58"/>
          <p:cNvSpPr>
            <a:spLocks noChangeArrowheads="1"/>
          </p:cNvSpPr>
          <p:nvPr/>
        </p:nvSpPr>
        <p:spPr bwMode="auto">
          <a:xfrm>
            <a:off x="2273300" y="3632200"/>
            <a:ext cx="12747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500">
                <a:latin typeface="Lucida Sans Unicode" pitchFamily="34" charset="0"/>
              </a:rPr>
              <a:t>Diagramación</a:t>
            </a:r>
            <a:endParaRPr lang="es-EC" sz="3200" b="1">
              <a:latin typeface="Lucida Sans Unicode" pitchFamily="34" charset="0"/>
            </a:endParaRP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auto">
          <a:xfrm>
            <a:off x="2366963" y="3213100"/>
            <a:ext cx="1139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500">
                <a:latin typeface="Lucida Sans Unicode" pitchFamily="34" charset="0"/>
              </a:rPr>
              <a:t>Cancioneros</a:t>
            </a:r>
            <a:endParaRPr lang="es-EC" sz="3200" b="1">
              <a:latin typeface="Lucida Sans Unicode" pitchFamily="34" charset="0"/>
            </a:endParaRPr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2681288" y="2886075"/>
            <a:ext cx="7826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500">
                <a:latin typeface="Lucida Sans Unicode" pitchFamily="34" charset="0"/>
              </a:rPr>
              <a:t>Chismes</a:t>
            </a:r>
            <a:endParaRPr lang="es-EC" sz="3200" b="1">
              <a:latin typeface="Lucida Sans Unicode" pitchFamily="34" charset="0"/>
            </a:endParaRPr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auto">
          <a:xfrm>
            <a:off x="2557463" y="2593975"/>
            <a:ext cx="904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500">
                <a:latin typeface="Lucida Sans Unicode" pitchFamily="34" charset="0"/>
              </a:rPr>
              <a:t>Farándula</a:t>
            </a:r>
            <a:endParaRPr lang="es-EC" sz="3200" b="1">
              <a:latin typeface="Lucida Sans Unicode" pitchFamily="34" charset="0"/>
            </a:endParaRPr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auto">
          <a:xfrm>
            <a:off x="2536825" y="2236788"/>
            <a:ext cx="955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500">
                <a:latin typeface="Lucida Sans Unicode" pitchFamily="34" charset="0"/>
              </a:rPr>
              <a:t>Contenido</a:t>
            </a:r>
            <a:endParaRPr lang="es-EC" sz="3200" b="1">
              <a:latin typeface="Lucida Sans Unicode" pitchFamily="34" charset="0"/>
            </a:endParaRPr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auto">
          <a:xfrm>
            <a:off x="2706688" y="1838325"/>
            <a:ext cx="742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500">
                <a:latin typeface="Lucida Sans Unicode" pitchFamily="34" charset="0"/>
              </a:rPr>
              <a:t>Tamaño</a:t>
            </a:r>
            <a:endParaRPr lang="es-EC" sz="3200" b="1">
              <a:latin typeface="Lucida Sans Unicode" pitchFamily="34" charset="0"/>
            </a:endParaRPr>
          </a:p>
        </p:txBody>
      </p:sp>
      <p:sp>
        <p:nvSpPr>
          <p:cNvPr id="3136" name="Rectangle 64"/>
          <p:cNvSpPr>
            <a:spLocks noChangeArrowheads="1"/>
          </p:cNvSpPr>
          <p:nvPr/>
        </p:nvSpPr>
        <p:spPr bwMode="auto">
          <a:xfrm>
            <a:off x="2905125" y="1436688"/>
            <a:ext cx="511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500">
                <a:latin typeface="Lucida Sans Unicode" pitchFamily="34" charset="0"/>
              </a:rPr>
              <a:t>Otros</a:t>
            </a:r>
            <a:endParaRPr lang="es-EC" sz="3200" b="1">
              <a:latin typeface="Lucida Sans Unicode" pitchFamily="34" charset="0"/>
            </a:endParaRPr>
          </a:p>
        </p:txBody>
      </p:sp>
      <p:sp>
        <p:nvSpPr>
          <p:cNvPr id="3137" name="Rectangle 65"/>
          <p:cNvSpPr>
            <a:spLocks noChangeArrowheads="1"/>
          </p:cNvSpPr>
          <p:nvPr/>
        </p:nvSpPr>
        <p:spPr bwMode="auto">
          <a:xfrm>
            <a:off x="4157663" y="6356350"/>
            <a:ext cx="117475" cy="96838"/>
          </a:xfrm>
          <a:prstGeom prst="rect">
            <a:avLst/>
          </a:prstGeom>
          <a:solidFill>
            <a:srgbClr val="99CC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4502150" y="6308725"/>
            <a:ext cx="7826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Femenino</a:t>
            </a:r>
            <a:endParaRPr lang="es-EC" sz="2800" b="1">
              <a:latin typeface="Lucida Sans Unicode" pitchFamily="34" charset="0"/>
            </a:endParaRPr>
          </a:p>
        </p:txBody>
      </p:sp>
      <p:sp>
        <p:nvSpPr>
          <p:cNvPr id="3139" name="Rectangle 67"/>
          <p:cNvSpPr>
            <a:spLocks noChangeArrowheads="1"/>
          </p:cNvSpPr>
          <p:nvPr/>
        </p:nvSpPr>
        <p:spPr bwMode="auto">
          <a:xfrm>
            <a:off x="5364163" y="6356350"/>
            <a:ext cx="117475" cy="96838"/>
          </a:xfrm>
          <a:prstGeom prst="rect">
            <a:avLst/>
          </a:prstGeom>
          <a:solidFill>
            <a:srgbClr val="00808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auto">
          <a:xfrm>
            <a:off x="5645150" y="6308725"/>
            <a:ext cx="8048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C" sz="1300">
                <a:latin typeface="Lucida Sans Unicode" pitchFamily="34" charset="0"/>
              </a:rPr>
              <a:t>Masculino</a:t>
            </a:r>
            <a:endParaRPr lang="es-EC" sz="2800" b="1">
              <a:latin typeface="Lucida Sans Unico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</TotalTime>
  <Words>73</Words>
  <Application>Microsoft Office PowerPoint</Application>
  <PresentationFormat>Presentación en pantalla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Tahoma</vt:lpstr>
      <vt:lpstr>Wingdings</vt:lpstr>
      <vt:lpstr>Lucida Sans Unicode</vt:lpstr>
      <vt:lpstr>Textura</vt:lpstr>
      <vt:lpstr>Diapositiva 1</vt:lpstr>
    </vt:vector>
  </TitlesOfParts>
  <Company>Dark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Administrador</cp:lastModifiedBy>
  <cp:revision>1</cp:revision>
  <dcterms:created xsi:type="dcterms:W3CDTF">2007-01-31T21:36:10Z</dcterms:created>
  <dcterms:modified xsi:type="dcterms:W3CDTF">2009-12-11T17:24:16Z</dcterms:modified>
</cp:coreProperties>
</file>